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218.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29.xml"/>
  <Override ContentType="application/vnd.openxmlformats-officedocument.presentationml.slideLayout+xml" PartName="/ppt/slideLayouts/slideLayout29.xml"/>
  <Override ContentType="application/vnd.openxmlformats-officedocument.presentationml.slideLayout+xml" PartName="/ppt/slideLayouts/slideLayout137.xml"/>
  <Override ContentType="application/vnd.openxmlformats-officedocument.presentationml.slideLayout+xml" PartName="/ppt/slideLayouts/slideLayout226.xml"/>
  <Override ContentType="application/vnd.openxmlformats-officedocument.presentationml.slideLayout+xml" PartName="/ppt/slideLayouts/slideLayout96.xml"/>
  <Override ContentType="application/vnd.openxmlformats-officedocument.presentationml.slideLayout+xml" PartName="/ppt/slideLayouts/slideLayout110.xml"/>
  <Override ContentType="application/vnd.openxmlformats-officedocument.presentationml.slideLayout+xml" PartName="/ppt/slideLayouts/slideLayout153.xml"/>
  <Override ContentType="application/vnd.openxmlformats-officedocument.presentationml.slideLayout+xml" PartName="/ppt/slideLayouts/slideLayout61.xml"/>
  <Override ContentType="application/vnd.openxmlformats-officedocument.presentationml.slideLayout+xml" PartName="/ppt/slideLayouts/slideLayout145.xml"/>
  <Override ContentType="application/vnd.openxmlformats-officedocument.presentationml.slideLayout+xml" PartName="/ppt/slideLayouts/slideLayout196.xml"/>
  <Override ContentType="application/vnd.openxmlformats-officedocument.presentationml.slideLayout+xml" PartName="/ppt/slideLayouts/slideLayout234.xml"/>
  <Override ContentType="application/vnd.openxmlformats-officedocument.presentationml.slideLayout+xml" PartName="/ppt/slideLayouts/slideLayout102.xml"/>
  <Override ContentType="application/vnd.openxmlformats-officedocument.presentationml.slideLayout+xml" PartName="/ppt/slideLayouts/slideLayout188.xml"/>
  <Override ContentType="application/vnd.openxmlformats-officedocument.presentationml.slideLayout+xml" PartName="/ppt/slideLayouts/slideLayout165.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122.xml"/>
  <Override ContentType="application/vnd.openxmlformats-officedocument.presentationml.slideLayout+xml" PartName="/ppt/slideLayouts/slideLayout49.xml"/>
  <Override ContentType="application/vnd.openxmlformats-officedocument.presentationml.slideLayout+xml" PartName="/ppt/slideLayouts/slideLayout117.xml"/>
  <Override ContentType="application/vnd.openxmlformats-officedocument.presentationml.slideLayout+xml" PartName="/ppt/slideLayouts/slideLayout53.xml"/>
  <Override ContentType="application/vnd.openxmlformats-officedocument.presentationml.slideLayout+xml" PartName="/ppt/slideLayouts/slideLayout181.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214.xml"/>
  <Override ContentType="application/vnd.openxmlformats-officedocument.presentationml.slideLayout+xml" PartName="/ppt/slideLayouts/slideLayout92.xml"/>
  <Override ContentType="application/vnd.openxmlformats-officedocument.presentationml.slideLayout+xml" PartName="/ppt/slideLayouts/slideLayout150.xml"/>
  <Override ContentType="application/vnd.openxmlformats-officedocument.presentationml.slideLayout+xml" PartName="/ppt/slideLayouts/slideLayout193.xml"/>
  <Override ContentType="application/vnd.openxmlformats-officedocument.presentationml.slideLayout+xml" PartName="/ppt/slideLayouts/slideLayout185.xml"/>
  <Override ContentType="application/vnd.openxmlformats-officedocument.presentationml.slideLayout+xml" PartName="/ppt/slideLayouts/slideLayout133.xml"/>
  <Override ContentType="application/vnd.openxmlformats-officedocument.presentationml.slideLayout+xml" PartName="/ppt/slideLayouts/slideLayout176.xml"/>
  <Override ContentType="application/vnd.openxmlformats-officedocument.presentationml.slideLayout+xml" PartName="/ppt/slideLayouts/slideLayout17.xml"/>
  <Override ContentType="application/vnd.openxmlformats-officedocument.presentationml.slideLayout+xml" PartName="/ppt/slideLayouts/slideLayout34.xml"/>
  <Override ContentType="application/vnd.openxmlformats-officedocument.presentationml.slideLayout+xml" PartName="/ppt/slideLayouts/slideLayout149.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26.xml"/>
  <Override ContentType="application/vnd.openxmlformats-officedocument.presentationml.slideLayout+xml" PartName="/ppt/slideLayouts/slideLayout157.xml"/>
  <Override ContentType="application/vnd.openxmlformats-officedocument.presentationml.slideLayout+xml" PartName="/ppt/slideLayouts/slideLayout69.xml"/>
  <Override ContentType="application/vnd.openxmlformats-officedocument.presentationml.slideLayout+xml" PartName="/ppt/slideLayouts/slideLayout114.xml"/>
  <Override ContentType="application/vnd.openxmlformats-officedocument.presentationml.slideLayout+xml" PartName="/ppt/slideLayouts/slideLayout13.xml"/>
  <Override ContentType="application/vnd.openxmlformats-officedocument.presentationml.slideLayout+xml" PartName="/ppt/slideLayouts/slideLayout161.xml"/>
  <Override ContentType="application/vnd.openxmlformats-officedocument.presentationml.slideLayout+xml" PartName="/ppt/slideLayouts/slideLayout172.xml"/>
  <Override ContentType="application/vnd.openxmlformats-officedocument.presentationml.slideLayout+xml" PartName="/ppt/slideLayouts/slideLayout206.xml"/>
  <Override ContentType="application/vnd.openxmlformats-officedocument.presentationml.slideLayout+xml" PartName="/ppt/slideLayouts/slideLayout223.xml"/>
  <Override ContentType="application/vnd.openxmlformats-officedocument.presentationml.slideLayout+xml" PartName="/ppt/slideLayouts/slideLayout142.xml"/>
  <Override ContentType="application/vnd.openxmlformats-officedocument.presentationml.slideLayout+xml" PartName="/ppt/slideLayouts/slideLayout125.xml"/>
  <Override ContentType="application/vnd.openxmlformats-officedocument.presentationml.slideLayout+xml" PartName="/ppt/slideLayouts/slideLayout88.xml"/>
  <Override ContentType="application/vnd.openxmlformats-officedocument.presentationml.slideLayout+xml" PartName="/ppt/slideLayouts/slideLayout168.xml"/>
  <Override ContentType="application/vnd.openxmlformats-officedocument.presentationml.slideLayout+xml" PartName="/ppt/slideLayouts/slideLayout210.xml"/>
  <Override ContentType="application/vnd.openxmlformats-officedocument.presentationml.slideLayout+xml" PartName="/ppt/slideLayouts/slideLayout45.xml"/>
  <Override ContentType="application/vnd.openxmlformats-officedocument.presentationml.slideLayout+xml" PartName="/ppt/slideLayouts/slideLayout189.xml"/>
  <Override ContentType="application/vnd.openxmlformats-officedocument.presentationml.slideLayout+xml" PartName="/ppt/slideLayouts/slideLayout62.xml"/>
  <Override ContentType="application/vnd.openxmlformats-officedocument.presentationml.slideLayout+xml" PartName="/ppt/slideLayouts/slideLayout146.xml"/>
  <Override ContentType="application/vnd.openxmlformats-officedocument.presentationml.slideLayout+xml" PartName="/ppt/slideLayouts/slideLayout103.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219.xml"/>
  <Override ContentType="application/vnd.openxmlformats-officedocument.presentationml.slideLayout+xml" PartName="/ppt/slideLayouts/slideLayout70.xml"/>
  <Override ContentType="application/vnd.openxmlformats-officedocument.presentationml.slideLayout+xml" PartName="/ppt/slideLayouts/slideLayout217.xml"/>
  <Override ContentType="application/vnd.openxmlformats-officedocument.presentationml.slideLayout+xml" PartName="/ppt/slideLayouts/slideLayout128.xml"/>
  <Override ContentType="application/vnd.openxmlformats-officedocument.presentationml.slideLayout+xml" PartName="/ppt/slideLayouts/slideLayout225.xml"/>
  <Override ContentType="application/vnd.openxmlformats-officedocument.presentationml.slideLayout+xml" PartName="/ppt/slideLayouts/slideLayout2.xml"/>
  <Override ContentType="application/vnd.openxmlformats-officedocument.presentationml.slideLayout+xml" PartName="/ppt/slideLayouts/slideLayout180.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62.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152.xml"/>
  <Override ContentType="application/vnd.openxmlformats-officedocument.presentationml.slideLayout+xml" PartName="/ppt/slideLayouts/slideLayout18.xml"/>
  <Override ContentType="application/vnd.openxmlformats-officedocument.presentationml.slideLayout+xml" PartName="/ppt/slideLayouts/slideLayout118.xml"/>
  <Override ContentType="application/vnd.openxmlformats-officedocument.presentationml.slideLayout+xml" PartName="/ppt/slideLayouts/slideLayout195.xml"/>
  <Override ContentType="application/vnd.openxmlformats-officedocument.presentationml.slideLayout+xml" PartName="/ppt/slideLayouts/slideLayout85.xml"/>
  <Override ContentType="application/vnd.openxmlformats-officedocument.presentationml.slideLayout+xml" PartName="/ppt/slideLayouts/slideLayout202.xml"/>
  <Override ContentType="application/vnd.openxmlformats-officedocument.presentationml.slideLayout+xml" PartName="/ppt/slideLayouts/slideLayout177.xml"/>
  <Override ContentType="application/vnd.openxmlformats-officedocument.presentationml.slideLayout+xml" PartName="/ppt/slideLayouts/slideLayout79.xml"/>
  <Override ContentType="application/vnd.openxmlformats-officedocument.presentationml.slideLayout+xml" PartName="/ppt/slideLayouts/slideLayout134.xml"/>
  <Override ContentType="application/vnd.openxmlformats-officedocument.presentationml.slideLayout+xml" PartName="/ppt/slideLayouts/slideLayout36.xml"/>
  <Override ContentType="application/vnd.openxmlformats-officedocument.presentationml.slideLayout+xml" PartName="/ppt/slideLayouts/slideLayout231.xml"/>
  <Override ContentType="application/vnd.openxmlformats-officedocument.presentationml.slideLayout+xml" PartName="/ppt/slideLayouts/slideLayout184.xml"/>
  <Override ContentType="application/vnd.openxmlformats-officedocument.presentationml.slideLayout+xml" PartName="/ppt/slideLayouts/slideLayout230.xml"/>
  <Override ContentType="application/vnd.openxmlformats-officedocument.presentationml.slideLayout+xml" PartName="/ppt/slideLayouts/slideLayout141.xml"/>
  <Override ContentType="application/vnd.openxmlformats-officedocument.presentationml.slideLayout+xml" PartName="/ppt/slideLayouts/slideLayout7.xml"/>
  <Override ContentType="application/vnd.openxmlformats-officedocument.presentationml.slideLayout+xml" PartName="/ppt/slideLayouts/slideLayout167.xml"/>
  <Override ContentType="application/vnd.openxmlformats-officedocument.presentationml.slideLayout+xml" PartName="/ppt/slideLayouts/slideLayout107.xml"/>
  <Override ContentType="application/vnd.openxmlformats-officedocument.presentationml.slideLayout+xml" PartName="/ppt/slideLayouts/slideLayout124.xml"/>
  <Override ContentType="application/vnd.openxmlformats-officedocument.presentationml.slideLayout+xml" PartName="/ppt/slideLayouts/slideLayout21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220.xml"/>
  <Override ContentType="application/vnd.openxmlformats-officedocument.presentationml.slideLayout+xml" PartName="/ppt/slideLayouts/slideLayout68.xml"/>
  <Override ContentType="application/vnd.openxmlformats-officedocument.presentationml.slideLayout+xml" PartName="/ppt/slideLayouts/slideLayout203.xml"/>
  <Override ContentType="application/vnd.openxmlformats-officedocument.presentationml.slideLayout+xml" PartName="/ppt/slideLayouts/slideLayout229.xml"/>
  <Override ContentType="application/vnd.openxmlformats-officedocument.presentationml.slideLayout+xml" PartName="/ppt/slideLayouts/slideLayout190.xml"/>
  <Override ContentType="application/vnd.openxmlformats-officedocument.presentationml.slideLayout+xml" PartName="/ppt/slideLayouts/slideLayout224.xml"/>
  <Override ContentType="application/vnd.openxmlformats-officedocument.presentationml.slideLayout+xml" PartName="/ppt/slideLayouts/slideLayout207.xml"/>
  <Override ContentType="application/vnd.openxmlformats-officedocument.presentationml.slideLayout+xml" PartName="/ppt/slideLayouts/slideLayout130.xml"/>
  <Override ContentType="application/vnd.openxmlformats-officedocument.presentationml.slideLayout+xml" PartName="/ppt/slideLayouts/slideLayout113.xml"/>
  <Override ContentType="application/vnd.openxmlformats-officedocument.presentationml.slideLayout+xml" PartName="/ppt/slideLayouts/slideLayout57.xml"/>
  <Override ContentType="application/vnd.openxmlformats-officedocument.presentationml.slideLayout+xml" PartName="/ppt/slideLayouts/slideLayout31.xml"/>
  <Override ContentType="application/vnd.openxmlformats-officedocument.presentationml.slideLayout+xml" PartName="/ppt/slideLayouts/slideLayout80.xml"/>
  <Override ContentType="application/vnd.openxmlformats-officedocument.presentationml.slideLayout+xml" PartName="/ppt/slideLayouts/slideLayout139.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156.xml"/>
  <Override ContentType="application/vnd.openxmlformats-officedocument.presentationml.slideLayout+xml" PartName="/ppt/slideLayouts/slideLayout199.xml"/>
  <Override ContentType="application/vnd.openxmlformats-officedocument.presentationml.slideLayout+xml" PartName="/ppt/slideLayouts/slideLayout173.xml"/>
  <Override ContentType="application/vnd.openxmlformats-officedocument.presentationml.slideLayout+xml" PartName="/ppt/slideLayouts/slideLayout171.xml"/>
  <Override ContentType="application/vnd.openxmlformats-officedocument.presentationml.slideLayout+xml" PartName="/ppt/slideLayouts/slideLayout198.xml"/>
  <Override ContentType="application/vnd.openxmlformats-officedocument.presentationml.slideLayout+xml" PartName="/ppt/slideLayouts/slideLayout120.xml"/>
  <Override ContentType="application/vnd.openxmlformats-officedocument.presentationml.slideLayout+xml" PartName="/ppt/slideLayouts/slideLayout163.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2.xml"/>
  <Override ContentType="application/vnd.openxmlformats-officedocument.presentationml.slideLayout+xml" PartName="/ppt/slideLayouts/slideLayout119.xml"/>
  <Override ContentType="application/vnd.openxmlformats-officedocument.presentationml.slideLayout+xml" PartName="/ppt/slideLayouts/slideLayout47.xml"/>
  <Override ContentType="application/vnd.openxmlformats-officedocument.presentationml.slideLayout+xml" PartName="/ppt/slideLayouts/slideLayout216.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232.xml"/>
  <Override ContentType="application/vnd.openxmlformats-officedocument.presentationml.slideLayout+xml" PartName="/ppt/slideLayouts/slideLayout208.xml"/>
  <Override ContentType="application/vnd.openxmlformats-officedocument.presentationml.slideLayout+xml" PartName="/ppt/slideLayouts/slideLayout35.xml"/>
  <Override ContentType="application/vnd.openxmlformats-officedocument.presentationml.slideLayout+xml" PartName="/ppt/slideLayouts/slideLayout178.xml"/>
  <Override ContentType="application/vnd.openxmlformats-officedocument.presentationml.slideLayout+xml" PartName="/ppt/slideLayouts/slideLayout228.xml"/>
  <Override ContentType="application/vnd.openxmlformats-officedocument.presentationml.slideLayout+xml" PartName="/ppt/slideLayouts/slideLayout135.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147.xml"/>
  <Override ContentType="application/vnd.openxmlformats-officedocument.presentationml.slideLayout+xml" PartName="/ppt/slideLayouts/slideLayout194.xml"/>
  <Override ContentType="application/vnd.openxmlformats-officedocument.presentationml.slideLayout+xml" PartName="/ppt/slideLayouts/slideLayout71.xml"/>
  <Override ContentType="application/vnd.openxmlformats-officedocument.presentationml.slideLayout+xml" PartName="/ppt/slideLayouts/slideLayout151.xml"/>
  <Override ContentType="application/vnd.openxmlformats-officedocument.presentationml.slideLayout+xml" PartName="/ppt/slideLayouts/slideLayout201.xml"/>
  <Override ContentType="application/vnd.openxmlformats-officedocument.presentationml.slideLayout+xml" PartName="/ppt/slideLayouts/slideLayout24.xml"/>
  <Override ContentType="application/vnd.openxmlformats-officedocument.presentationml.slideLayout+xml" PartName="/ppt/slideLayouts/slideLayout159.xml"/>
  <Override ContentType="application/vnd.openxmlformats-officedocument.presentationml.slideLayout+xml" PartName="/ppt/slideLayouts/slideLayout67.xml"/>
  <Override ContentType="application/vnd.openxmlformats-officedocument.presentationml.slideLayout+xml" PartName="/ppt/slideLayouts/slideLayout116.xml"/>
  <Override ContentType="application/vnd.openxmlformats-officedocument.presentationml.slideLayout+xml" PartName="/ppt/slideLayouts/slideLayout221.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204.xml"/>
  <Override ContentType="application/vnd.openxmlformats-officedocument.presentationml.slideLayout+xml" PartName="/ppt/slideLayouts/slideLayout212.xml"/>
  <Override ContentType="application/vnd.openxmlformats-officedocument.presentationml.slideLayout+xml" PartName="/ppt/slideLayouts/slideLayout183.xml"/>
  <Override ContentType="application/vnd.openxmlformats-officedocument.presentationml.slideLayout+xml" PartName="/ppt/slideLayouts/slideLayout166.xml"/>
  <Override ContentType="application/vnd.openxmlformats-officedocument.presentationml.slideLayout+xml" PartName="/ppt/slideLayouts/slideLayout140.xml"/>
  <Override ContentType="application/vnd.openxmlformats-officedocument.presentationml.slideLayout+xml" PartName="/ppt/slideLayouts/slideLayout90.xml"/>
  <Override ContentType="application/vnd.openxmlformats-officedocument.presentationml.slideLayout+xml" PartName="/ppt/slideLayouts/slideLayout123.xml"/>
  <Override ContentType="application/vnd.openxmlformats-officedocument.presentationml.slideLayout+xml" PartName="/ppt/slideLayouts/slideLayout86.xml"/>
  <Override ContentType="application/vnd.openxmlformats-officedocument.presentationml.slideLayout+xml" PartName="/ppt/slideLayouts/slideLayout127.xml"/>
  <Override ContentType="application/vnd.openxmlformats-officedocument.presentationml.slideLayout+xml" PartName="/ppt/slideLayouts/slideLayout43.xml"/>
  <Override ContentType="application/vnd.openxmlformats-officedocument.presentationml.slideLayout+xml" PartName="/ppt/slideLayouts/slideLayout51.xml"/>
  <Override ContentType="application/vnd.openxmlformats-officedocument.presentationml.slideLayout+xml" PartName="/ppt/slideLayouts/slideLayout94.xml"/>
  <Override ContentType="application/vnd.openxmlformats-officedocument.presentationml.slideLayout+xml" PartName="/ppt/slideLayouts/slideLayout1.xml"/>
  <Override ContentType="application/vnd.openxmlformats-officedocument.presentationml.slideLayout+xml" PartName="/ppt/slideLayouts/slideLayout174.xml"/>
  <Override ContentType="application/vnd.openxmlformats-officedocument.presentationml.slideLayout+xml" PartName="/ppt/slideLayouts/slideLayout39.xml"/>
  <Override ContentType="application/vnd.openxmlformats-officedocument.presentationml.slideLayout+xml" PartName="/ppt/slideLayouts/slideLayout144.xml"/>
  <Override ContentType="application/vnd.openxmlformats-officedocument.presentationml.slideLayout+xml" PartName="/ppt/slideLayouts/slideLayout131.xml"/>
  <Override ContentType="application/vnd.openxmlformats-officedocument.presentationml.slideLayout+xml" PartName="/ppt/slideLayouts/slideLayout187.xml"/>
  <Override ContentType="application/vnd.openxmlformats-officedocument.presentationml.slideLayout+xml" PartName="/ppt/slideLayouts/slideLayout191.xml"/>
  <Override ContentType="application/vnd.openxmlformats-officedocument.presentationml.slideLayout+xml" PartName="/ppt/slideLayouts/slideLayout28.xml"/>
  <Override ContentType="application/vnd.openxmlformats-officedocument.presentationml.slideLayout+xml" PartName="/ppt/slideLayouts/slideLayout155.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112.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138.xml"/>
  <Override ContentType="application/vnd.openxmlformats-officedocument.presentationml.slideLayout+xml" PartName="/ppt/slideLayouts/slideLayout32.xml"/>
  <Override ContentType="application/vnd.openxmlformats-officedocument.presentationml.slideLayout+xml" PartName="/ppt/slideLayouts/slideLayout200.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54.xml"/>
  <Override ContentType="application/vnd.openxmlformats-officedocument.presentationml.slideLayout+xml" PartName="/ppt/slideLayouts/slideLayout197.xml"/>
  <Override ContentType="application/vnd.openxmlformats-officedocument.presentationml.slideLayout+xml" PartName="/ppt/slideLayouts/slideLayout38.xml"/>
  <Override ContentType="application/vnd.openxmlformats-officedocument.presentationml.slideLayout+xml" PartName="/ppt/slideLayouts/slideLayout170.xml"/>
  <Override ContentType="application/vnd.openxmlformats-officedocument.presentationml.slideLayout+xml" PartName="/ppt/slideLayouts/slideLayout101.xml"/>
  <Override ContentType="application/vnd.openxmlformats-officedocument.presentationml.slideLayout+xml" PartName="/ppt/slideLayouts/slideLayout233.xml"/>
  <Override ContentType="application/vnd.openxmlformats-officedocument.presentationml.slideLayout+xml" PartName="/ppt/slideLayouts/slideLayout179.xml"/>
  <Override ContentType="application/vnd.openxmlformats-officedocument.presentationml.slideLayout+xml" PartName="/ppt/slideLayouts/slideLayout60.xml"/>
  <Override ContentType="application/vnd.openxmlformats-officedocument.presentationml.slideLayout+xml" PartName="/ppt/slideLayouts/slideLayout136.xml"/>
  <Override ContentType="application/vnd.openxmlformats-officedocument.presentationml.slideLayout+xml" PartName="/ppt/slideLayouts/slideLayout105.xml"/>
  <Override ContentType="application/vnd.openxmlformats-officedocument.presentationml.slideLayout+xml" PartName="/ppt/slideLayouts/slideLayout182.xml"/>
  <Override ContentType="application/vnd.openxmlformats-officedocument.presentationml.slideLayout+xml" PartName="/ppt/slideLayouts/slideLayout215.xml"/>
  <Override ContentType="application/vnd.openxmlformats-officedocument.presentationml.slideLayout+xml" PartName="/ppt/slideLayouts/slideLayout148.xml"/>
  <Override ContentType="application/vnd.openxmlformats-officedocument.presentationml.slideLayout+xml" PartName="/ppt/slideLayouts/slideLayout48.xml"/>
  <Override ContentType="application/vnd.openxmlformats-officedocument.presentationml.slideLayout+xml" PartName="/ppt/slideLayouts/slideLayout72.xml"/>
  <Override ContentType="application/vnd.openxmlformats-officedocument.presentationml.slideLayout+xml" PartName="/ppt/slideLayouts/slideLayout164.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09.xml"/>
  <Override ContentType="application/vnd.openxmlformats-officedocument.presentationml.slideLayout+xml" PartName="/ppt/slideLayouts/slideLayout227.xml"/>
  <Override ContentType="application/vnd.openxmlformats-officedocument.presentationml.slideLayout+xml" PartName="/ppt/slideLayouts/slideLayout23.xml"/>
  <Override ContentType="application/vnd.openxmlformats-officedocument.presentationml.slideLayout+xml" PartName="/ppt/slideLayouts/slideLayout121.xml"/>
  <Override ContentType="application/vnd.openxmlformats-officedocument.presentationml.slideLayout+xml" PartName="/ppt/slideLayouts/slideLayout205.xml"/>
  <Override ContentType="application/vnd.openxmlformats-officedocument.presentationml.slideLayout+xml" PartName="/ppt/slideLayouts/slideLayout222.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109.xml"/>
  <Override ContentType="application/vnd.openxmlformats-officedocument.presentationml.slideLayout+xml" PartName="/ppt/slideLayouts/slideLayout158.xml"/>
  <Override ContentType="application/vnd.openxmlformats-officedocument.presentationml.slideLayout+xml" PartName="/ppt/slideLayouts/slideLayout115.xml"/>
  <Override ContentType="application/vnd.openxmlformats-officedocument.presentationml.slideLayout+xml" PartName="/ppt/slideLayouts/slideLayout192.xml"/>
  <Override ContentType="application/vnd.openxmlformats-officedocument.presentationml.slideLayout+xml" PartName="/ppt/slideLayouts/slideLayout82.xml"/>
  <Override ContentType="application/vnd.openxmlformats-officedocument.presentationml.slideLayout+xml" PartName="/ppt/slideLayouts/slideLayout132.xml"/>
  <Override ContentType="application/vnd.openxmlformats-officedocument.presentationml.slideLayout+xml" PartName="/ppt/slideLayouts/slideLayout175.xml"/>
  <Override ContentType="application/vnd.openxmlformats-officedocument.presentationml.slideLayout+xml" PartName="/ppt/slideLayouts/slideLayout211.xml"/>
  <Override ContentType="application/vnd.openxmlformats-officedocument.presentationml.slideLayout+xml" PartName="/ppt/slideLayouts/slideLayout100.xml"/>
  <Override ContentType="application/vnd.openxmlformats-officedocument.presentationml.slideLayout+xml" PartName="/ppt/slideLayouts/slideLayout143.xml"/>
  <Override ContentType="application/vnd.openxmlformats-officedocument.presentationml.slideLayout+xml" PartName="/ppt/slideLayouts/slideLayout126.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69.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Layout+xml" PartName="/ppt/slideLayouts/slideLayout186.xml"/>
  <Override ContentType="application/vnd.openxmlformats-officedocument.presentationml.slideLayout+xml" PartName="/ppt/slideLayouts/slideLayout160.xml"/>
  <Override ContentType="application/vnd.openxmlformats-officedocument.presentationml.slideMaster+xml" PartName="/ppt/slideMasters/slideMaster8.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9.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7.xml"/>
  <Override ContentType="application/vnd.openxmlformats-officedocument.presentationml.slideMaster+xml" PartName="/ppt/slideMasters/slideMaster6.xml"/>
  <Override ContentType="application/vnd.openxmlformats-officedocument.presentationml.slideMaster+xml" PartName="/ppt/slideMasters/slideMaster5.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7.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theme+xml" PartName="/ppt/theme/theme8.xml"/>
  <Override ContentType="application/vnd.openxmlformats-officedocument.theme+xml" PartName="/ppt/theme/theme10.xml"/>
  <Override ContentType="application/vnd.openxmlformats-officedocument.theme+xml" PartName="/ppt/theme/theme9.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882" r:id="rId5"/>
    <p:sldMasterId id="2147483883" r:id="rId6"/>
    <p:sldMasterId id="2147483884" r:id="rId7"/>
    <p:sldMasterId id="2147483885" r:id="rId8"/>
    <p:sldMasterId id="2147483886" r:id="rId9"/>
    <p:sldMasterId id="2147483887" r:id="rId10"/>
    <p:sldMasterId id="2147483888" r:id="rId11"/>
    <p:sldMasterId id="2147483889" r:id="rId12"/>
    <p:sldMasterId id="2147483890" r:id="rId13"/>
  </p:sldMasterIdLst>
  <p:notesMasterIdLst>
    <p:notesMasterId r:id="rId14"/>
  </p:notesMasterIdLst>
  <p:sldIdLst>
    <p:sldId id="256" r:id="rId15"/>
    <p:sldId id="257" r:id="rId16"/>
    <p:sldId id="258" r:id="rId17"/>
    <p:sldId id="259" r:id="rId18"/>
    <p:sldId id="260" r:id="rId19"/>
    <p:sldId id="261" r:id="rId20"/>
    <p:sldId id="262" r:id="rId21"/>
    <p:sldId id="263" r:id="rId22"/>
    <p:sldId id="264" r:id="rId23"/>
    <p:sldId id="265" r:id="rId24"/>
    <p:sldId id="266" r:id="rId25"/>
    <p:sldId id="267" r:id="rId26"/>
    <p:sldId id="268" r:id="rId27"/>
    <p:sldId id="269" r:id="rId28"/>
    <p:sldId id="270" r:id="rId29"/>
    <p:sldId id="271" r:id="rId30"/>
    <p:sldId id="272" r:id="rId31"/>
    <p:sldId id="273" r:id="rId32"/>
    <p:sldId id="274" r:id="rId33"/>
    <p:sldId id="275" r:id="rId34"/>
    <p:sldId id="276" r:id="rId35"/>
    <p:sldId id="277" r:id="rId36"/>
    <p:sldId id="278" r:id="rId37"/>
    <p:sldId id="279" r:id="rId38"/>
    <p:sldId id="280" r:id="rId39"/>
    <p:sldId id="281" r:id="rId40"/>
    <p:sldId id="282" r:id="rId41"/>
    <p:sldId id="283" r:id="rId42"/>
    <p:sldId id="284" r:id="rId43"/>
    <p:sldId id="285" r:id="rId44"/>
    <p:sldId id="286" r:id="rId45"/>
    <p:sldId id="287" r:id="rId46"/>
    <p:sldId id="288" r:id="rId47"/>
    <p:sldId id="289" r:id="rId48"/>
    <p:sldId id="290" r:id="rId49"/>
    <p:sldId id="291" r:id="rId50"/>
    <p:sldId id="292" r:id="rId51"/>
    <p:sldId id="293" r:id="rId52"/>
    <p:sldId id="294" r:id="rId53"/>
    <p:sldId id="295" r:id="rId54"/>
    <p:sldId id="296" r:id="rId55"/>
    <p:sldId id="297" r:id="rId56"/>
    <p:sldId id="298" r:id="rId57"/>
    <p:sldId id="299" r:id="rId58"/>
    <p:sldId id="300" r:id="rId59"/>
    <p:sldId id="301" r:id="rId60"/>
    <p:sldId id="302" r:id="rId61"/>
    <p:sldId id="303" r:id="rId62"/>
    <p:sldId id="304" r:id="rId63"/>
    <p:sldId id="305" r:id="rId64"/>
    <p:sldId id="306" r:id="rId65"/>
  </p:sldIdLst>
  <p:sldSz cy="5143500" cx="9144000"/>
  <p:notesSz cx="6858000" cy="9144000"/>
  <p:embeddedFontLst>
    <p:embeddedFont>
      <p:font typeface="Roboto"/>
      <p:regular r:id="rId66"/>
      <p:bold r:id="rId67"/>
      <p:italic r:id="rId68"/>
      <p:boldItalic r:id="rId69"/>
    </p:embeddedFont>
    <p:embeddedFont>
      <p:font typeface="Source Sans Pro Light"/>
      <p:regular r:id="rId70"/>
      <p:bold r:id="rId71"/>
      <p:italic r:id="rId72"/>
      <p:boldItalic r:id="rId73"/>
    </p:embeddedFont>
    <p:embeddedFont>
      <p:font typeface="Source Sans Pro SemiBold"/>
      <p:regular r:id="rId74"/>
      <p:bold r:id="rId75"/>
      <p:italic r:id="rId76"/>
      <p:boldItalic r:id="rId77"/>
    </p:embeddedFont>
    <p:embeddedFont>
      <p:font typeface="Quattrocento Sans"/>
      <p:regular r:id="rId78"/>
      <p:bold r:id="rId79"/>
      <p:italic r:id="rId80"/>
      <p:boldItalic r:id="rId81"/>
    </p:embeddedFont>
    <p:embeddedFont>
      <p:font typeface="Helvetica Neue"/>
      <p:regular r:id="rId82"/>
      <p:bold r:id="rId83"/>
      <p:italic r:id="rId84"/>
      <p:boldItalic r:id="rId85"/>
    </p:embeddedFont>
    <p:embeddedFont>
      <p:font typeface="Barlow SemiBold"/>
      <p:regular r:id="rId86"/>
      <p:bold r:id="rId87"/>
      <p:italic r:id="rId88"/>
      <p:boldItalic r:id="rId89"/>
    </p:embeddedFont>
    <p:embeddedFont>
      <p:font typeface="Barlow"/>
      <p:regular r:id="rId90"/>
      <p:bold r:id="rId91"/>
      <p:italic r:id="rId92"/>
      <p:boldItalic r:id="rId93"/>
    </p:embeddedFont>
    <p:embeddedFont>
      <p:font typeface="Source Sans Pro"/>
      <p:regular r:id="rId94"/>
      <p:bold r:id="rId95"/>
      <p:italic r:id="rId96"/>
      <p:boldItalic r:id="rId97"/>
    </p:embeddedFont>
    <p:embeddedFont>
      <p:font typeface="Open Sans"/>
      <p:regular r:id="rId98"/>
      <p:bold r:id="rId99"/>
      <p:italic r:id="rId100"/>
      <p:boldItalic r:id="rId10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CC262A2F-5352-432A-9878-6452019A2EAA}">
  <a:tblStyle styleId="{CC262A2F-5352-432A-9878-6452019A2EAA}" styleName="Table_0">
    <a:wholeTbl>
      <a:tcTxStyle b="off" i="off">
        <a:font>
          <a:latin typeface="Arial"/>
          <a:ea typeface="Arial"/>
          <a:cs typeface="Arial"/>
        </a:font>
        <a:srgbClr val="000000"/>
      </a:tcTx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FFDBB47F-042D-4217-805B-7F395493F3B3}" styleName="Table_1">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26.xml"/><Relationship Id="rId42" Type="http://schemas.openxmlformats.org/officeDocument/2006/relationships/slide" Target="slides/slide28.xml"/><Relationship Id="rId41" Type="http://schemas.openxmlformats.org/officeDocument/2006/relationships/slide" Target="slides/slide27.xml"/><Relationship Id="rId44" Type="http://schemas.openxmlformats.org/officeDocument/2006/relationships/slide" Target="slides/slide30.xml"/><Relationship Id="rId43" Type="http://schemas.openxmlformats.org/officeDocument/2006/relationships/slide" Target="slides/slide29.xml"/><Relationship Id="rId46" Type="http://schemas.openxmlformats.org/officeDocument/2006/relationships/slide" Target="slides/slide32.xml"/><Relationship Id="rId45" Type="http://schemas.openxmlformats.org/officeDocument/2006/relationships/slide" Target="slides/slide31.xml"/><Relationship Id="rId48" Type="http://schemas.openxmlformats.org/officeDocument/2006/relationships/slide" Target="slides/slide34.xml"/><Relationship Id="rId47" Type="http://schemas.openxmlformats.org/officeDocument/2006/relationships/slide" Target="slides/slide33.xml"/><Relationship Id="rId49" Type="http://schemas.openxmlformats.org/officeDocument/2006/relationships/slide" Target="slides/slide35.xml"/><Relationship Id="rId101" Type="http://schemas.openxmlformats.org/officeDocument/2006/relationships/font" Target="fonts/OpenSans-boldItalic.fntdata"/><Relationship Id="rId100" Type="http://schemas.openxmlformats.org/officeDocument/2006/relationships/font" Target="fonts/OpenSans-italic.fntdata"/><Relationship Id="rId31" Type="http://schemas.openxmlformats.org/officeDocument/2006/relationships/slide" Target="slides/slide17.xml"/><Relationship Id="rId30" Type="http://schemas.openxmlformats.org/officeDocument/2006/relationships/slide" Target="slides/slide16.xml"/><Relationship Id="rId33" Type="http://schemas.openxmlformats.org/officeDocument/2006/relationships/slide" Target="slides/slide19.xml"/><Relationship Id="rId32" Type="http://schemas.openxmlformats.org/officeDocument/2006/relationships/slide" Target="slides/slide18.xml"/><Relationship Id="rId35" Type="http://schemas.openxmlformats.org/officeDocument/2006/relationships/slide" Target="slides/slide21.xml"/><Relationship Id="rId34" Type="http://schemas.openxmlformats.org/officeDocument/2006/relationships/slide" Target="slides/slide20.xml"/><Relationship Id="rId37" Type="http://schemas.openxmlformats.org/officeDocument/2006/relationships/slide" Target="slides/slide23.xml"/><Relationship Id="rId36" Type="http://schemas.openxmlformats.org/officeDocument/2006/relationships/slide" Target="slides/slide22.xml"/><Relationship Id="rId39" Type="http://schemas.openxmlformats.org/officeDocument/2006/relationships/slide" Target="slides/slide25.xml"/><Relationship Id="rId38" Type="http://schemas.openxmlformats.org/officeDocument/2006/relationships/slide" Target="slides/slide24.xml"/><Relationship Id="rId20" Type="http://schemas.openxmlformats.org/officeDocument/2006/relationships/slide" Target="slides/slide6.xml"/><Relationship Id="rId22" Type="http://schemas.openxmlformats.org/officeDocument/2006/relationships/slide" Target="slides/slide8.xml"/><Relationship Id="rId21" Type="http://schemas.openxmlformats.org/officeDocument/2006/relationships/slide" Target="slides/slide7.xml"/><Relationship Id="rId24" Type="http://schemas.openxmlformats.org/officeDocument/2006/relationships/slide" Target="slides/slide10.xml"/><Relationship Id="rId23" Type="http://schemas.openxmlformats.org/officeDocument/2006/relationships/slide" Target="slides/slide9.xml"/><Relationship Id="rId26" Type="http://schemas.openxmlformats.org/officeDocument/2006/relationships/slide" Target="slides/slide12.xml"/><Relationship Id="rId25" Type="http://schemas.openxmlformats.org/officeDocument/2006/relationships/slide" Target="slides/slide11.xml"/><Relationship Id="rId28" Type="http://schemas.openxmlformats.org/officeDocument/2006/relationships/slide" Target="slides/slide14.xml"/><Relationship Id="rId27" Type="http://schemas.openxmlformats.org/officeDocument/2006/relationships/slide" Target="slides/slide13.xml"/><Relationship Id="rId29" Type="http://schemas.openxmlformats.org/officeDocument/2006/relationships/slide" Target="slides/slide15.xml"/><Relationship Id="rId95" Type="http://schemas.openxmlformats.org/officeDocument/2006/relationships/font" Target="fonts/SourceSansPro-bold.fntdata"/><Relationship Id="rId94" Type="http://schemas.openxmlformats.org/officeDocument/2006/relationships/font" Target="fonts/SourceSansPro-regular.fntdata"/><Relationship Id="rId97" Type="http://schemas.openxmlformats.org/officeDocument/2006/relationships/font" Target="fonts/SourceSansPro-boldItalic.fntdata"/><Relationship Id="rId96" Type="http://schemas.openxmlformats.org/officeDocument/2006/relationships/font" Target="fonts/SourceSansPro-italic.fntdata"/><Relationship Id="rId11" Type="http://schemas.openxmlformats.org/officeDocument/2006/relationships/slideMaster" Target="slideMasters/slideMaster7.xml"/><Relationship Id="rId99" Type="http://schemas.openxmlformats.org/officeDocument/2006/relationships/font" Target="fonts/OpenSans-bold.fntdata"/><Relationship Id="rId10" Type="http://schemas.openxmlformats.org/officeDocument/2006/relationships/slideMaster" Target="slideMasters/slideMaster6.xml"/><Relationship Id="rId98" Type="http://schemas.openxmlformats.org/officeDocument/2006/relationships/font" Target="fonts/OpenSans-regular.fntdata"/><Relationship Id="rId13" Type="http://schemas.openxmlformats.org/officeDocument/2006/relationships/slideMaster" Target="slideMasters/slideMaster9.xml"/><Relationship Id="rId12" Type="http://schemas.openxmlformats.org/officeDocument/2006/relationships/slideMaster" Target="slideMasters/slideMaster8.xml"/><Relationship Id="rId91" Type="http://schemas.openxmlformats.org/officeDocument/2006/relationships/font" Target="fonts/Barlow-bold.fntdata"/><Relationship Id="rId90" Type="http://schemas.openxmlformats.org/officeDocument/2006/relationships/font" Target="fonts/Barlow-regular.fntdata"/><Relationship Id="rId93" Type="http://schemas.openxmlformats.org/officeDocument/2006/relationships/font" Target="fonts/Barlow-boldItalic.fntdata"/><Relationship Id="rId92" Type="http://schemas.openxmlformats.org/officeDocument/2006/relationships/font" Target="fonts/Barlow-italic.fntdata"/><Relationship Id="rId15" Type="http://schemas.openxmlformats.org/officeDocument/2006/relationships/slide" Target="slides/slide1.xml"/><Relationship Id="rId14" Type="http://schemas.openxmlformats.org/officeDocument/2006/relationships/notesMaster" Target="notesMasters/notesMaster1.xml"/><Relationship Id="rId17" Type="http://schemas.openxmlformats.org/officeDocument/2006/relationships/slide" Target="slides/slide3.xml"/><Relationship Id="rId16" Type="http://schemas.openxmlformats.org/officeDocument/2006/relationships/slide" Target="slides/slide2.xml"/><Relationship Id="rId19" Type="http://schemas.openxmlformats.org/officeDocument/2006/relationships/slide" Target="slides/slide5.xml"/><Relationship Id="rId18" Type="http://schemas.openxmlformats.org/officeDocument/2006/relationships/slide" Target="slides/slide4.xml"/><Relationship Id="rId84" Type="http://schemas.openxmlformats.org/officeDocument/2006/relationships/font" Target="fonts/HelveticaNeue-italic.fntdata"/><Relationship Id="rId83" Type="http://schemas.openxmlformats.org/officeDocument/2006/relationships/font" Target="fonts/HelveticaNeue-bold.fntdata"/><Relationship Id="rId86" Type="http://schemas.openxmlformats.org/officeDocument/2006/relationships/font" Target="fonts/BarlowSemiBold-regular.fntdata"/><Relationship Id="rId85" Type="http://schemas.openxmlformats.org/officeDocument/2006/relationships/font" Target="fonts/HelveticaNeue-boldItalic.fntdata"/><Relationship Id="rId88" Type="http://schemas.openxmlformats.org/officeDocument/2006/relationships/font" Target="fonts/BarlowSemiBold-italic.fntdata"/><Relationship Id="rId87" Type="http://schemas.openxmlformats.org/officeDocument/2006/relationships/font" Target="fonts/BarlowSemiBold-bold.fntdata"/><Relationship Id="rId89" Type="http://schemas.openxmlformats.org/officeDocument/2006/relationships/font" Target="fonts/BarlowSemiBold-boldItalic.fntdata"/><Relationship Id="rId80" Type="http://schemas.openxmlformats.org/officeDocument/2006/relationships/font" Target="fonts/QuattrocentoSans-italic.fntdata"/><Relationship Id="rId82" Type="http://schemas.openxmlformats.org/officeDocument/2006/relationships/font" Target="fonts/HelveticaNeue-regular.fntdata"/><Relationship Id="rId81" Type="http://schemas.openxmlformats.org/officeDocument/2006/relationships/font" Target="fonts/QuattrocentoSans-boldItalic.fntdata"/><Relationship Id="rId1" Type="http://schemas.openxmlformats.org/officeDocument/2006/relationships/theme" Target="theme/theme8.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Master" Target="slideMasters/slideMaster5.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slideMaster" Target="slideMasters/slideMaster4.xml"/><Relationship Id="rId73" Type="http://schemas.openxmlformats.org/officeDocument/2006/relationships/font" Target="fonts/SourceSansProLight-boldItalic.fntdata"/><Relationship Id="rId72" Type="http://schemas.openxmlformats.org/officeDocument/2006/relationships/font" Target="fonts/SourceSansProLight-italic.fntdata"/><Relationship Id="rId75" Type="http://schemas.openxmlformats.org/officeDocument/2006/relationships/font" Target="fonts/SourceSansProSemiBold-bold.fntdata"/><Relationship Id="rId74" Type="http://schemas.openxmlformats.org/officeDocument/2006/relationships/font" Target="fonts/SourceSansProSemiBold-regular.fntdata"/><Relationship Id="rId77" Type="http://schemas.openxmlformats.org/officeDocument/2006/relationships/font" Target="fonts/SourceSansProSemiBold-boldItalic.fntdata"/><Relationship Id="rId76" Type="http://schemas.openxmlformats.org/officeDocument/2006/relationships/font" Target="fonts/SourceSansProSemiBold-italic.fntdata"/><Relationship Id="rId79" Type="http://schemas.openxmlformats.org/officeDocument/2006/relationships/font" Target="fonts/QuattrocentoSans-bold.fntdata"/><Relationship Id="rId78" Type="http://schemas.openxmlformats.org/officeDocument/2006/relationships/font" Target="fonts/QuattrocentoSans-regular.fntdata"/><Relationship Id="rId71" Type="http://schemas.openxmlformats.org/officeDocument/2006/relationships/font" Target="fonts/SourceSansProLight-bold.fntdata"/><Relationship Id="rId70" Type="http://schemas.openxmlformats.org/officeDocument/2006/relationships/font" Target="fonts/SourceSansProLight-regular.fntdata"/><Relationship Id="rId62" Type="http://schemas.openxmlformats.org/officeDocument/2006/relationships/slide" Target="slides/slide48.xml"/><Relationship Id="rId61" Type="http://schemas.openxmlformats.org/officeDocument/2006/relationships/slide" Target="slides/slide47.xml"/><Relationship Id="rId64" Type="http://schemas.openxmlformats.org/officeDocument/2006/relationships/slide" Target="slides/slide50.xml"/><Relationship Id="rId63" Type="http://schemas.openxmlformats.org/officeDocument/2006/relationships/slide" Target="slides/slide49.xml"/><Relationship Id="rId66" Type="http://schemas.openxmlformats.org/officeDocument/2006/relationships/font" Target="fonts/Roboto-regular.fntdata"/><Relationship Id="rId65" Type="http://schemas.openxmlformats.org/officeDocument/2006/relationships/slide" Target="slides/slide51.xml"/><Relationship Id="rId68" Type="http://schemas.openxmlformats.org/officeDocument/2006/relationships/font" Target="fonts/Roboto-italic.fntdata"/><Relationship Id="rId67" Type="http://schemas.openxmlformats.org/officeDocument/2006/relationships/font" Target="fonts/Roboto-bold.fntdata"/><Relationship Id="rId60" Type="http://schemas.openxmlformats.org/officeDocument/2006/relationships/slide" Target="slides/slide46.xml"/><Relationship Id="rId69" Type="http://schemas.openxmlformats.org/officeDocument/2006/relationships/font" Target="fonts/Roboto-boldItalic.fntdata"/><Relationship Id="rId51" Type="http://schemas.openxmlformats.org/officeDocument/2006/relationships/slide" Target="slides/slide37.xml"/><Relationship Id="rId50" Type="http://schemas.openxmlformats.org/officeDocument/2006/relationships/slide" Target="slides/slide36.xml"/><Relationship Id="rId53" Type="http://schemas.openxmlformats.org/officeDocument/2006/relationships/slide" Target="slides/slide39.xml"/><Relationship Id="rId52" Type="http://schemas.openxmlformats.org/officeDocument/2006/relationships/slide" Target="slides/slide38.xml"/><Relationship Id="rId55" Type="http://schemas.openxmlformats.org/officeDocument/2006/relationships/slide" Target="slides/slide41.xml"/><Relationship Id="rId54" Type="http://schemas.openxmlformats.org/officeDocument/2006/relationships/slide" Target="slides/slide40.xml"/><Relationship Id="rId57" Type="http://schemas.openxmlformats.org/officeDocument/2006/relationships/slide" Target="slides/slide43.xml"/><Relationship Id="rId56" Type="http://schemas.openxmlformats.org/officeDocument/2006/relationships/slide" Target="slides/slide42.xml"/><Relationship Id="rId59" Type="http://schemas.openxmlformats.org/officeDocument/2006/relationships/slide" Target="slides/slide45.xml"/><Relationship Id="rId58" Type="http://schemas.openxmlformats.org/officeDocument/2006/relationships/slide" Target="slides/slide4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2" name="Shape 1512"/>
        <p:cNvGrpSpPr/>
        <p:nvPr/>
      </p:nvGrpSpPr>
      <p:grpSpPr>
        <a:xfrm>
          <a:off x="0" y="0"/>
          <a:ext cx="0" cy="0"/>
          <a:chOff x="0" y="0"/>
          <a:chExt cx="0" cy="0"/>
        </a:xfrm>
      </p:grpSpPr>
      <p:sp>
        <p:nvSpPr>
          <p:cNvPr id="1513" name="Google Shape;1513;g9411252a7d_12_3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4" name="Google Shape;1514;g9411252a7d_12_3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5" name="Shape 1565"/>
        <p:cNvGrpSpPr/>
        <p:nvPr/>
      </p:nvGrpSpPr>
      <p:grpSpPr>
        <a:xfrm>
          <a:off x="0" y="0"/>
          <a:ext cx="0" cy="0"/>
          <a:chOff x="0" y="0"/>
          <a:chExt cx="0" cy="0"/>
        </a:xfrm>
      </p:grpSpPr>
      <p:sp>
        <p:nvSpPr>
          <p:cNvPr id="1566" name="Google Shape;1566;g93a609b53a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7" name="Google Shape;1567;g93a609b53a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1" name="Shape 1571"/>
        <p:cNvGrpSpPr/>
        <p:nvPr/>
      </p:nvGrpSpPr>
      <p:grpSpPr>
        <a:xfrm>
          <a:off x="0" y="0"/>
          <a:ext cx="0" cy="0"/>
          <a:chOff x="0" y="0"/>
          <a:chExt cx="0" cy="0"/>
        </a:xfrm>
      </p:grpSpPr>
      <p:sp>
        <p:nvSpPr>
          <p:cNvPr id="1572" name="Google Shape;1572;g93d23ed09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3" name="Google Shape;1573;g93d23ed09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9" name="Shape 1579"/>
        <p:cNvGrpSpPr/>
        <p:nvPr/>
      </p:nvGrpSpPr>
      <p:grpSpPr>
        <a:xfrm>
          <a:off x="0" y="0"/>
          <a:ext cx="0" cy="0"/>
          <a:chOff x="0" y="0"/>
          <a:chExt cx="0" cy="0"/>
        </a:xfrm>
      </p:grpSpPr>
      <p:sp>
        <p:nvSpPr>
          <p:cNvPr id="1580" name="Google Shape;1580;g93a609b53a_0_9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81" name="Google Shape;1581;g93a609b53a_0_91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lang="en"/>
              <a:t>Delta adds this layer that allow us to have both transactional and scalable metadata. 3 tricks under the cover</a:t>
            </a:r>
            <a:endParaRPr/>
          </a:p>
          <a:p>
            <a:pPr indent="0" lvl="0" marL="0" rtl="0" algn="l">
              <a:spcBef>
                <a:spcPts val="360"/>
              </a:spcBef>
              <a:spcAft>
                <a:spcPts val="0"/>
              </a:spcAft>
              <a:buClr>
                <a:schemeClr val="dk1"/>
              </a:buClr>
              <a:buSzPts val="1200"/>
              <a:buFont typeface="Calibri"/>
              <a:buNone/>
            </a:pPr>
            <a:r>
              <a:t/>
            </a:r>
            <a:endParaRPr/>
          </a:p>
          <a:p>
            <a:pPr indent="-228600" lvl="0" marL="228600" rtl="0" algn="l">
              <a:spcBef>
                <a:spcPts val="360"/>
              </a:spcBef>
              <a:spcAft>
                <a:spcPts val="0"/>
              </a:spcAft>
              <a:buClr>
                <a:schemeClr val="dk1"/>
              </a:buClr>
              <a:buSzPts val="1200"/>
              <a:buFont typeface="Calibri"/>
              <a:buAutoNum type="arabicPeriod"/>
            </a:pPr>
            <a:r>
              <a:rPr lang="en"/>
              <a:t>Standard parquet file , which spark is very fast at processing</a:t>
            </a:r>
            <a:endParaRPr/>
          </a:p>
          <a:p>
            <a:pPr indent="-228600" lvl="0" marL="228600" rtl="0" algn="l">
              <a:spcBef>
                <a:spcPts val="360"/>
              </a:spcBef>
              <a:spcAft>
                <a:spcPts val="0"/>
              </a:spcAft>
              <a:buClr>
                <a:schemeClr val="dk1"/>
              </a:buClr>
              <a:buSzPts val="1200"/>
              <a:buFont typeface="Calibri"/>
              <a:buAutoNum type="arabicPeriod"/>
            </a:pPr>
            <a:r>
              <a:rPr lang="en"/>
              <a:t>Transaction log – tells which of this parquet file is valid, use transaction log in a way that provides ACID semantics and massive scale </a:t>
            </a:r>
            <a:endParaRPr/>
          </a:p>
          <a:p>
            <a:pPr indent="0" lvl="0" marL="0" marR="0" rtl="0" algn="l">
              <a:lnSpc>
                <a:spcPct val="100000"/>
              </a:lnSpc>
              <a:spcBef>
                <a:spcPts val="0"/>
              </a:spcBef>
              <a:spcAft>
                <a:spcPts val="0"/>
              </a:spcAft>
              <a:buClr>
                <a:schemeClr val="dk1"/>
              </a:buClr>
              <a:buSzPts val="1200"/>
              <a:buFont typeface="Calibri"/>
              <a:buNone/>
            </a:pPr>
            <a:r>
              <a:t/>
            </a:r>
            <a:endParaRPr/>
          </a:p>
        </p:txBody>
      </p:sp>
      <p:sp>
        <p:nvSpPr>
          <p:cNvPr id="1582" name="Google Shape;1582;g93a609b53a_0_91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2" name="Shape 1652"/>
        <p:cNvGrpSpPr/>
        <p:nvPr/>
      </p:nvGrpSpPr>
      <p:grpSpPr>
        <a:xfrm>
          <a:off x="0" y="0"/>
          <a:ext cx="0" cy="0"/>
          <a:chOff x="0" y="0"/>
          <a:chExt cx="0" cy="0"/>
        </a:xfrm>
      </p:grpSpPr>
      <p:sp>
        <p:nvSpPr>
          <p:cNvPr id="1653" name="Google Shape;1653;g93a609b53a_0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4" name="Google Shape;1654;g93a609b53a_0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8" name="Shape 1658"/>
        <p:cNvGrpSpPr/>
        <p:nvPr/>
      </p:nvGrpSpPr>
      <p:grpSpPr>
        <a:xfrm>
          <a:off x="0" y="0"/>
          <a:ext cx="0" cy="0"/>
          <a:chOff x="0" y="0"/>
          <a:chExt cx="0" cy="0"/>
        </a:xfrm>
      </p:grpSpPr>
      <p:sp>
        <p:nvSpPr>
          <p:cNvPr id="1659" name="Google Shape;1659;g93a609b53a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0" name="Google Shape;1660;g93a609b53a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4" name="Shape 1664"/>
        <p:cNvGrpSpPr/>
        <p:nvPr/>
      </p:nvGrpSpPr>
      <p:grpSpPr>
        <a:xfrm>
          <a:off x="0" y="0"/>
          <a:ext cx="0" cy="0"/>
          <a:chOff x="0" y="0"/>
          <a:chExt cx="0" cy="0"/>
        </a:xfrm>
      </p:grpSpPr>
      <p:sp>
        <p:nvSpPr>
          <p:cNvPr id="1665" name="Google Shape;1665;g941117bf3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6" name="Google Shape;1666;g941117bf3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0" name="Shape 1670"/>
        <p:cNvGrpSpPr/>
        <p:nvPr/>
      </p:nvGrpSpPr>
      <p:grpSpPr>
        <a:xfrm>
          <a:off x="0" y="0"/>
          <a:ext cx="0" cy="0"/>
          <a:chOff x="0" y="0"/>
          <a:chExt cx="0" cy="0"/>
        </a:xfrm>
      </p:grpSpPr>
      <p:sp>
        <p:nvSpPr>
          <p:cNvPr id="1671" name="Google Shape;1671;g941117bf30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2" name="Google Shape;1672;g941117bf30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6" name="Shape 1676"/>
        <p:cNvGrpSpPr/>
        <p:nvPr/>
      </p:nvGrpSpPr>
      <p:grpSpPr>
        <a:xfrm>
          <a:off x="0" y="0"/>
          <a:ext cx="0" cy="0"/>
          <a:chOff x="0" y="0"/>
          <a:chExt cx="0" cy="0"/>
        </a:xfrm>
      </p:grpSpPr>
      <p:sp>
        <p:nvSpPr>
          <p:cNvPr id="1677" name="Google Shape;1677;g941117bf30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g941117bf30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1" name="Shape 1681"/>
        <p:cNvGrpSpPr/>
        <p:nvPr/>
      </p:nvGrpSpPr>
      <p:grpSpPr>
        <a:xfrm>
          <a:off x="0" y="0"/>
          <a:ext cx="0" cy="0"/>
          <a:chOff x="0" y="0"/>
          <a:chExt cx="0" cy="0"/>
        </a:xfrm>
      </p:grpSpPr>
      <p:sp>
        <p:nvSpPr>
          <p:cNvPr id="1682" name="Google Shape;1682;g93a609b53a_3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3" name="Google Shape;1683;g93a609b53a_3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7" name="Shape 1687"/>
        <p:cNvGrpSpPr/>
        <p:nvPr/>
      </p:nvGrpSpPr>
      <p:grpSpPr>
        <a:xfrm>
          <a:off x="0" y="0"/>
          <a:ext cx="0" cy="0"/>
          <a:chOff x="0" y="0"/>
          <a:chExt cx="0" cy="0"/>
        </a:xfrm>
      </p:grpSpPr>
      <p:sp>
        <p:nvSpPr>
          <p:cNvPr id="1688" name="Google Shape;1688;g93d23ed092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9" name="Google Shape;1689;g93d23ed092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8" name="Shape 1518"/>
        <p:cNvGrpSpPr/>
        <p:nvPr/>
      </p:nvGrpSpPr>
      <p:grpSpPr>
        <a:xfrm>
          <a:off x="0" y="0"/>
          <a:ext cx="0" cy="0"/>
          <a:chOff x="0" y="0"/>
          <a:chExt cx="0" cy="0"/>
        </a:xfrm>
      </p:grpSpPr>
      <p:sp>
        <p:nvSpPr>
          <p:cNvPr id="1519" name="Google Shape;1519;g8ecf47ab49_2_19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340"/>
              </a:spcAft>
              <a:buSzPts val="1400"/>
              <a:buNone/>
            </a:pPr>
            <a:r>
              <a:t/>
            </a:r>
            <a:endParaRPr/>
          </a:p>
        </p:txBody>
      </p:sp>
      <p:sp>
        <p:nvSpPr>
          <p:cNvPr id="1520" name="Google Shape;1520;g8ecf47ab49_2_19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4" name="Shape 1694"/>
        <p:cNvGrpSpPr/>
        <p:nvPr/>
      </p:nvGrpSpPr>
      <p:grpSpPr>
        <a:xfrm>
          <a:off x="0" y="0"/>
          <a:ext cx="0" cy="0"/>
          <a:chOff x="0" y="0"/>
          <a:chExt cx="0" cy="0"/>
        </a:xfrm>
      </p:grpSpPr>
      <p:sp>
        <p:nvSpPr>
          <p:cNvPr id="1695" name="Google Shape;1695;g93a609b53a_3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6" name="Google Shape;1696;g93a609b53a_3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0" name="Shape 1700"/>
        <p:cNvGrpSpPr/>
        <p:nvPr/>
      </p:nvGrpSpPr>
      <p:grpSpPr>
        <a:xfrm>
          <a:off x="0" y="0"/>
          <a:ext cx="0" cy="0"/>
          <a:chOff x="0" y="0"/>
          <a:chExt cx="0" cy="0"/>
        </a:xfrm>
      </p:grpSpPr>
      <p:sp>
        <p:nvSpPr>
          <p:cNvPr id="1701" name="Google Shape;1701;g9400631aca_0_58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2" name="Google Shape;1702;g9400631aca_0_5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Dynapt/ Celebal </a:t>
            </a:r>
            <a:endParaRPr/>
          </a:p>
        </p:txBody>
      </p:sp>
      <p:sp>
        <p:nvSpPr>
          <p:cNvPr id="1703" name="Google Shape;1703;g9400631aca_0_584:notes"/>
          <p:cNvSpPr txBox="1"/>
          <p:nvPr>
            <p:ph idx="12" type="sldNum"/>
          </p:nvPr>
        </p:nvSpPr>
        <p:spPr>
          <a:xfrm>
            <a:off x="3884613" y="8685213"/>
            <a:ext cx="2971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7" name="Shape 1747"/>
        <p:cNvGrpSpPr/>
        <p:nvPr/>
      </p:nvGrpSpPr>
      <p:grpSpPr>
        <a:xfrm>
          <a:off x="0" y="0"/>
          <a:ext cx="0" cy="0"/>
          <a:chOff x="0" y="0"/>
          <a:chExt cx="0" cy="0"/>
        </a:xfrm>
      </p:grpSpPr>
      <p:sp>
        <p:nvSpPr>
          <p:cNvPr id="1748" name="Google Shape;1748;g941117bf30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g941117bf30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2" name="Shape 1752"/>
        <p:cNvGrpSpPr/>
        <p:nvPr/>
      </p:nvGrpSpPr>
      <p:grpSpPr>
        <a:xfrm>
          <a:off x="0" y="0"/>
          <a:ext cx="0" cy="0"/>
          <a:chOff x="0" y="0"/>
          <a:chExt cx="0" cy="0"/>
        </a:xfrm>
      </p:grpSpPr>
      <p:sp>
        <p:nvSpPr>
          <p:cNvPr id="1753" name="Google Shape;1753;g93a609b53a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4" name="Google Shape;1754;g93a609b53a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8" name="Shape 1758"/>
        <p:cNvGrpSpPr/>
        <p:nvPr/>
      </p:nvGrpSpPr>
      <p:grpSpPr>
        <a:xfrm>
          <a:off x="0" y="0"/>
          <a:ext cx="0" cy="0"/>
          <a:chOff x="0" y="0"/>
          <a:chExt cx="0" cy="0"/>
        </a:xfrm>
      </p:grpSpPr>
      <p:sp>
        <p:nvSpPr>
          <p:cNvPr id="1759" name="Google Shape;1759;g9400631aca_1_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60" name="Google Shape;1760;g9400631aca_1_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90000"/>
              </a:lnSpc>
              <a:spcBef>
                <a:spcPts val="0"/>
              </a:spcBef>
              <a:spcAft>
                <a:spcPts val="0"/>
              </a:spcAft>
              <a:buSzPts val="1400"/>
              <a:buNone/>
            </a:pPr>
            <a:r>
              <a:t/>
            </a:r>
            <a:endParaRPr/>
          </a:p>
        </p:txBody>
      </p:sp>
      <p:sp>
        <p:nvSpPr>
          <p:cNvPr id="1761" name="Google Shape;1761;g9400631aca_1_4:notes"/>
          <p:cNvSpPr txBox="1"/>
          <p:nvPr>
            <p:ph idx="12" type="sldNum"/>
          </p:nvPr>
        </p:nvSpPr>
        <p:spPr>
          <a:xfrm>
            <a:off x="5909309" y="8685213"/>
            <a:ext cx="9471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0" name="Shape 1890"/>
        <p:cNvGrpSpPr/>
        <p:nvPr/>
      </p:nvGrpSpPr>
      <p:grpSpPr>
        <a:xfrm>
          <a:off x="0" y="0"/>
          <a:ext cx="0" cy="0"/>
          <a:chOff x="0" y="0"/>
          <a:chExt cx="0" cy="0"/>
        </a:xfrm>
      </p:grpSpPr>
      <p:sp>
        <p:nvSpPr>
          <p:cNvPr id="1891" name="Google Shape;1891;g93a609b53a_0_9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2" name="Google Shape;1892;g93a609b53a_0_9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6" name="Shape 1896"/>
        <p:cNvGrpSpPr/>
        <p:nvPr/>
      </p:nvGrpSpPr>
      <p:grpSpPr>
        <a:xfrm>
          <a:off x="0" y="0"/>
          <a:ext cx="0" cy="0"/>
          <a:chOff x="0" y="0"/>
          <a:chExt cx="0" cy="0"/>
        </a:xfrm>
      </p:grpSpPr>
      <p:sp>
        <p:nvSpPr>
          <p:cNvPr id="1897" name="Google Shape;1897;g93a609b53a_0_5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898" name="Google Shape;1898;g93a609b53a_0_54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800"/>
              <a:buFont typeface="Arial"/>
              <a:buNone/>
            </a:pPr>
            <a:r>
              <a:rPr lang="en" sz="1000">
                <a:latin typeface="Source Sans Pro"/>
                <a:ea typeface="Source Sans Pro"/>
                <a:cs typeface="Source Sans Pro"/>
                <a:sym typeface="Source Sans Pro"/>
              </a:rPr>
              <a:t>A Tier-1 US Telco was counting on their on-premises Hortonworks cluster to process call data to get critical network insights like call-failure reasons and network outages.</a:t>
            </a:r>
            <a:endParaRPr sz="1000"/>
          </a:p>
          <a:p>
            <a:pPr indent="0" lvl="0" marL="0" rtl="0" algn="l">
              <a:spcBef>
                <a:spcPts val="0"/>
              </a:spcBef>
              <a:spcAft>
                <a:spcPts val="0"/>
              </a:spcAft>
              <a:buClr>
                <a:srgbClr val="000000"/>
              </a:buClr>
              <a:buSzPts val="1800"/>
              <a:buFont typeface="Arial"/>
              <a:buNone/>
            </a:pPr>
            <a:r>
              <a:t/>
            </a:r>
            <a:endParaRPr sz="1000">
              <a:latin typeface="Source Sans Pro"/>
              <a:ea typeface="Source Sans Pro"/>
              <a:cs typeface="Source Sans Pro"/>
              <a:sym typeface="Source Sans Pro"/>
            </a:endParaRPr>
          </a:p>
          <a:p>
            <a:pPr indent="0" lvl="0" marL="0" rtl="0" algn="l">
              <a:spcBef>
                <a:spcPts val="0"/>
              </a:spcBef>
              <a:spcAft>
                <a:spcPts val="0"/>
              </a:spcAft>
              <a:buNone/>
            </a:pPr>
            <a:r>
              <a:rPr lang="en" sz="1000">
                <a:latin typeface="Source Sans Pro"/>
                <a:ea typeface="Source Sans Pro"/>
                <a:cs typeface="Source Sans Pro"/>
                <a:sym typeface="Source Sans Pro"/>
              </a:rPr>
              <a:t>The Data wasA Tier-1 US Telco was counting on their on-premises Hortonworks cluster to process call data to get critical network insights like call-failure reasons and network outages.</a:t>
            </a:r>
            <a:endParaRPr sz="1000"/>
          </a:p>
          <a:p>
            <a:pPr indent="0" lvl="0" marL="0" rtl="0" algn="l">
              <a:spcBef>
                <a:spcPts val="0"/>
              </a:spcBef>
              <a:spcAft>
                <a:spcPts val="0"/>
              </a:spcAft>
              <a:buNone/>
            </a:pPr>
            <a:r>
              <a:t/>
            </a:r>
            <a:endParaRPr sz="1000">
              <a:latin typeface="Source Sans Pro"/>
              <a:ea typeface="Source Sans Pro"/>
              <a:cs typeface="Source Sans Pro"/>
              <a:sym typeface="Source Sans Pro"/>
            </a:endParaRPr>
          </a:p>
          <a:p>
            <a:pPr indent="0" lvl="0" marL="0" rtl="0" algn="l">
              <a:spcBef>
                <a:spcPts val="0"/>
              </a:spcBef>
              <a:spcAft>
                <a:spcPts val="0"/>
              </a:spcAft>
              <a:buClr>
                <a:srgbClr val="000000"/>
              </a:buClr>
              <a:buSzPts val="1800"/>
              <a:buFont typeface="Arial"/>
              <a:buNone/>
            </a:pPr>
            <a:r>
              <a:rPr lang="en" sz="1000">
                <a:latin typeface="Source Sans Pro"/>
                <a:ea typeface="Source Sans Pro"/>
                <a:cs typeface="Source Sans Pro"/>
                <a:sym typeface="Source Sans Pro"/>
              </a:rPr>
              <a:t>The Data was streaming in at an average of 2M records per second, 375GB per batch, 23 TB per day (uncompressed) streaming in at an average of 2M records per second, 375GB per batch, 23 TB per day (uncompressed</a:t>
            </a:r>
            <a:endParaRPr sz="1000"/>
          </a:p>
        </p:txBody>
      </p:sp>
      <p:sp>
        <p:nvSpPr>
          <p:cNvPr id="1899" name="Google Shape;1899;g93a609b53a_0_545: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7" name="Shape 1907"/>
        <p:cNvGrpSpPr/>
        <p:nvPr/>
      </p:nvGrpSpPr>
      <p:grpSpPr>
        <a:xfrm>
          <a:off x="0" y="0"/>
          <a:ext cx="0" cy="0"/>
          <a:chOff x="0" y="0"/>
          <a:chExt cx="0" cy="0"/>
        </a:xfrm>
      </p:grpSpPr>
      <p:sp>
        <p:nvSpPr>
          <p:cNvPr id="1908" name="Google Shape;1908;g93a609b53a_0_5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9" name="Google Shape;1909;g93a609b53a_0_5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3" name="Shape 1913"/>
        <p:cNvGrpSpPr/>
        <p:nvPr/>
      </p:nvGrpSpPr>
      <p:grpSpPr>
        <a:xfrm>
          <a:off x="0" y="0"/>
          <a:ext cx="0" cy="0"/>
          <a:chOff x="0" y="0"/>
          <a:chExt cx="0" cy="0"/>
        </a:xfrm>
      </p:grpSpPr>
      <p:sp>
        <p:nvSpPr>
          <p:cNvPr id="1914" name="Google Shape;1914;g941117bf30_3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rgbClr val="000000"/>
              </a:buClr>
              <a:buSzPts val="1400"/>
              <a:buFont typeface="Calibri"/>
              <a:buNone/>
            </a:pPr>
            <a:r>
              <a:rPr lang="en" sz="1200">
                <a:solidFill>
                  <a:srgbClr val="000000"/>
                </a:solidFill>
                <a:latin typeface="Calibri"/>
                <a:ea typeface="Calibri"/>
                <a:cs typeface="Calibri"/>
                <a:sym typeface="Calibri"/>
              </a:rPr>
              <a:t>Welcome to the Databricks Overview. Thank you for joining us today.</a:t>
            </a:r>
            <a:endParaRPr/>
          </a:p>
        </p:txBody>
      </p:sp>
      <p:sp>
        <p:nvSpPr>
          <p:cNvPr id="1915" name="Google Shape;1915;g941117bf30_3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8" name="Shape 1918"/>
        <p:cNvGrpSpPr/>
        <p:nvPr/>
      </p:nvGrpSpPr>
      <p:grpSpPr>
        <a:xfrm>
          <a:off x="0" y="0"/>
          <a:ext cx="0" cy="0"/>
          <a:chOff x="0" y="0"/>
          <a:chExt cx="0" cy="0"/>
        </a:xfrm>
      </p:grpSpPr>
      <p:sp>
        <p:nvSpPr>
          <p:cNvPr id="1919" name="Google Shape;1919;g93a609b53a_0_1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0" name="Google Shape;1920;g93a609b53a_0_1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4" name="Shape 1524"/>
        <p:cNvGrpSpPr/>
        <p:nvPr/>
      </p:nvGrpSpPr>
      <p:grpSpPr>
        <a:xfrm>
          <a:off x="0" y="0"/>
          <a:ext cx="0" cy="0"/>
          <a:chOff x="0" y="0"/>
          <a:chExt cx="0" cy="0"/>
        </a:xfrm>
      </p:grpSpPr>
      <p:sp>
        <p:nvSpPr>
          <p:cNvPr id="1525" name="Google Shape;1525;g8ecf47ab49_2_20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rgbClr val="000000"/>
              </a:buClr>
              <a:buSzPts val="1400"/>
              <a:buFont typeface="Calibri"/>
              <a:buNone/>
            </a:pPr>
            <a:r>
              <a:rPr lang="en" sz="1200">
                <a:solidFill>
                  <a:srgbClr val="000000"/>
                </a:solidFill>
                <a:latin typeface="Calibri"/>
                <a:ea typeface="Calibri"/>
                <a:cs typeface="Calibri"/>
                <a:sym typeface="Calibri"/>
              </a:rPr>
              <a:t>Welcome to the Databricks Overview. Thank you for joining us today.</a:t>
            </a:r>
            <a:endParaRPr/>
          </a:p>
        </p:txBody>
      </p:sp>
      <p:sp>
        <p:nvSpPr>
          <p:cNvPr id="1526" name="Google Shape;1526;g8ecf47ab49_2_201:notes"/>
          <p:cNvSpPr/>
          <p:nvPr>
            <p:ph idx="2" type="sldImg"/>
          </p:nvPr>
        </p:nvSpPr>
        <p:spPr>
          <a:xfrm>
            <a:off x="381432" y="685800"/>
            <a:ext cx="60951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5" name="Shape 1925"/>
        <p:cNvGrpSpPr/>
        <p:nvPr/>
      </p:nvGrpSpPr>
      <p:grpSpPr>
        <a:xfrm>
          <a:off x="0" y="0"/>
          <a:ext cx="0" cy="0"/>
          <a:chOff x="0" y="0"/>
          <a:chExt cx="0" cy="0"/>
        </a:xfrm>
      </p:grpSpPr>
      <p:sp>
        <p:nvSpPr>
          <p:cNvPr id="1926" name="Google Shape;1926;g9400631aca_1_3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rgbClr val="000000"/>
              </a:buClr>
              <a:buSzPts val="1400"/>
              <a:buFont typeface="Calibri"/>
              <a:buNone/>
            </a:pPr>
            <a:r>
              <a:rPr lang="en" sz="1200">
                <a:solidFill>
                  <a:srgbClr val="000000"/>
                </a:solidFill>
                <a:latin typeface="Calibri"/>
                <a:ea typeface="Calibri"/>
                <a:cs typeface="Calibri"/>
                <a:sym typeface="Calibri"/>
              </a:rPr>
              <a:t>Welcome to the Databricks Overview. Thank you for joining us today.</a:t>
            </a:r>
            <a:endParaRPr/>
          </a:p>
        </p:txBody>
      </p:sp>
      <p:sp>
        <p:nvSpPr>
          <p:cNvPr id="1927" name="Google Shape;1927;g9400631aca_1_3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0" name="Shape 1930"/>
        <p:cNvGrpSpPr/>
        <p:nvPr/>
      </p:nvGrpSpPr>
      <p:grpSpPr>
        <a:xfrm>
          <a:off x="0" y="0"/>
          <a:ext cx="0" cy="0"/>
          <a:chOff x="0" y="0"/>
          <a:chExt cx="0" cy="0"/>
        </a:xfrm>
      </p:grpSpPr>
      <p:sp>
        <p:nvSpPr>
          <p:cNvPr id="1931" name="Google Shape;1931;g9400631aca_0_54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2" name="Google Shape;1932;g9400631aca_0_5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g9400631aca_0_541:notes"/>
          <p:cNvSpPr txBox="1"/>
          <p:nvPr>
            <p:ph idx="12" type="sldNum"/>
          </p:nvPr>
        </p:nvSpPr>
        <p:spPr>
          <a:xfrm>
            <a:off x="3884613" y="8685213"/>
            <a:ext cx="2971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300"/>
              <a:buFont typeface="Calibri"/>
              <a:buNone/>
            </a:pPr>
            <a:fld id="{00000000-1234-1234-1234-123412341234}" type="slidenum">
              <a:rPr lang="en"/>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8" name="Shape 1938"/>
        <p:cNvGrpSpPr/>
        <p:nvPr/>
      </p:nvGrpSpPr>
      <p:grpSpPr>
        <a:xfrm>
          <a:off x="0" y="0"/>
          <a:ext cx="0" cy="0"/>
          <a:chOff x="0" y="0"/>
          <a:chExt cx="0" cy="0"/>
        </a:xfrm>
      </p:grpSpPr>
      <p:sp>
        <p:nvSpPr>
          <p:cNvPr id="1939" name="Google Shape;1939;g9400631aca_0_54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40" name="Google Shape;1940;g9400631aca_0_548: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1941" name="Google Shape;1941;g9400631aca_0_54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3" name="Shape 1953"/>
        <p:cNvGrpSpPr/>
        <p:nvPr/>
      </p:nvGrpSpPr>
      <p:grpSpPr>
        <a:xfrm>
          <a:off x="0" y="0"/>
          <a:ext cx="0" cy="0"/>
          <a:chOff x="0" y="0"/>
          <a:chExt cx="0" cy="0"/>
        </a:xfrm>
      </p:grpSpPr>
      <p:sp>
        <p:nvSpPr>
          <p:cNvPr id="1954" name="Google Shape;1954;g9400631aca_0_56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55" name="Google Shape;1955;g9400631aca_0_5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360"/>
              </a:spcBef>
              <a:spcAft>
                <a:spcPts val="0"/>
              </a:spcAft>
              <a:buClr>
                <a:schemeClr val="dk1"/>
              </a:buClr>
              <a:buSzPts val="900"/>
              <a:buFont typeface="Calibri"/>
              <a:buNone/>
            </a:pPr>
            <a:r>
              <a:t/>
            </a:r>
            <a:endParaRPr/>
          </a:p>
        </p:txBody>
      </p:sp>
      <p:sp>
        <p:nvSpPr>
          <p:cNvPr id="1956" name="Google Shape;1956;g9400631aca_0_56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8" name="Shape 1968"/>
        <p:cNvGrpSpPr/>
        <p:nvPr/>
      </p:nvGrpSpPr>
      <p:grpSpPr>
        <a:xfrm>
          <a:off x="0" y="0"/>
          <a:ext cx="0" cy="0"/>
          <a:chOff x="0" y="0"/>
          <a:chExt cx="0" cy="0"/>
        </a:xfrm>
      </p:grpSpPr>
      <p:sp>
        <p:nvSpPr>
          <p:cNvPr id="1969" name="Google Shape;1969;g9400631aca_0_6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0" name="Google Shape;1970;g9400631aca_0_6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g9400631aca_0_630:notes"/>
          <p:cNvSpPr txBox="1"/>
          <p:nvPr>
            <p:ph idx="12" type="sldNum"/>
          </p:nvPr>
        </p:nvSpPr>
        <p:spPr>
          <a:xfrm>
            <a:off x="3884613" y="8685213"/>
            <a:ext cx="2971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300"/>
              <a:buFont typeface="Calibri"/>
              <a:buNone/>
            </a:pPr>
            <a:fld id="{00000000-1234-1234-1234-123412341234}" type="slidenum">
              <a:rPr lang="en"/>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6" name="Shape 1976"/>
        <p:cNvGrpSpPr/>
        <p:nvPr/>
      </p:nvGrpSpPr>
      <p:grpSpPr>
        <a:xfrm>
          <a:off x="0" y="0"/>
          <a:ext cx="0" cy="0"/>
          <a:chOff x="0" y="0"/>
          <a:chExt cx="0" cy="0"/>
        </a:xfrm>
      </p:grpSpPr>
      <p:sp>
        <p:nvSpPr>
          <p:cNvPr id="1977" name="Google Shape;1977;g9400631aca_1_3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rgbClr val="000000"/>
              </a:buClr>
              <a:buSzPts val="1400"/>
              <a:buFont typeface="Calibri"/>
              <a:buNone/>
            </a:pPr>
            <a:r>
              <a:rPr lang="en" sz="1200">
                <a:solidFill>
                  <a:srgbClr val="000000"/>
                </a:solidFill>
                <a:latin typeface="Calibri"/>
                <a:ea typeface="Calibri"/>
                <a:cs typeface="Calibri"/>
                <a:sym typeface="Calibri"/>
              </a:rPr>
              <a:t>Welcome to the Databricks Overview. Thank you for joining us today.</a:t>
            </a:r>
            <a:endParaRPr/>
          </a:p>
        </p:txBody>
      </p:sp>
      <p:sp>
        <p:nvSpPr>
          <p:cNvPr id="1978" name="Google Shape;1978;g9400631aca_1_34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1" name="Shape 1981"/>
        <p:cNvGrpSpPr/>
        <p:nvPr/>
      </p:nvGrpSpPr>
      <p:grpSpPr>
        <a:xfrm>
          <a:off x="0" y="0"/>
          <a:ext cx="0" cy="0"/>
          <a:chOff x="0" y="0"/>
          <a:chExt cx="0" cy="0"/>
        </a:xfrm>
      </p:grpSpPr>
      <p:sp>
        <p:nvSpPr>
          <p:cNvPr id="1982" name="Google Shape;1982;g93d23ed092_1_1186:notes"/>
          <p:cNvSpPr/>
          <p:nvPr>
            <p:ph idx="2" type="sldImg"/>
          </p:nvPr>
        </p:nvSpPr>
        <p:spPr>
          <a:xfrm>
            <a:off x="381432" y="685800"/>
            <a:ext cx="60951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83" name="Google Shape;1983;g93d23ed092_1_118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1200"/>
              <a:buFont typeface="Quattrocento Sans"/>
              <a:buNone/>
            </a:pPr>
            <a:r>
              <a:t/>
            </a:r>
            <a:endParaRPr b="0" i="0" sz="1200" u="none" cap="none" strike="noStrike">
              <a:solidFill>
                <a:schemeClr val="dk1"/>
              </a:solidFill>
              <a:latin typeface="Calibri"/>
              <a:ea typeface="Calibri"/>
              <a:cs typeface="Calibri"/>
              <a:sym typeface="Calibri"/>
            </a:endParaRPr>
          </a:p>
        </p:txBody>
      </p:sp>
      <p:sp>
        <p:nvSpPr>
          <p:cNvPr id="1984" name="Google Shape;1984;g93d23ed092_1_118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8" name="Shape 1988"/>
        <p:cNvGrpSpPr/>
        <p:nvPr/>
      </p:nvGrpSpPr>
      <p:grpSpPr>
        <a:xfrm>
          <a:off x="0" y="0"/>
          <a:ext cx="0" cy="0"/>
          <a:chOff x="0" y="0"/>
          <a:chExt cx="0" cy="0"/>
        </a:xfrm>
      </p:grpSpPr>
      <p:sp>
        <p:nvSpPr>
          <p:cNvPr id="1989" name="Google Shape;1989;g941117bf30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0" name="Google Shape;1990;g941117bf30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4" name="Shape 1994"/>
        <p:cNvGrpSpPr/>
        <p:nvPr/>
      </p:nvGrpSpPr>
      <p:grpSpPr>
        <a:xfrm>
          <a:off x="0" y="0"/>
          <a:ext cx="0" cy="0"/>
          <a:chOff x="0" y="0"/>
          <a:chExt cx="0" cy="0"/>
        </a:xfrm>
      </p:grpSpPr>
      <p:sp>
        <p:nvSpPr>
          <p:cNvPr id="1995" name="Google Shape;1995;g942bd60b6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6" name="Google Shape;1996;g942bd60b6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0" name="Shape 2000"/>
        <p:cNvGrpSpPr/>
        <p:nvPr/>
      </p:nvGrpSpPr>
      <p:grpSpPr>
        <a:xfrm>
          <a:off x="0" y="0"/>
          <a:ext cx="0" cy="0"/>
          <a:chOff x="0" y="0"/>
          <a:chExt cx="0" cy="0"/>
        </a:xfrm>
      </p:grpSpPr>
      <p:sp>
        <p:nvSpPr>
          <p:cNvPr id="2001" name="Google Shape;2001;g9418d062f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2" name="Google Shape;2002;g9418d062f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1" name="Shape 1531"/>
        <p:cNvGrpSpPr/>
        <p:nvPr/>
      </p:nvGrpSpPr>
      <p:grpSpPr>
        <a:xfrm>
          <a:off x="0" y="0"/>
          <a:ext cx="0" cy="0"/>
          <a:chOff x="0" y="0"/>
          <a:chExt cx="0" cy="0"/>
        </a:xfrm>
      </p:grpSpPr>
      <p:sp>
        <p:nvSpPr>
          <p:cNvPr id="1532" name="Google Shape;1532;g8ecf47ab49_2_20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rgbClr val="000000"/>
              </a:buClr>
              <a:buSzPts val="1400"/>
              <a:buFont typeface="Calibri"/>
              <a:buNone/>
            </a:pPr>
            <a:r>
              <a:rPr lang="en" sz="1200">
                <a:solidFill>
                  <a:srgbClr val="000000"/>
                </a:solidFill>
                <a:latin typeface="Calibri"/>
                <a:ea typeface="Calibri"/>
                <a:cs typeface="Calibri"/>
                <a:sym typeface="Calibri"/>
              </a:rPr>
              <a:t>Welcome to the Databricks Overview. Thank you for joining us today.</a:t>
            </a:r>
            <a:endParaRPr/>
          </a:p>
        </p:txBody>
      </p:sp>
      <p:sp>
        <p:nvSpPr>
          <p:cNvPr id="1533" name="Google Shape;1533;g8ecf47ab49_2_20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7" name="Shape 2007"/>
        <p:cNvGrpSpPr/>
        <p:nvPr/>
      </p:nvGrpSpPr>
      <p:grpSpPr>
        <a:xfrm>
          <a:off x="0" y="0"/>
          <a:ext cx="0" cy="0"/>
          <a:chOff x="0" y="0"/>
          <a:chExt cx="0" cy="0"/>
        </a:xfrm>
      </p:grpSpPr>
      <p:sp>
        <p:nvSpPr>
          <p:cNvPr id="2008" name="Google Shape;2008;g942bd60b6b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9" name="Google Shape;2009;g942bd60b6b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3" name="Shape 2013"/>
        <p:cNvGrpSpPr/>
        <p:nvPr/>
      </p:nvGrpSpPr>
      <p:grpSpPr>
        <a:xfrm>
          <a:off x="0" y="0"/>
          <a:ext cx="0" cy="0"/>
          <a:chOff x="0" y="0"/>
          <a:chExt cx="0" cy="0"/>
        </a:xfrm>
      </p:grpSpPr>
      <p:sp>
        <p:nvSpPr>
          <p:cNvPr id="2014" name="Google Shape;2014;g9400631aca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5" name="Google Shape;2015;g9400631aca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8" name="Shape 2018"/>
        <p:cNvGrpSpPr/>
        <p:nvPr/>
      </p:nvGrpSpPr>
      <p:grpSpPr>
        <a:xfrm>
          <a:off x="0" y="0"/>
          <a:ext cx="0" cy="0"/>
          <a:chOff x="0" y="0"/>
          <a:chExt cx="0" cy="0"/>
        </a:xfrm>
      </p:grpSpPr>
      <p:sp>
        <p:nvSpPr>
          <p:cNvPr id="2019" name="Google Shape;2019;g93d23ed092_2_177:notes"/>
          <p:cNvSpPr/>
          <p:nvPr>
            <p:ph idx="2" type="sldImg"/>
          </p:nvPr>
        </p:nvSpPr>
        <p:spPr>
          <a:xfrm>
            <a:off x="381363" y="685800"/>
            <a:ext cx="6095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20" name="Google Shape;2020;g93d23ed092_2_1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1" name="Shape 2041"/>
        <p:cNvGrpSpPr/>
        <p:nvPr/>
      </p:nvGrpSpPr>
      <p:grpSpPr>
        <a:xfrm>
          <a:off x="0" y="0"/>
          <a:ext cx="0" cy="0"/>
          <a:chOff x="0" y="0"/>
          <a:chExt cx="0" cy="0"/>
        </a:xfrm>
      </p:grpSpPr>
      <p:sp>
        <p:nvSpPr>
          <p:cNvPr id="2042" name="Google Shape;2042;g93d23ed092_2_50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200"/>
              <a:buFont typeface="Calibri"/>
              <a:buNone/>
            </a:pPr>
            <a:r>
              <a:t/>
            </a:r>
            <a:endParaRPr b="0" i="0" sz="1100" u="none" cap="none" strike="noStrike">
              <a:solidFill>
                <a:schemeClr val="dk1"/>
              </a:solidFill>
              <a:latin typeface="Arial"/>
              <a:ea typeface="Arial"/>
              <a:cs typeface="Arial"/>
              <a:sym typeface="Arial"/>
            </a:endParaRPr>
          </a:p>
        </p:txBody>
      </p:sp>
      <p:sp>
        <p:nvSpPr>
          <p:cNvPr id="2043" name="Google Shape;2043;g93d23ed092_2_50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8" name="Shape 2078"/>
        <p:cNvGrpSpPr/>
        <p:nvPr/>
      </p:nvGrpSpPr>
      <p:grpSpPr>
        <a:xfrm>
          <a:off x="0" y="0"/>
          <a:ext cx="0" cy="0"/>
          <a:chOff x="0" y="0"/>
          <a:chExt cx="0" cy="0"/>
        </a:xfrm>
      </p:grpSpPr>
      <p:sp>
        <p:nvSpPr>
          <p:cNvPr id="2079" name="Google Shape;2079;g93b219abd6_2_25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80" name="Google Shape;2080;g93b219abd6_2_2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4" name="Shape 2124"/>
        <p:cNvGrpSpPr/>
        <p:nvPr/>
      </p:nvGrpSpPr>
      <p:grpSpPr>
        <a:xfrm>
          <a:off x="0" y="0"/>
          <a:ext cx="0" cy="0"/>
          <a:chOff x="0" y="0"/>
          <a:chExt cx="0" cy="0"/>
        </a:xfrm>
      </p:grpSpPr>
      <p:sp>
        <p:nvSpPr>
          <p:cNvPr id="2125" name="Google Shape;2125;g93b219abd6_2_301: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g93b219abd6_2_30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0" name="Shape 2170"/>
        <p:cNvGrpSpPr/>
        <p:nvPr/>
      </p:nvGrpSpPr>
      <p:grpSpPr>
        <a:xfrm>
          <a:off x="0" y="0"/>
          <a:ext cx="0" cy="0"/>
          <a:chOff x="0" y="0"/>
          <a:chExt cx="0" cy="0"/>
        </a:xfrm>
      </p:grpSpPr>
      <p:sp>
        <p:nvSpPr>
          <p:cNvPr id="2171" name="Google Shape;2171;g93d23ed092_1_1331:notes"/>
          <p:cNvSpPr/>
          <p:nvPr>
            <p:ph idx="2" type="sldImg"/>
          </p:nvPr>
        </p:nvSpPr>
        <p:spPr>
          <a:xfrm>
            <a:off x="381363" y="685800"/>
            <a:ext cx="6095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72" name="Google Shape;2172;g93d23ed092_1_13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3" name="Shape 2193"/>
        <p:cNvGrpSpPr/>
        <p:nvPr/>
      </p:nvGrpSpPr>
      <p:grpSpPr>
        <a:xfrm>
          <a:off x="0" y="0"/>
          <a:ext cx="0" cy="0"/>
          <a:chOff x="0" y="0"/>
          <a:chExt cx="0" cy="0"/>
        </a:xfrm>
      </p:grpSpPr>
      <p:sp>
        <p:nvSpPr>
          <p:cNvPr id="2194" name="Google Shape;2194;g93d23ed092_1_2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chemeClr val="dk1"/>
              </a:buClr>
              <a:buSzPts val="275"/>
              <a:buFont typeface="Arial"/>
              <a:buNone/>
            </a:pPr>
            <a:r>
              <a:t/>
            </a:r>
            <a:endParaRPr sz="1100"/>
          </a:p>
        </p:txBody>
      </p:sp>
      <p:sp>
        <p:nvSpPr>
          <p:cNvPr id="2195" name="Google Shape;2195;g93d23ed092_1_212:notes"/>
          <p:cNvSpPr/>
          <p:nvPr>
            <p:ph idx="2" type="sldImg"/>
          </p:nvPr>
        </p:nvSpPr>
        <p:spPr>
          <a:xfrm>
            <a:off x="381432" y="685800"/>
            <a:ext cx="60951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2" name="Shape 2292"/>
        <p:cNvGrpSpPr/>
        <p:nvPr/>
      </p:nvGrpSpPr>
      <p:grpSpPr>
        <a:xfrm>
          <a:off x="0" y="0"/>
          <a:ext cx="0" cy="0"/>
          <a:chOff x="0" y="0"/>
          <a:chExt cx="0" cy="0"/>
        </a:xfrm>
      </p:grpSpPr>
      <p:sp>
        <p:nvSpPr>
          <p:cNvPr id="2293" name="Google Shape;2293;g93d23ed092_1_3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chemeClr val="dk1"/>
              </a:buClr>
              <a:buSzPts val="275"/>
              <a:buFont typeface="Calibri"/>
              <a:buNone/>
            </a:pPr>
            <a:r>
              <a:t/>
            </a:r>
            <a:endParaRPr b="0" i="0" sz="1050" u="none" cap="none" strike="noStrike">
              <a:solidFill>
                <a:schemeClr val="dk1"/>
              </a:solidFill>
            </a:endParaRPr>
          </a:p>
        </p:txBody>
      </p:sp>
      <p:sp>
        <p:nvSpPr>
          <p:cNvPr id="2294" name="Google Shape;2294;g93d23ed092_1_310:notes"/>
          <p:cNvSpPr/>
          <p:nvPr>
            <p:ph idx="2" type="sldImg"/>
          </p:nvPr>
        </p:nvSpPr>
        <p:spPr>
          <a:xfrm>
            <a:off x="381432" y="685800"/>
            <a:ext cx="60951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9" name="Shape 2379"/>
        <p:cNvGrpSpPr/>
        <p:nvPr/>
      </p:nvGrpSpPr>
      <p:grpSpPr>
        <a:xfrm>
          <a:off x="0" y="0"/>
          <a:ext cx="0" cy="0"/>
          <a:chOff x="0" y="0"/>
          <a:chExt cx="0" cy="0"/>
        </a:xfrm>
      </p:grpSpPr>
      <p:sp>
        <p:nvSpPr>
          <p:cNvPr id="2380" name="Google Shape;2380;g93d23ed092_1_39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chemeClr val="dk1"/>
              </a:buClr>
              <a:buSzPts val="275"/>
              <a:buFont typeface="Calibri"/>
              <a:buNone/>
            </a:pPr>
            <a:r>
              <a:t/>
            </a:r>
            <a:endParaRPr b="0" i="0" sz="1050" u="none" cap="none" strike="noStrike">
              <a:solidFill>
                <a:schemeClr val="dk1"/>
              </a:solidFill>
            </a:endParaRPr>
          </a:p>
        </p:txBody>
      </p:sp>
      <p:sp>
        <p:nvSpPr>
          <p:cNvPr id="2381" name="Google Shape;2381;g93d23ed092_1_396:notes"/>
          <p:cNvSpPr/>
          <p:nvPr>
            <p:ph idx="2" type="sldImg"/>
          </p:nvPr>
        </p:nvSpPr>
        <p:spPr>
          <a:xfrm>
            <a:off x="381432" y="685800"/>
            <a:ext cx="60951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7" name="Shape 1537"/>
        <p:cNvGrpSpPr/>
        <p:nvPr/>
      </p:nvGrpSpPr>
      <p:grpSpPr>
        <a:xfrm>
          <a:off x="0" y="0"/>
          <a:ext cx="0" cy="0"/>
          <a:chOff x="0" y="0"/>
          <a:chExt cx="0" cy="0"/>
        </a:xfrm>
      </p:grpSpPr>
      <p:sp>
        <p:nvSpPr>
          <p:cNvPr id="1538" name="Google Shape;1538;g8ecf47ab49_2_2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g8ecf47ab49_2_21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3" name="Shape 2413"/>
        <p:cNvGrpSpPr/>
        <p:nvPr/>
      </p:nvGrpSpPr>
      <p:grpSpPr>
        <a:xfrm>
          <a:off x="0" y="0"/>
          <a:ext cx="0" cy="0"/>
          <a:chOff x="0" y="0"/>
          <a:chExt cx="0" cy="0"/>
        </a:xfrm>
      </p:grpSpPr>
      <p:sp>
        <p:nvSpPr>
          <p:cNvPr id="2414" name="Google Shape;2414;g93d23ed092_1_50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chemeClr val="dk1"/>
              </a:buClr>
              <a:buSzPts val="275"/>
              <a:buFont typeface="Calibri"/>
              <a:buNone/>
            </a:pPr>
            <a:r>
              <a:t/>
            </a:r>
            <a:endParaRPr b="0" i="0" sz="1050" u="none" cap="none" strike="noStrike">
              <a:solidFill>
                <a:schemeClr val="dk1"/>
              </a:solidFill>
            </a:endParaRPr>
          </a:p>
        </p:txBody>
      </p:sp>
      <p:sp>
        <p:nvSpPr>
          <p:cNvPr id="2415" name="Google Shape;2415;g93d23ed092_1_501:notes"/>
          <p:cNvSpPr/>
          <p:nvPr>
            <p:ph idx="2" type="sldImg"/>
          </p:nvPr>
        </p:nvSpPr>
        <p:spPr>
          <a:xfrm>
            <a:off x="381432" y="685800"/>
            <a:ext cx="60951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7" name="Shape 2447"/>
        <p:cNvGrpSpPr/>
        <p:nvPr/>
      </p:nvGrpSpPr>
      <p:grpSpPr>
        <a:xfrm>
          <a:off x="0" y="0"/>
          <a:ext cx="0" cy="0"/>
          <a:chOff x="0" y="0"/>
          <a:chExt cx="0" cy="0"/>
        </a:xfrm>
      </p:grpSpPr>
      <p:sp>
        <p:nvSpPr>
          <p:cNvPr id="2448" name="Google Shape;2448;g93d23ed092_1_5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chemeClr val="dk1"/>
              </a:buClr>
              <a:buSzPts val="275"/>
              <a:buFont typeface="Calibri"/>
              <a:buNone/>
            </a:pPr>
            <a:r>
              <a:t/>
            </a:r>
            <a:endParaRPr b="0" i="0" sz="1050" u="none" cap="none" strike="noStrike">
              <a:solidFill>
                <a:schemeClr val="dk1"/>
              </a:solidFill>
            </a:endParaRPr>
          </a:p>
        </p:txBody>
      </p:sp>
      <p:sp>
        <p:nvSpPr>
          <p:cNvPr id="2449" name="Google Shape;2449;g93d23ed092_1_534:notes"/>
          <p:cNvSpPr/>
          <p:nvPr>
            <p:ph idx="2" type="sldImg"/>
          </p:nvPr>
        </p:nvSpPr>
        <p:spPr>
          <a:xfrm>
            <a:off x="381432" y="685800"/>
            <a:ext cx="60951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2" name="Shape 1542"/>
        <p:cNvGrpSpPr/>
        <p:nvPr/>
      </p:nvGrpSpPr>
      <p:grpSpPr>
        <a:xfrm>
          <a:off x="0" y="0"/>
          <a:ext cx="0" cy="0"/>
          <a:chOff x="0" y="0"/>
          <a:chExt cx="0" cy="0"/>
        </a:xfrm>
      </p:grpSpPr>
      <p:sp>
        <p:nvSpPr>
          <p:cNvPr id="1543" name="Google Shape;1543;g8ecf47ab49_2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g8ecf47ab49_2_215: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8" name="Shape 1548"/>
        <p:cNvGrpSpPr/>
        <p:nvPr/>
      </p:nvGrpSpPr>
      <p:grpSpPr>
        <a:xfrm>
          <a:off x="0" y="0"/>
          <a:ext cx="0" cy="0"/>
          <a:chOff x="0" y="0"/>
          <a:chExt cx="0" cy="0"/>
        </a:xfrm>
      </p:grpSpPr>
      <p:sp>
        <p:nvSpPr>
          <p:cNvPr id="1549" name="Google Shape;1549;g93a609b53a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g93a609b53a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4" name="Shape 1554"/>
        <p:cNvGrpSpPr/>
        <p:nvPr/>
      </p:nvGrpSpPr>
      <p:grpSpPr>
        <a:xfrm>
          <a:off x="0" y="0"/>
          <a:ext cx="0" cy="0"/>
          <a:chOff x="0" y="0"/>
          <a:chExt cx="0" cy="0"/>
        </a:xfrm>
      </p:grpSpPr>
      <p:sp>
        <p:nvSpPr>
          <p:cNvPr id="1555" name="Google Shape;1555;g93a609b53a_0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6" name="Google Shape;1556;g93a609b53a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0" name="Shape 1560"/>
        <p:cNvGrpSpPr/>
        <p:nvPr/>
      </p:nvGrpSpPr>
      <p:grpSpPr>
        <a:xfrm>
          <a:off x="0" y="0"/>
          <a:ext cx="0" cy="0"/>
          <a:chOff x="0" y="0"/>
          <a:chExt cx="0" cy="0"/>
        </a:xfrm>
      </p:grpSpPr>
      <p:sp>
        <p:nvSpPr>
          <p:cNvPr id="1561" name="Google Shape;1561;g93a609b53a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g93a609b53a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05.png"/></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06.png"/><Relationship Id="rId3" Type="http://schemas.openxmlformats.org/officeDocument/2006/relationships/image" Target="../media/image207.png"/></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00.jpg"/><Relationship Id="rId3" Type="http://schemas.openxmlformats.org/officeDocument/2006/relationships/image" Target="../media/image201.png"/><Relationship Id="rId4" Type="http://schemas.openxmlformats.org/officeDocument/2006/relationships/image" Target="../media/image207.png"/></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09.jpg"/><Relationship Id="rId3" Type="http://schemas.openxmlformats.org/officeDocument/2006/relationships/image" Target="../media/image201.png"/><Relationship Id="rId4" Type="http://schemas.openxmlformats.org/officeDocument/2006/relationships/image" Target="../media/image207.png"/></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08.jpg"/><Relationship Id="rId3" Type="http://schemas.openxmlformats.org/officeDocument/2006/relationships/image" Target="../media/image201.png"/><Relationship Id="rId4" Type="http://schemas.openxmlformats.org/officeDocument/2006/relationships/image" Target="../media/image207.png"/></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21.png"/></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01.png"/><Relationship Id="rId3" Type="http://schemas.openxmlformats.org/officeDocument/2006/relationships/image" Target="../media/image207.png"/></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17.jpg"/><Relationship Id="rId3" Type="http://schemas.openxmlformats.org/officeDocument/2006/relationships/image" Target="../media/image201.png"/><Relationship Id="rId4" Type="http://schemas.openxmlformats.org/officeDocument/2006/relationships/image" Target="../media/image207.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23.jpg"/><Relationship Id="rId3" Type="http://schemas.openxmlformats.org/officeDocument/2006/relationships/image" Target="../media/image201.png"/><Relationship Id="rId4" Type="http://schemas.openxmlformats.org/officeDocument/2006/relationships/image" Target="../media/image207.png"/></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42.png"/><Relationship Id="rId3" Type="http://schemas.openxmlformats.org/officeDocument/2006/relationships/image" Target="../media/image207.png"/></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99.png"/></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12.png"/></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25.png"/></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24.png"/></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9.png"/></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19.jpg"/></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19.jpg"/></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11.png"/></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20.jpg"/><Relationship Id="rId3" Type="http://schemas.openxmlformats.org/officeDocument/2006/relationships/image" Target="../media/image222.png"/></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9.png"/></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14.png"/><Relationship Id="rId3" Type="http://schemas.openxmlformats.org/officeDocument/2006/relationships/image" Target="../media/image215.png"/></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10.png"/><Relationship Id="rId3" Type="http://schemas.openxmlformats.org/officeDocument/2006/relationships/image" Target="../media/image216.png"/><Relationship Id="rId4" Type="http://schemas.openxmlformats.org/officeDocument/2006/relationships/image" Target="../media/image213.png"/><Relationship Id="rId9" Type="http://schemas.openxmlformats.org/officeDocument/2006/relationships/image" Target="../media/image240.png"/><Relationship Id="rId5" Type="http://schemas.openxmlformats.org/officeDocument/2006/relationships/image" Target="../media/image218.png"/><Relationship Id="rId6" Type="http://schemas.openxmlformats.org/officeDocument/2006/relationships/image" Target="../media/image236.png"/><Relationship Id="rId7" Type="http://schemas.openxmlformats.org/officeDocument/2006/relationships/image" Target="../media/image231.png"/><Relationship Id="rId8" Type="http://schemas.openxmlformats.org/officeDocument/2006/relationships/image" Target="../media/image229.png"/><Relationship Id="rId11" Type="http://schemas.openxmlformats.org/officeDocument/2006/relationships/image" Target="../media/image233.png"/><Relationship Id="rId10" Type="http://schemas.openxmlformats.org/officeDocument/2006/relationships/image" Target="../media/image235.png"/><Relationship Id="rId13" Type="http://schemas.openxmlformats.org/officeDocument/2006/relationships/image" Target="../media/image237.png"/><Relationship Id="rId12" Type="http://schemas.openxmlformats.org/officeDocument/2006/relationships/image" Target="../media/image234.png"/><Relationship Id="rId15" Type="http://schemas.openxmlformats.org/officeDocument/2006/relationships/image" Target="../media/image230.png"/><Relationship Id="rId14" Type="http://schemas.openxmlformats.org/officeDocument/2006/relationships/image" Target="../media/image226.png"/><Relationship Id="rId17" Type="http://schemas.openxmlformats.org/officeDocument/2006/relationships/image" Target="../media/image238.png"/><Relationship Id="rId16" Type="http://schemas.openxmlformats.org/officeDocument/2006/relationships/image" Target="../media/image228.png"/><Relationship Id="rId19" Type="http://schemas.openxmlformats.org/officeDocument/2006/relationships/image" Target="../media/image215.png"/><Relationship Id="rId18" Type="http://schemas.openxmlformats.org/officeDocument/2006/relationships/image" Target="../media/image232.png"/></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20.jpg"/><Relationship Id="rId3" Type="http://schemas.openxmlformats.org/officeDocument/2006/relationships/image" Target="../media/image222.png"/></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20.jpg"/><Relationship Id="rId3" Type="http://schemas.openxmlformats.org/officeDocument/2006/relationships/image" Target="../media/image222.png"/></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27.png"/></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27.png"/></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41.png"/><Relationship Id="rId3" Type="http://schemas.openxmlformats.org/officeDocument/2006/relationships/image" Target="../media/image227.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47.png"/><Relationship Id="rId3" Type="http://schemas.openxmlformats.org/officeDocument/2006/relationships/image" Target="../media/image227.png"/></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47.png"/><Relationship Id="rId3" Type="http://schemas.openxmlformats.org/officeDocument/2006/relationships/image" Target="../media/image227.png"/></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47.png"/><Relationship Id="rId3" Type="http://schemas.openxmlformats.org/officeDocument/2006/relationships/image" Target="../media/image227.png"/></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58.jpg"/><Relationship Id="rId3" Type="http://schemas.openxmlformats.org/officeDocument/2006/relationships/image" Target="../media/image247.png"/><Relationship Id="rId4" Type="http://schemas.openxmlformats.org/officeDocument/2006/relationships/image" Target="../media/image227.png"/></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51.jpg"/><Relationship Id="rId3" Type="http://schemas.openxmlformats.org/officeDocument/2006/relationships/image" Target="../media/image247.png"/><Relationship Id="rId4" Type="http://schemas.openxmlformats.org/officeDocument/2006/relationships/image" Target="../media/image227.png"/></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52.png"/></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45.png"/><Relationship Id="rId3" Type="http://schemas.openxmlformats.org/officeDocument/2006/relationships/image" Target="../media/image227.png"/></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49.jpg"/><Relationship Id="rId3" Type="http://schemas.openxmlformats.org/officeDocument/2006/relationships/image" Target="../media/image247.png"/><Relationship Id="rId4" Type="http://schemas.openxmlformats.org/officeDocument/2006/relationships/image" Target="../media/image227.png"/></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46.jpg"/><Relationship Id="rId3" Type="http://schemas.openxmlformats.org/officeDocument/2006/relationships/image" Target="../media/image247.png"/><Relationship Id="rId4" Type="http://schemas.openxmlformats.org/officeDocument/2006/relationships/image" Target="../media/image227.png"/></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54.jpg"/><Relationship Id="rId3" Type="http://schemas.openxmlformats.org/officeDocument/2006/relationships/image" Target="../media/image247.png"/><Relationship Id="rId4" Type="http://schemas.openxmlformats.org/officeDocument/2006/relationships/image" Target="../media/image227.png"/></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27.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27.png"/></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48.png"/></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80.png"/><Relationship Id="rId3" Type="http://schemas.openxmlformats.org/officeDocument/2006/relationships/image" Target="../media/image227.pn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44.pn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337.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9.png"/></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261.jpg"/><Relationship Id="rId3" Type="http://schemas.openxmlformats.org/officeDocument/2006/relationships/image" Target="../media/image257.jpg"/><Relationship Id="rId4" Type="http://schemas.openxmlformats.org/officeDocument/2006/relationships/image" Target="../media/image259.jpg"/></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253.jpg"/></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262.jpg"/><Relationship Id="rId3" Type="http://schemas.openxmlformats.org/officeDocument/2006/relationships/image" Target="../media/image260.jpg"/><Relationship Id="rId4" Type="http://schemas.openxmlformats.org/officeDocument/2006/relationships/image" Target="../media/image264.jpg"/></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255.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255.png"/></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263.png"/></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361.png"/></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361.png"/></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361.png"/></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332.pn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332.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9.png"/></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256.png"/><Relationship Id="rId3" Type="http://schemas.openxmlformats.org/officeDocument/2006/relationships/image" Target="../media/image267.png"/></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269.png"/></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274.png"/></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266.pn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69.png"/></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69.png"/></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69.png"/></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69.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9.png"/></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69.png"/></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271.jpg"/><Relationship Id="rId3" Type="http://schemas.openxmlformats.org/officeDocument/2006/relationships/image" Target="../media/image273.jpg"/><Relationship Id="rId4" Type="http://schemas.openxmlformats.org/officeDocument/2006/relationships/image" Target="../media/image270.jpg"/><Relationship Id="rId5" Type="http://schemas.openxmlformats.org/officeDocument/2006/relationships/image" Target="../media/image69.png"/></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69.png"/></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69.png"/></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272.jpg"/></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277.jpg"/><Relationship Id="rId3" Type="http://schemas.openxmlformats.org/officeDocument/2006/relationships/image" Target="../media/image278.jpg"/><Relationship Id="rId4" Type="http://schemas.openxmlformats.org/officeDocument/2006/relationships/image" Target="../media/image279.jpg"/><Relationship Id="rId5" Type="http://schemas.openxmlformats.org/officeDocument/2006/relationships/image" Target="../media/image69.png"/></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276.png"/><Relationship Id="rId3" Type="http://schemas.openxmlformats.org/officeDocument/2006/relationships/image" Target="../media/image69.png"/></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276.png"/><Relationship Id="rId3" Type="http://schemas.openxmlformats.org/officeDocument/2006/relationships/image" Target="../media/image69.png"/></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275.png"/><Relationship Id="rId3" Type="http://schemas.openxmlformats.org/officeDocument/2006/relationships/image" Target="../media/image69.png"/></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69.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9.png"/></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69.pn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362.png"/></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362.png"/></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362.png"/></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362.png"/></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69.png"/></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69.png"/></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281.jpg"/><Relationship Id="rId3" Type="http://schemas.openxmlformats.org/officeDocument/2006/relationships/image" Target="../media/image69.png"/></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69.png"/></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69.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9.png"/></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69.png"/></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69.png"/></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362.png"/></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69.png"/></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362.png"/></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69.png"/></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283.png"/><Relationship Id="rId3" Type="http://schemas.openxmlformats.org/officeDocument/2006/relationships/image" Target="../media/image69.png"/></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284.png"/><Relationship Id="rId3" Type="http://schemas.openxmlformats.org/officeDocument/2006/relationships/image" Target="../media/image69.png"/></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285.png"/><Relationship Id="rId3" Type="http://schemas.openxmlformats.org/officeDocument/2006/relationships/image" Target="../media/image69.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69.png"/></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69.png"/></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69.png"/></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69.png"/></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365.png"/></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9.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9.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9.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9.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9.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9.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jp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jpg"/><Relationship Id="rId3" Type="http://schemas.openxmlformats.org/officeDocument/2006/relationships/image" Target="../media/image7.jpg"/><Relationship Id="rId4" Type="http://schemas.openxmlformats.org/officeDocument/2006/relationships/image" Target="../media/image10.jp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8.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8.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9.png"/><Relationship Id="rId3" Type="http://schemas.openxmlformats.org/officeDocument/2006/relationships/image" Target="../media/image18.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0.png"/><Relationship Id="rId3" Type="http://schemas.openxmlformats.org/officeDocument/2006/relationships/image" Target="../media/image18.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0.png"/><Relationship Id="rId3" Type="http://schemas.openxmlformats.org/officeDocument/2006/relationships/image" Target="../media/image18.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0.png"/><Relationship Id="rId3" Type="http://schemas.openxmlformats.org/officeDocument/2006/relationships/image" Target="../media/image18.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1.jpg"/><Relationship Id="rId3" Type="http://schemas.openxmlformats.org/officeDocument/2006/relationships/image" Target="../media/image20.png"/><Relationship Id="rId4" Type="http://schemas.openxmlformats.org/officeDocument/2006/relationships/image" Target="../media/image18.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8.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8.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3.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5.png"/><Relationship Id="rId3" Type="http://schemas.openxmlformats.org/officeDocument/2006/relationships/image" Target="../media/image18.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4.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2.jp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4.pn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4.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4.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4.png"/><Relationship Id="rId3" Type="http://schemas.openxmlformats.org/officeDocument/2006/relationships/image" Target="../media/image25.png"/></Relationships>
</file>

<file path=ppt/slideLayouts/_rels/slideLayout81.xml.rels><?xml version="1.0" encoding="UTF-8" standalone="yes"?><Relationships xmlns="http://schemas.openxmlformats.org/package/2006/relationships"><Relationship Id="rId40" Type="http://schemas.openxmlformats.org/officeDocument/2006/relationships/image" Target="../media/image63.png"/><Relationship Id="rId42" Type="http://schemas.openxmlformats.org/officeDocument/2006/relationships/image" Target="../media/image68.png"/><Relationship Id="rId41" Type="http://schemas.openxmlformats.org/officeDocument/2006/relationships/image" Target="../media/image66.png"/><Relationship Id="rId44" Type="http://schemas.openxmlformats.org/officeDocument/2006/relationships/image" Target="../media/image87.png"/><Relationship Id="rId43" Type="http://schemas.openxmlformats.org/officeDocument/2006/relationships/image" Target="../media/image67.png"/><Relationship Id="rId46" Type="http://schemas.openxmlformats.org/officeDocument/2006/relationships/image" Target="../media/image70.png"/><Relationship Id="rId45" Type="http://schemas.openxmlformats.org/officeDocument/2006/relationships/image" Target="../media/image78.png"/><Relationship Id="rId1" Type="http://schemas.openxmlformats.org/officeDocument/2006/relationships/slideMaster" Target="../slideMasters/slideMaster4.xml"/><Relationship Id="rId2" Type="http://schemas.openxmlformats.org/officeDocument/2006/relationships/image" Target="../media/image27.png"/><Relationship Id="rId3" Type="http://schemas.openxmlformats.org/officeDocument/2006/relationships/image" Target="../media/image26.png"/><Relationship Id="rId4" Type="http://schemas.openxmlformats.org/officeDocument/2006/relationships/image" Target="../media/image28.png"/><Relationship Id="rId9" Type="http://schemas.openxmlformats.org/officeDocument/2006/relationships/image" Target="../media/image31.png"/><Relationship Id="rId48" Type="http://schemas.openxmlformats.org/officeDocument/2006/relationships/image" Target="../media/image75.png"/><Relationship Id="rId47" Type="http://schemas.openxmlformats.org/officeDocument/2006/relationships/image" Target="../media/image82.png"/><Relationship Id="rId49" Type="http://schemas.openxmlformats.org/officeDocument/2006/relationships/image" Target="../media/image72.png"/><Relationship Id="rId5" Type="http://schemas.openxmlformats.org/officeDocument/2006/relationships/image" Target="../media/image33.png"/><Relationship Id="rId6" Type="http://schemas.openxmlformats.org/officeDocument/2006/relationships/image" Target="../media/image30.png"/><Relationship Id="rId7" Type="http://schemas.openxmlformats.org/officeDocument/2006/relationships/image" Target="../media/image29.png"/><Relationship Id="rId8" Type="http://schemas.openxmlformats.org/officeDocument/2006/relationships/image" Target="../media/image32.png"/><Relationship Id="rId31" Type="http://schemas.openxmlformats.org/officeDocument/2006/relationships/image" Target="../media/image56.png"/><Relationship Id="rId30" Type="http://schemas.openxmlformats.org/officeDocument/2006/relationships/image" Target="../media/image54.png"/><Relationship Id="rId33" Type="http://schemas.openxmlformats.org/officeDocument/2006/relationships/image" Target="../media/image58.png"/><Relationship Id="rId32" Type="http://schemas.openxmlformats.org/officeDocument/2006/relationships/image" Target="../media/image60.png"/><Relationship Id="rId35" Type="http://schemas.openxmlformats.org/officeDocument/2006/relationships/image" Target="../media/image57.png"/><Relationship Id="rId34" Type="http://schemas.openxmlformats.org/officeDocument/2006/relationships/image" Target="../media/image59.png"/><Relationship Id="rId37" Type="http://schemas.openxmlformats.org/officeDocument/2006/relationships/image" Target="../media/image65.png"/><Relationship Id="rId36" Type="http://schemas.openxmlformats.org/officeDocument/2006/relationships/image" Target="../media/image61.png"/><Relationship Id="rId39" Type="http://schemas.openxmlformats.org/officeDocument/2006/relationships/image" Target="../media/image64.png"/><Relationship Id="rId38" Type="http://schemas.openxmlformats.org/officeDocument/2006/relationships/image" Target="../media/image62.png"/><Relationship Id="rId62" Type="http://schemas.openxmlformats.org/officeDocument/2006/relationships/image" Target="../media/image80.png"/><Relationship Id="rId61" Type="http://schemas.openxmlformats.org/officeDocument/2006/relationships/image" Target="../media/image79.png"/><Relationship Id="rId20" Type="http://schemas.openxmlformats.org/officeDocument/2006/relationships/image" Target="../media/image44.png"/><Relationship Id="rId64" Type="http://schemas.openxmlformats.org/officeDocument/2006/relationships/image" Target="../media/image91.png"/><Relationship Id="rId63" Type="http://schemas.openxmlformats.org/officeDocument/2006/relationships/image" Target="../media/image86.png"/><Relationship Id="rId22" Type="http://schemas.openxmlformats.org/officeDocument/2006/relationships/image" Target="../media/image48.png"/><Relationship Id="rId66" Type="http://schemas.openxmlformats.org/officeDocument/2006/relationships/image" Target="../media/image90.png"/><Relationship Id="rId21" Type="http://schemas.openxmlformats.org/officeDocument/2006/relationships/image" Target="../media/image46.png"/><Relationship Id="rId65" Type="http://schemas.openxmlformats.org/officeDocument/2006/relationships/image" Target="../media/image92.png"/><Relationship Id="rId24" Type="http://schemas.openxmlformats.org/officeDocument/2006/relationships/image" Target="../media/image50.png"/><Relationship Id="rId68" Type="http://schemas.openxmlformats.org/officeDocument/2006/relationships/image" Target="../media/image97.png"/><Relationship Id="rId23" Type="http://schemas.openxmlformats.org/officeDocument/2006/relationships/image" Target="../media/image49.png"/><Relationship Id="rId67" Type="http://schemas.openxmlformats.org/officeDocument/2006/relationships/image" Target="../media/image118.png"/><Relationship Id="rId60" Type="http://schemas.openxmlformats.org/officeDocument/2006/relationships/image" Target="../media/image81.png"/><Relationship Id="rId26" Type="http://schemas.openxmlformats.org/officeDocument/2006/relationships/image" Target="../media/image51.png"/><Relationship Id="rId25" Type="http://schemas.openxmlformats.org/officeDocument/2006/relationships/image" Target="../media/image47.png"/><Relationship Id="rId69" Type="http://schemas.openxmlformats.org/officeDocument/2006/relationships/hyperlink" Target="https://sites.google.com/a/databricks.com/icons/home?pli=1" TargetMode="External"/><Relationship Id="rId28" Type="http://schemas.openxmlformats.org/officeDocument/2006/relationships/image" Target="../media/image55.png"/><Relationship Id="rId27" Type="http://schemas.openxmlformats.org/officeDocument/2006/relationships/image" Target="../media/image52.png"/><Relationship Id="rId29" Type="http://schemas.openxmlformats.org/officeDocument/2006/relationships/image" Target="../media/image53.png"/><Relationship Id="rId51" Type="http://schemas.openxmlformats.org/officeDocument/2006/relationships/image" Target="../media/image73.png"/><Relationship Id="rId50" Type="http://schemas.openxmlformats.org/officeDocument/2006/relationships/image" Target="../media/image77.png"/><Relationship Id="rId53" Type="http://schemas.openxmlformats.org/officeDocument/2006/relationships/image" Target="../media/image74.png"/><Relationship Id="rId52" Type="http://schemas.openxmlformats.org/officeDocument/2006/relationships/image" Target="../media/image71.png"/><Relationship Id="rId11" Type="http://schemas.openxmlformats.org/officeDocument/2006/relationships/image" Target="../media/image36.png"/><Relationship Id="rId55" Type="http://schemas.openxmlformats.org/officeDocument/2006/relationships/image" Target="../media/image76.png"/><Relationship Id="rId10" Type="http://schemas.openxmlformats.org/officeDocument/2006/relationships/image" Target="../media/image34.png"/><Relationship Id="rId54" Type="http://schemas.openxmlformats.org/officeDocument/2006/relationships/image" Target="../media/image89.png"/><Relationship Id="rId13" Type="http://schemas.openxmlformats.org/officeDocument/2006/relationships/image" Target="../media/image40.png"/><Relationship Id="rId57" Type="http://schemas.openxmlformats.org/officeDocument/2006/relationships/image" Target="../media/image85.png"/><Relationship Id="rId12" Type="http://schemas.openxmlformats.org/officeDocument/2006/relationships/image" Target="../media/image37.png"/><Relationship Id="rId56" Type="http://schemas.openxmlformats.org/officeDocument/2006/relationships/image" Target="../media/image83.png"/><Relationship Id="rId15" Type="http://schemas.openxmlformats.org/officeDocument/2006/relationships/image" Target="../media/image39.png"/><Relationship Id="rId59" Type="http://schemas.openxmlformats.org/officeDocument/2006/relationships/image" Target="../media/image84.png"/><Relationship Id="rId14" Type="http://schemas.openxmlformats.org/officeDocument/2006/relationships/image" Target="../media/image38.png"/><Relationship Id="rId58" Type="http://schemas.openxmlformats.org/officeDocument/2006/relationships/image" Target="../media/image88.png"/><Relationship Id="rId17" Type="http://schemas.openxmlformats.org/officeDocument/2006/relationships/image" Target="../media/image42.png"/><Relationship Id="rId16" Type="http://schemas.openxmlformats.org/officeDocument/2006/relationships/image" Target="../media/image41.png"/><Relationship Id="rId19" Type="http://schemas.openxmlformats.org/officeDocument/2006/relationships/image" Target="../media/image43.png"/><Relationship Id="rId18" Type="http://schemas.openxmlformats.org/officeDocument/2006/relationships/image" Target="../media/image45.png"/></Relationships>
</file>

<file path=ppt/slideLayouts/_rels/slideLayout82.xml.rels><?xml version="1.0" encoding="UTF-8" standalone="yes"?><Relationships xmlns="http://schemas.openxmlformats.org/package/2006/relationships"><Relationship Id="rId40" Type="http://schemas.openxmlformats.org/officeDocument/2006/relationships/image" Target="../media/image141.png"/><Relationship Id="rId41" Type="http://schemas.openxmlformats.org/officeDocument/2006/relationships/image" Target="../media/image143.png"/><Relationship Id="rId1" Type="http://schemas.openxmlformats.org/officeDocument/2006/relationships/slideMaster" Target="../slideMasters/slideMaster4.xml"/><Relationship Id="rId2" Type="http://schemas.openxmlformats.org/officeDocument/2006/relationships/image" Target="../media/image98.png"/><Relationship Id="rId3" Type="http://schemas.openxmlformats.org/officeDocument/2006/relationships/image" Target="../media/image93.png"/><Relationship Id="rId4" Type="http://schemas.openxmlformats.org/officeDocument/2006/relationships/image" Target="../media/image99.png"/><Relationship Id="rId9" Type="http://schemas.openxmlformats.org/officeDocument/2006/relationships/image" Target="../media/image105.png"/><Relationship Id="rId5" Type="http://schemas.openxmlformats.org/officeDocument/2006/relationships/image" Target="../media/image102.png"/><Relationship Id="rId6" Type="http://schemas.openxmlformats.org/officeDocument/2006/relationships/image" Target="../media/image95.png"/><Relationship Id="rId7" Type="http://schemas.openxmlformats.org/officeDocument/2006/relationships/image" Target="../media/image96.png"/><Relationship Id="rId8" Type="http://schemas.openxmlformats.org/officeDocument/2006/relationships/image" Target="../media/image94.png"/><Relationship Id="rId31" Type="http://schemas.openxmlformats.org/officeDocument/2006/relationships/image" Target="../media/image124.png"/><Relationship Id="rId30" Type="http://schemas.openxmlformats.org/officeDocument/2006/relationships/image" Target="../media/image116.png"/><Relationship Id="rId33" Type="http://schemas.openxmlformats.org/officeDocument/2006/relationships/image" Target="../media/image139.png"/><Relationship Id="rId32" Type="http://schemas.openxmlformats.org/officeDocument/2006/relationships/image" Target="../media/image125.png"/><Relationship Id="rId35" Type="http://schemas.openxmlformats.org/officeDocument/2006/relationships/image" Target="../media/image126.png"/><Relationship Id="rId34" Type="http://schemas.openxmlformats.org/officeDocument/2006/relationships/image" Target="../media/image130.png"/><Relationship Id="rId37" Type="http://schemas.openxmlformats.org/officeDocument/2006/relationships/image" Target="../media/image138.png"/><Relationship Id="rId36" Type="http://schemas.openxmlformats.org/officeDocument/2006/relationships/image" Target="../media/image135.png"/><Relationship Id="rId39" Type="http://schemas.openxmlformats.org/officeDocument/2006/relationships/image" Target="../media/image151.png"/><Relationship Id="rId38" Type="http://schemas.openxmlformats.org/officeDocument/2006/relationships/image" Target="../media/image134.png"/><Relationship Id="rId20" Type="http://schemas.openxmlformats.org/officeDocument/2006/relationships/image" Target="../media/image111.png"/><Relationship Id="rId22" Type="http://schemas.openxmlformats.org/officeDocument/2006/relationships/image" Target="../media/image113.png"/><Relationship Id="rId21" Type="http://schemas.openxmlformats.org/officeDocument/2006/relationships/image" Target="../media/image114.png"/><Relationship Id="rId24" Type="http://schemas.openxmlformats.org/officeDocument/2006/relationships/image" Target="../media/image123.png"/><Relationship Id="rId23" Type="http://schemas.openxmlformats.org/officeDocument/2006/relationships/image" Target="../media/image106.png"/><Relationship Id="rId26" Type="http://schemas.openxmlformats.org/officeDocument/2006/relationships/image" Target="../media/image109.png"/><Relationship Id="rId25" Type="http://schemas.openxmlformats.org/officeDocument/2006/relationships/image" Target="../media/image120.png"/><Relationship Id="rId28" Type="http://schemas.openxmlformats.org/officeDocument/2006/relationships/image" Target="../media/image121.png"/><Relationship Id="rId27" Type="http://schemas.openxmlformats.org/officeDocument/2006/relationships/image" Target="../media/image122.png"/><Relationship Id="rId29" Type="http://schemas.openxmlformats.org/officeDocument/2006/relationships/image" Target="../media/image108.png"/><Relationship Id="rId11" Type="http://schemas.openxmlformats.org/officeDocument/2006/relationships/image" Target="../media/image100.png"/><Relationship Id="rId10" Type="http://schemas.openxmlformats.org/officeDocument/2006/relationships/image" Target="../media/image103.png"/><Relationship Id="rId13" Type="http://schemas.openxmlformats.org/officeDocument/2006/relationships/image" Target="../media/image101.png"/><Relationship Id="rId12" Type="http://schemas.openxmlformats.org/officeDocument/2006/relationships/image" Target="../media/image104.png"/><Relationship Id="rId15" Type="http://schemas.openxmlformats.org/officeDocument/2006/relationships/image" Target="../media/image110.png"/><Relationship Id="rId14" Type="http://schemas.openxmlformats.org/officeDocument/2006/relationships/image" Target="../media/image119.png"/><Relationship Id="rId17" Type="http://schemas.openxmlformats.org/officeDocument/2006/relationships/image" Target="../media/image115.png"/><Relationship Id="rId16" Type="http://schemas.openxmlformats.org/officeDocument/2006/relationships/image" Target="../media/image107.png"/><Relationship Id="rId19" Type="http://schemas.openxmlformats.org/officeDocument/2006/relationships/image" Target="../media/image117.png"/><Relationship Id="rId18" Type="http://schemas.openxmlformats.org/officeDocument/2006/relationships/image" Target="../media/image112.png"/></Relationships>
</file>

<file path=ppt/slideLayouts/_rels/slideLayout83.xml.rels><?xml version="1.0" encoding="UTF-8" standalone="yes"?><Relationships xmlns="http://schemas.openxmlformats.org/package/2006/relationships"><Relationship Id="rId40" Type="http://schemas.openxmlformats.org/officeDocument/2006/relationships/image" Target="../media/image165.png"/><Relationship Id="rId42" Type="http://schemas.openxmlformats.org/officeDocument/2006/relationships/image" Target="../media/image173.png"/><Relationship Id="rId41" Type="http://schemas.openxmlformats.org/officeDocument/2006/relationships/image" Target="../media/image161.png"/><Relationship Id="rId44" Type="http://schemas.openxmlformats.org/officeDocument/2006/relationships/image" Target="../media/image168.png"/><Relationship Id="rId43" Type="http://schemas.openxmlformats.org/officeDocument/2006/relationships/image" Target="../media/image167.png"/><Relationship Id="rId46" Type="http://schemas.openxmlformats.org/officeDocument/2006/relationships/image" Target="../media/image160.png"/><Relationship Id="rId45" Type="http://schemas.openxmlformats.org/officeDocument/2006/relationships/image" Target="../media/image163.png"/><Relationship Id="rId1" Type="http://schemas.openxmlformats.org/officeDocument/2006/relationships/slideMaster" Target="../slideMasters/slideMaster4.xml"/><Relationship Id="rId2" Type="http://schemas.openxmlformats.org/officeDocument/2006/relationships/image" Target="../media/image24.png"/><Relationship Id="rId3" Type="http://schemas.openxmlformats.org/officeDocument/2006/relationships/image" Target="../media/image128.png"/><Relationship Id="rId4" Type="http://schemas.openxmlformats.org/officeDocument/2006/relationships/image" Target="../media/image142.png"/><Relationship Id="rId9" Type="http://schemas.openxmlformats.org/officeDocument/2006/relationships/image" Target="../media/image136.png"/><Relationship Id="rId48" Type="http://schemas.openxmlformats.org/officeDocument/2006/relationships/image" Target="../media/image185.png"/><Relationship Id="rId47" Type="http://schemas.openxmlformats.org/officeDocument/2006/relationships/image" Target="../media/image197.png"/><Relationship Id="rId49" Type="http://schemas.openxmlformats.org/officeDocument/2006/relationships/image" Target="../media/image187.png"/><Relationship Id="rId5" Type="http://schemas.openxmlformats.org/officeDocument/2006/relationships/image" Target="../media/image133.png"/><Relationship Id="rId6" Type="http://schemas.openxmlformats.org/officeDocument/2006/relationships/image" Target="../media/image137.png"/><Relationship Id="rId7" Type="http://schemas.openxmlformats.org/officeDocument/2006/relationships/image" Target="../media/image140.png"/><Relationship Id="rId8" Type="http://schemas.openxmlformats.org/officeDocument/2006/relationships/image" Target="../media/image129.png"/><Relationship Id="rId31" Type="http://schemas.openxmlformats.org/officeDocument/2006/relationships/image" Target="../media/image174.png"/><Relationship Id="rId30" Type="http://schemas.openxmlformats.org/officeDocument/2006/relationships/image" Target="../media/image172.png"/><Relationship Id="rId33" Type="http://schemas.openxmlformats.org/officeDocument/2006/relationships/image" Target="../media/image177.png"/><Relationship Id="rId32" Type="http://schemas.openxmlformats.org/officeDocument/2006/relationships/image" Target="../media/image178.png"/><Relationship Id="rId35" Type="http://schemas.openxmlformats.org/officeDocument/2006/relationships/image" Target="../media/image175.png"/><Relationship Id="rId34" Type="http://schemas.openxmlformats.org/officeDocument/2006/relationships/image" Target="../media/image176.png"/><Relationship Id="rId37" Type="http://schemas.openxmlformats.org/officeDocument/2006/relationships/image" Target="../media/image166.png"/><Relationship Id="rId36" Type="http://schemas.openxmlformats.org/officeDocument/2006/relationships/image" Target="../media/image169.png"/><Relationship Id="rId39" Type="http://schemas.openxmlformats.org/officeDocument/2006/relationships/image" Target="../media/image164.png"/><Relationship Id="rId38" Type="http://schemas.openxmlformats.org/officeDocument/2006/relationships/image" Target="../media/image159.png"/><Relationship Id="rId62" Type="http://schemas.openxmlformats.org/officeDocument/2006/relationships/image" Target="../media/image194.png"/><Relationship Id="rId61" Type="http://schemas.openxmlformats.org/officeDocument/2006/relationships/image" Target="../media/image193.png"/><Relationship Id="rId20" Type="http://schemas.openxmlformats.org/officeDocument/2006/relationships/image" Target="../media/image158.png"/><Relationship Id="rId64" Type="http://schemas.openxmlformats.org/officeDocument/2006/relationships/image" Target="../media/image195.png"/><Relationship Id="rId63" Type="http://schemas.openxmlformats.org/officeDocument/2006/relationships/image" Target="../media/image191.png"/><Relationship Id="rId22" Type="http://schemas.openxmlformats.org/officeDocument/2006/relationships/image" Target="../media/image157.png"/><Relationship Id="rId66" Type="http://schemas.openxmlformats.org/officeDocument/2006/relationships/image" Target="../media/image198.png"/><Relationship Id="rId21" Type="http://schemas.openxmlformats.org/officeDocument/2006/relationships/image" Target="../media/image150.png"/><Relationship Id="rId65" Type="http://schemas.openxmlformats.org/officeDocument/2006/relationships/image" Target="../media/image196.png"/><Relationship Id="rId24" Type="http://schemas.openxmlformats.org/officeDocument/2006/relationships/image" Target="../media/image147.png"/><Relationship Id="rId23" Type="http://schemas.openxmlformats.org/officeDocument/2006/relationships/image" Target="../media/image153.png"/><Relationship Id="rId60" Type="http://schemas.openxmlformats.org/officeDocument/2006/relationships/image" Target="../media/image189.png"/><Relationship Id="rId26" Type="http://schemas.openxmlformats.org/officeDocument/2006/relationships/image" Target="../media/image155.png"/><Relationship Id="rId25" Type="http://schemas.openxmlformats.org/officeDocument/2006/relationships/image" Target="../media/image148.png"/><Relationship Id="rId28" Type="http://schemas.openxmlformats.org/officeDocument/2006/relationships/image" Target="../media/image170.png"/><Relationship Id="rId27" Type="http://schemas.openxmlformats.org/officeDocument/2006/relationships/image" Target="../media/image162.png"/><Relationship Id="rId29" Type="http://schemas.openxmlformats.org/officeDocument/2006/relationships/image" Target="../media/image171.png"/><Relationship Id="rId51" Type="http://schemas.openxmlformats.org/officeDocument/2006/relationships/image" Target="../media/image190.png"/><Relationship Id="rId50" Type="http://schemas.openxmlformats.org/officeDocument/2006/relationships/image" Target="../media/image192.png"/><Relationship Id="rId53" Type="http://schemas.openxmlformats.org/officeDocument/2006/relationships/image" Target="../media/image179.png"/><Relationship Id="rId52" Type="http://schemas.openxmlformats.org/officeDocument/2006/relationships/image" Target="../media/image180.png"/><Relationship Id="rId11" Type="http://schemas.openxmlformats.org/officeDocument/2006/relationships/image" Target="../media/image127.png"/><Relationship Id="rId55" Type="http://schemas.openxmlformats.org/officeDocument/2006/relationships/image" Target="../media/image183.png"/><Relationship Id="rId10" Type="http://schemas.openxmlformats.org/officeDocument/2006/relationships/image" Target="../media/image132.png"/><Relationship Id="rId54" Type="http://schemas.openxmlformats.org/officeDocument/2006/relationships/image" Target="../media/image182.png"/><Relationship Id="rId13" Type="http://schemas.openxmlformats.org/officeDocument/2006/relationships/image" Target="../media/image144.png"/><Relationship Id="rId57" Type="http://schemas.openxmlformats.org/officeDocument/2006/relationships/image" Target="../media/image188.png"/><Relationship Id="rId12" Type="http://schemas.openxmlformats.org/officeDocument/2006/relationships/image" Target="../media/image131.png"/><Relationship Id="rId56" Type="http://schemas.openxmlformats.org/officeDocument/2006/relationships/image" Target="../media/image181.png"/><Relationship Id="rId15" Type="http://schemas.openxmlformats.org/officeDocument/2006/relationships/image" Target="../media/image146.png"/><Relationship Id="rId59" Type="http://schemas.openxmlformats.org/officeDocument/2006/relationships/image" Target="../media/image184.png"/><Relationship Id="rId14" Type="http://schemas.openxmlformats.org/officeDocument/2006/relationships/image" Target="../media/image156.png"/><Relationship Id="rId58" Type="http://schemas.openxmlformats.org/officeDocument/2006/relationships/image" Target="../media/image186.png"/><Relationship Id="rId17" Type="http://schemas.openxmlformats.org/officeDocument/2006/relationships/image" Target="../media/image149.png"/><Relationship Id="rId16" Type="http://schemas.openxmlformats.org/officeDocument/2006/relationships/image" Target="../media/image152.png"/><Relationship Id="rId19" Type="http://schemas.openxmlformats.org/officeDocument/2006/relationships/image" Target="../media/image154.png"/><Relationship Id="rId18" Type="http://schemas.openxmlformats.org/officeDocument/2006/relationships/image" Target="../media/image145.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4.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2.jp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02.png"/><Relationship Id="rId3" Type="http://schemas.openxmlformats.org/officeDocument/2006/relationships/image" Target="../media/image199.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01.png"/><Relationship Id="rId3" Type="http://schemas.openxmlformats.org/officeDocument/2006/relationships/image" Target="../media/image207.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01.png"/><Relationship Id="rId3" Type="http://schemas.openxmlformats.org/officeDocument/2006/relationships/image" Target="../media/image207.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07.png"/></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04.png"/></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07.png"/></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ox">
  <p:cSld name="Four Box">
    <p:spTree>
      <p:nvGrpSpPr>
        <p:cNvPr id="693" name="Shape 693"/>
        <p:cNvGrpSpPr/>
        <p:nvPr/>
      </p:nvGrpSpPr>
      <p:grpSpPr>
        <a:xfrm>
          <a:off x="0" y="0"/>
          <a:ext cx="0" cy="0"/>
          <a:chOff x="0" y="0"/>
          <a:chExt cx="0" cy="0"/>
        </a:xfrm>
      </p:grpSpPr>
      <p:sp>
        <p:nvSpPr>
          <p:cNvPr id="694" name="Google Shape;694;p105"/>
          <p:cNvSpPr/>
          <p:nvPr/>
        </p:nvSpPr>
        <p:spPr>
          <a:xfrm>
            <a:off x="345733" y="1458265"/>
            <a:ext cx="1835700" cy="2568600"/>
          </a:xfrm>
          <a:prstGeom prst="snip1Rect">
            <a:avLst>
              <a:gd fmla="val 16667" name="adj"/>
            </a:avLst>
          </a:prstGeom>
          <a:solidFill>
            <a:schemeClr val="accent6"/>
          </a:solidFill>
          <a:ln>
            <a:noFill/>
          </a:ln>
        </p:spPr>
        <p:txBody>
          <a:bodyPr anchorCtr="0" anchor="t" bIns="34275" lIns="68575" spcFirstLastPara="1" rIns="68575" wrap="square" tIns="34275">
            <a:noAutofit/>
          </a:bodyPr>
          <a:lstStyle/>
          <a:p>
            <a:pPr indent="0" lvl="0" marL="38100" marR="0" rtl="0" algn="l">
              <a:lnSpc>
                <a:spcPct val="90000"/>
              </a:lnSpc>
              <a:spcBef>
                <a:spcPts val="0"/>
              </a:spcBef>
              <a:spcAft>
                <a:spcPts val="0"/>
              </a:spcAft>
              <a:buClr>
                <a:schemeClr val="lt1"/>
              </a:buClr>
              <a:buSzPts val="1100"/>
              <a:buFont typeface="Arial"/>
              <a:buNone/>
            </a:pPr>
            <a:r>
              <a:t/>
            </a:r>
            <a:endParaRPr sz="1100">
              <a:solidFill>
                <a:schemeClr val="lt1"/>
              </a:solidFill>
              <a:latin typeface="Arial"/>
              <a:ea typeface="Arial"/>
              <a:cs typeface="Arial"/>
              <a:sym typeface="Arial"/>
            </a:endParaRPr>
          </a:p>
        </p:txBody>
      </p:sp>
      <p:sp>
        <p:nvSpPr>
          <p:cNvPr id="695" name="Google Shape;695;p105"/>
          <p:cNvSpPr/>
          <p:nvPr/>
        </p:nvSpPr>
        <p:spPr>
          <a:xfrm>
            <a:off x="2548847" y="1458265"/>
            <a:ext cx="1835700" cy="2568600"/>
          </a:xfrm>
          <a:prstGeom prst="snip1Rect">
            <a:avLst>
              <a:gd fmla="val 16667" name="adj"/>
            </a:avLst>
          </a:prstGeom>
          <a:solidFill>
            <a:schemeClr val="accent5"/>
          </a:solidFill>
          <a:ln>
            <a:noFill/>
          </a:ln>
        </p:spPr>
        <p:txBody>
          <a:bodyPr anchorCtr="0" anchor="t" bIns="34275" lIns="68575" spcFirstLastPara="1" rIns="68575" wrap="square" tIns="34275">
            <a:noAutofit/>
          </a:bodyPr>
          <a:lstStyle/>
          <a:p>
            <a:pPr indent="0" lvl="0" marL="38100" marR="0" rtl="0" algn="l">
              <a:lnSpc>
                <a:spcPct val="90000"/>
              </a:lnSpc>
              <a:spcBef>
                <a:spcPts val="0"/>
              </a:spcBef>
              <a:spcAft>
                <a:spcPts val="0"/>
              </a:spcAft>
              <a:buClr>
                <a:schemeClr val="lt1"/>
              </a:buClr>
              <a:buSzPts val="1100"/>
              <a:buFont typeface="Arial"/>
              <a:buNone/>
            </a:pPr>
            <a:r>
              <a:t/>
            </a:r>
            <a:endParaRPr sz="1100">
              <a:solidFill>
                <a:schemeClr val="lt1"/>
              </a:solidFill>
              <a:latin typeface="Arial"/>
              <a:ea typeface="Arial"/>
              <a:cs typeface="Arial"/>
              <a:sym typeface="Arial"/>
            </a:endParaRPr>
          </a:p>
        </p:txBody>
      </p:sp>
      <p:sp>
        <p:nvSpPr>
          <p:cNvPr id="696" name="Google Shape;696;p105"/>
          <p:cNvSpPr txBox="1"/>
          <p:nvPr>
            <p:ph type="title"/>
          </p:nvPr>
        </p:nvSpPr>
        <p:spPr>
          <a:xfrm>
            <a:off x="345734" y="273844"/>
            <a:ext cx="8445000" cy="744000"/>
          </a:xfrm>
          <a:prstGeom prst="rect">
            <a:avLst/>
          </a:prstGeom>
          <a:noFill/>
          <a:ln>
            <a:noFill/>
          </a:ln>
        </p:spPr>
        <p:txBody>
          <a:bodyPr anchorCtr="0" anchor="ctr" bIns="34275" lIns="0" spcFirstLastPara="1" rIns="0" wrap="square" tIns="34275">
            <a:noAutofit/>
          </a:bodyPr>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697" name="Google Shape;697;p105"/>
          <p:cNvSpPr txBox="1"/>
          <p:nvPr>
            <p:ph idx="1" type="body"/>
          </p:nvPr>
        </p:nvSpPr>
        <p:spPr>
          <a:xfrm>
            <a:off x="464431" y="1577210"/>
            <a:ext cx="1596300" cy="2339700"/>
          </a:xfrm>
          <a:prstGeom prst="rect">
            <a:avLst/>
          </a:prstGeom>
          <a:noFill/>
          <a:ln>
            <a:noFill/>
          </a:ln>
        </p:spPr>
        <p:txBody>
          <a:bodyPr anchorCtr="0" anchor="t" bIns="34275" lIns="0" spcFirstLastPara="1" rIns="0" wrap="square" tIns="34275">
            <a:noAutofit/>
          </a:bodyPr>
          <a:lstStyle>
            <a:lvl1pPr indent="-292100" lvl="0" marL="457200" rtl="0" algn="l">
              <a:lnSpc>
                <a:spcPct val="90000"/>
              </a:lnSpc>
              <a:spcBef>
                <a:spcPts val="800"/>
              </a:spcBef>
              <a:spcAft>
                <a:spcPts val="0"/>
              </a:spcAft>
              <a:buClr>
                <a:schemeClr val="dk1"/>
              </a:buClr>
              <a:buSzPts val="1000"/>
              <a:buChar char="▪"/>
              <a:defRPr sz="1400">
                <a:solidFill>
                  <a:schemeClr val="dk1"/>
                </a:solidFill>
              </a:defRPr>
            </a:lvl1pPr>
            <a:lvl2pPr indent="-285750" lvl="1" marL="914400" rtl="0" algn="l">
              <a:lnSpc>
                <a:spcPct val="90000"/>
              </a:lnSpc>
              <a:spcBef>
                <a:spcPts val="400"/>
              </a:spcBef>
              <a:spcAft>
                <a:spcPts val="0"/>
              </a:spcAft>
              <a:buClr>
                <a:schemeClr val="lt1"/>
              </a:buClr>
              <a:buSzPts val="900"/>
              <a:buChar char="▪"/>
              <a:defRPr sz="1200">
                <a:solidFill>
                  <a:schemeClr val="lt1"/>
                </a:solidFill>
              </a:defRPr>
            </a:lvl2pPr>
            <a:lvl3pPr indent="-279400" lvl="2" marL="1371600" rtl="0" algn="l">
              <a:lnSpc>
                <a:spcPct val="90000"/>
              </a:lnSpc>
              <a:spcBef>
                <a:spcPts val="400"/>
              </a:spcBef>
              <a:spcAft>
                <a:spcPts val="0"/>
              </a:spcAft>
              <a:buClr>
                <a:schemeClr val="lt1"/>
              </a:buClr>
              <a:buSzPts val="800"/>
              <a:buChar char="▪"/>
              <a:defRPr sz="1100">
                <a:solidFill>
                  <a:schemeClr val="lt1"/>
                </a:solidFill>
              </a:defRPr>
            </a:lvl3pPr>
            <a:lvl4pPr indent="-273050" lvl="3" marL="1828800" rtl="0" algn="l">
              <a:lnSpc>
                <a:spcPct val="90000"/>
              </a:lnSpc>
              <a:spcBef>
                <a:spcPts val="400"/>
              </a:spcBef>
              <a:spcAft>
                <a:spcPts val="0"/>
              </a:spcAft>
              <a:buClr>
                <a:schemeClr val="lt1"/>
              </a:buClr>
              <a:buSzPts val="700"/>
              <a:buChar char="▪"/>
              <a:defRPr sz="900">
                <a:solidFill>
                  <a:schemeClr val="lt1"/>
                </a:solidFill>
              </a:defRPr>
            </a:lvl4pPr>
            <a:lvl5pPr indent="-273050" lvl="4" marL="2286000" rtl="0" algn="l">
              <a:lnSpc>
                <a:spcPct val="90000"/>
              </a:lnSpc>
              <a:spcBef>
                <a:spcPts val="400"/>
              </a:spcBef>
              <a:spcAft>
                <a:spcPts val="0"/>
              </a:spcAft>
              <a:buClr>
                <a:schemeClr val="lt1"/>
              </a:buClr>
              <a:buSzPts val="700"/>
              <a:buChar char="▪"/>
              <a:defRPr sz="900">
                <a:solidFill>
                  <a:schemeClr val="lt1"/>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698" name="Google Shape;698;p105"/>
          <p:cNvSpPr txBox="1"/>
          <p:nvPr>
            <p:ph idx="2" type="body"/>
          </p:nvPr>
        </p:nvSpPr>
        <p:spPr>
          <a:xfrm>
            <a:off x="2669037" y="1578426"/>
            <a:ext cx="1596300" cy="2338800"/>
          </a:xfrm>
          <a:prstGeom prst="rect">
            <a:avLst/>
          </a:prstGeom>
          <a:noFill/>
          <a:ln>
            <a:noFill/>
          </a:ln>
        </p:spPr>
        <p:txBody>
          <a:bodyPr anchorCtr="0" anchor="t" bIns="34275" lIns="0" spcFirstLastPara="1" rIns="0" wrap="square" tIns="34275">
            <a:noAutofit/>
          </a:bodyPr>
          <a:lstStyle>
            <a:lvl1pPr indent="-292100" lvl="0" marL="457200" rtl="0" algn="l">
              <a:lnSpc>
                <a:spcPct val="90000"/>
              </a:lnSpc>
              <a:spcBef>
                <a:spcPts val="800"/>
              </a:spcBef>
              <a:spcAft>
                <a:spcPts val="0"/>
              </a:spcAft>
              <a:buClr>
                <a:schemeClr val="lt1"/>
              </a:buClr>
              <a:buSzPts val="1000"/>
              <a:buChar char="▪"/>
              <a:defRPr sz="1400">
                <a:solidFill>
                  <a:schemeClr val="lt1"/>
                </a:solidFill>
              </a:defRPr>
            </a:lvl1pPr>
            <a:lvl2pPr indent="-285750" lvl="1" marL="914400" rtl="0" algn="l">
              <a:lnSpc>
                <a:spcPct val="90000"/>
              </a:lnSpc>
              <a:spcBef>
                <a:spcPts val="400"/>
              </a:spcBef>
              <a:spcAft>
                <a:spcPts val="0"/>
              </a:spcAft>
              <a:buClr>
                <a:schemeClr val="lt1"/>
              </a:buClr>
              <a:buSzPts val="900"/>
              <a:buChar char="▪"/>
              <a:defRPr sz="1200">
                <a:solidFill>
                  <a:schemeClr val="lt1"/>
                </a:solidFill>
              </a:defRPr>
            </a:lvl2pPr>
            <a:lvl3pPr indent="-279400" lvl="2" marL="1371600" rtl="0" algn="l">
              <a:lnSpc>
                <a:spcPct val="90000"/>
              </a:lnSpc>
              <a:spcBef>
                <a:spcPts val="400"/>
              </a:spcBef>
              <a:spcAft>
                <a:spcPts val="0"/>
              </a:spcAft>
              <a:buClr>
                <a:schemeClr val="lt1"/>
              </a:buClr>
              <a:buSzPts val="800"/>
              <a:buChar char="▪"/>
              <a:defRPr sz="1100">
                <a:solidFill>
                  <a:schemeClr val="lt1"/>
                </a:solidFill>
              </a:defRPr>
            </a:lvl3pPr>
            <a:lvl4pPr indent="-273050" lvl="3" marL="1828800" rtl="0" algn="l">
              <a:lnSpc>
                <a:spcPct val="90000"/>
              </a:lnSpc>
              <a:spcBef>
                <a:spcPts val="400"/>
              </a:spcBef>
              <a:spcAft>
                <a:spcPts val="0"/>
              </a:spcAft>
              <a:buClr>
                <a:schemeClr val="lt1"/>
              </a:buClr>
              <a:buSzPts val="700"/>
              <a:buChar char="▪"/>
              <a:defRPr sz="900">
                <a:solidFill>
                  <a:schemeClr val="lt1"/>
                </a:solidFill>
              </a:defRPr>
            </a:lvl4pPr>
            <a:lvl5pPr indent="-273050" lvl="4" marL="2286000" rtl="0" algn="l">
              <a:lnSpc>
                <a:spcPct val="90000"/>
              </a:lnSpc>
              <a:spcBef>
                <a:spcPts val="400"/>
              </a:spcBef>
              <a:spcAft>
                <a:spcPts val="0"/>
              </a:spcAft>
              <a:buClr>
                <a:schemeClr val="lt1"/>
              </a:buClr>
              <a:buSzPts val="700"/>
              <a:buChar char="▪"/>
              <a:defRPr sz="900">
                <a:solidFill>
                  <a:schemeClr val="lt1"/>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699" name="Google Shape;699;p105"/>
          <p:cNvSpPr txBox="1"/>
          <p:nvPr>
            <p:ph idx="3" type="body"/>
          </p:nvPr>
        </p:nvSpPr>
        <p:spPr>
          <a:xfrm>
            <a:off x="2550340" y="1136930"/>
            <a:ext cx="1833600" cy="313500"/>
          </a:xfrm>
          <a:prstGeom prst="rect">
            <a:avLst/>
          </a:prstGeom>
          <a:noFill/>
          <a:ln>
            <a:noFill/>
          </a:ln>
        </p:spPr>
        <p:txBody>
          <a:bodyPr anchorCtr="0" anchor="t" bIns="34275" lIns="0" spcFirstLastPara="1" rIns="0" wrap="square" tIns="34275">
            <a:noAutofit/>
          </a:bodyPr>
          <a:lstStyle>
            <a:lvl1pPr indent="-228600" lvl="0" marL="457200" rtl="0" algn="l">
              <a:lnSpc>
                <a:spcPct val="90000"/>
              </a:lnSpc>
              <a:spcBef>
                <a:spcPts val="800"/>
              </a:spcBef>
              <a:spcAft>
                <a:spcPts val="0"/>
              </a:spcAft>
              <a:buSzPts val="1100"/>
              <a:buNone/>
              <a:defRPr sz="1500">
                <a:solidFill>
                  <a:schemeClr val="dk1"/>
                </a:solidFill>
                <a:latin typeface="Barlow"/>
                <a:ea typeface="Barlow"/>
                <a:cs typeface="Barlow"/>
                <a:sym typeface="Barlow"/>
              </a:defRPr>
            </a:lvl1pPr>
            <a:lvl2pPr indent="-292100" lvl="1" marL="914400" rtl="0" algn="l">
              <a:lnSpc>
                <a:spcPct val="90000"/>
              </a:lnSpc>
              <a:spcBef>
                <a:spcPts val="400"/>
              </a:spcBef>
              <a:spcAft>
                <a:spcPts val="0"/>
              </a:spcAft>
              <a:buSzPts val="1000"/>
              <a:buChar char="▪"/>
              <a:defRPr/>
            </a:lvl2pPr>
            <a:lvl3pPr indent="-292100" lvl="2" marL="1371600" rtl="0" algn="l">
              <a:lnSpc>
                <a:spcPct val="90000"/>
              </a:lnSpc>
              <a:spcBef>
                <a:spcPts val="400"/>
              </a:spcBef>
              <a:spcAft>
                <a:spcPts val="0"/>
              </a:spcAft>
              <a:buSzPts val="1000"/>
              <a:buChar char="▪"/>
              <a:defRPr/>
            </a:lvl3pPr>
            <a:lvl4pPr indent="-292100" lvl="3" marL="1828800" rtl="0" algn="l">
              <a:lnSpc>
                <a:spcPct val="90000"/>
              </a:lnSpc>
              <a:spcBef>
                <a:spcPts val="400"/>
              </a:spcBef>
              <a:spcAft>
                <a:spcPts val="0"/>
              </a:spcAft>
              <a:buSzPts val="1000"/>
              <a:buChar char="▪"/>
              <a:defRPr/>
            </a:lvl4pPr>
            <a:lvl5pPr indent="-292100" lvl="4" marL="2286000" rtl="0" algn="l">
              <a:lnSpc>
                <a:spcPct val="90000"/>
              </a:lnSpc>
              <a:spcBef>
                <a:spcPts val="400"/>
              </a:spcBef>
              <a:spcAft>
                <a:spcPts val="0"/>
              </a:spcAft>
              <a:buSzPts val="10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700" name="Google Shape;700;p105"/>
          <p:cNvSpPr txBox="1"/>
          <p:nvPr>
            <p:ph idx="4" type="body"/>
          </p:nvPr>
        </p:nvSpPr>
        <p:spPr>
          <a:xfrm>
            <a:off x="345734" y="1136930"/>
            <a:ext cx="1833600" cy="313500"/>
          </a:xfrm>
          <a:prstGeom prst="rect">
            <a:avLst/>
          </a:prstGeom>
          <a:noFill/>
          <a:ln>
            <a:noFill/>
          </a:ln>
        </p:spPr>
        <p:txBody>
          <a:bodyPr anchorCtr="0" anchor="t" bIns="34275" lIns="0" spcFirstLastPara="1" rIns="0" wrap="square" tIns="34275">
            <a:noAutofit/>
          </a:bodyPr>
          <a:lstStyle>
            <a:lvl1pPr indent="-228600" lvl="0" marL="457200" rtl="0" algn="l">
              <a:lnSpc>
                <a:spcPct val="90000"/>
              </a:lnSpc>
              <a:spcBef>
                <a:spcPts val="800"/>
              </a:spcBef>
              <a:spcAft>
                <a:spcPts val="0"/>
              </a:spcAft>
              <a:buSzPts val="1100"/>
              <a:buNone/>
              <a:defRPr sz="1500">
                <a:solidFill>
                  <a:schemeClr val="dk1"/>
                </a:solidFill>
                <a:latin typeface="Barlow"/>
                <a:ea typeface="Barlow"/>
                <a:cs typeface="Barlow"/>
                <a:sym typeface="Barlow"/>
              </a:defRPr>
            </a:lvl1pPr>
            <a:lvl2pPr indent="-292100" lvl="1" marL="914400" rtl="0" algn="l">
              <a:lnSpc>
                <a:spcPct val="90000"/>
              </a:lnSpc>
              <a:spcBef>
                <a:spcPts val="400"/>
              </a:spcBef>
              <a:spcAft>
                <a:spcPts val="0"/>
              </a:spcAft>
              <a:buSzPts val="1000"/>
              <a:buChar char="▪"/>
              <a:defRPr/>
            </a:lvl2pPr>
            <a:lvl3pPr indent="-292100" lvl="2" marL="1371600" rtl="0" algn="l">
              <a:lnSpc>
                <a:spcPct val="90000"/>
              </a:lnSpc>
              <a:spcBef>
                <a:spcPts val="400"/>
              </a:spcBef>
              <a:spcAft>
                <a:spcPts val="0"/>
              </a:spcAft>
              <a:buSzPts val="1000"/>
              <a:buChar char="▪"/>
              <a:defRPr/>
            </a:lvl3pPr>
            <a:lvl4pPr indent="-292100" lvl="3" marL="1828800" rtl="0" algn="l">
              <a:lnSpc>
                <a:spcPct val="90000"/>
              </a:lnSpc>
              <a:spcBef>
                <a:spcPts val="400"/>
              </a:spcBef>
              <a:spcAft>
                <a:spcPts val="0"/>
              </a:spcAft>
              <a:buSzPts val="1000"/>
              <a:buChar char="▪"/>
              <a:defRPr/>
            </a:lvl4pPr>
            <a:lvl5pPr indent="-292100" lvl="4" marL="2286000" rtl="0" algn="l">
              <a:lnSpc>
                <a:spcPct val="90000"/>
              </a:lnSpc>
              <a:spcBef>
                <a:spcPts val="400"/>
              </a:spcBef>
              <a:spcAft>
                <a:spcPts val="0"/>
              </a:spcAft>
              <a:buSzPts val="10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701" name="Google Shape;701;p105"/>
          <p:cNvSpPr/>
          <p:nvPr/>
        </p:nvSpPr>
        <p:spPr>
          <a:xfrm>
            <a:off x="4751961" y="1458265"/>
            <a:ext cx="1835700" cy="2568600"/>
          </a:xfrm>
          <a:prstGeom prst="snip1Rect">
            <a:avLst>
              <a:gd fmla="val 16667" name="adj"/>
            </a:avLst>
          </a:prstGeom>
          <a:solidFill>
            <a:schemeClr val="dk2"/>
          </a:solidFill>
          <a:ln>
            <a:noFill/>
          </a:ln>
        </p:spPr>
        <p:txBody>
          <a:bodyPr anchorCtr="0" anchor="t" bIns="34275" lIns="68575" spcFirstLastPara="1" rIns="68575" wrap="square" tIns="34275">
            <a:noAutofit/>
          </a:bodyPr>
          <a:lstStyle/>
          <a:p>
            <a:pPr indent="0" lvl="0" marL="38100" marR="0" rtl="0" algn="l">
              <a:lnSpc>
                <a:spcPct val="90000"/>
              </a:lnSpc>
              <a:spcBef>
                <a:spcPts val="0"/>
              </a:spcBef>
              <a:spcAft>
                <a:spcPts val="0"/>
              </a:spcAft>
              <a:buClr>
                <a:schemeClr val="lt1"/>
              </a:buClr>
              <a:buSzPts val="1100"/>
              <a:buFont typeface="Arial"/>
              <a:buNone/>
            </a:pPr>
            <a:r>
              <a:t/>
            </a:r>
            <a:endParaRPr sz="1100">
              <a:solidFill>
                <a:schemeClr val="lt1"/>
              </a:solidFill>
              <a:latin typeface="Arial"/>
              <a:ea typeface="Arial"/>
              <a:cs typeface="Arial"/>
              <a:sym typeface="Arial"/>
            </a:endParaRPr>
          </a:p>
        </p:txBody>
      </p:sp>
      <p:sp>
        <p:nvSpPr>
          <p:cNvPr id="702" name="Google Shape;702;p105"/>
          <p:cNvSpPr txBox="1"/>
          <p:nvPr>
            <p:ph idx="5" type="body"/>
          </p:nvPr>
        </p:nvSpPr>
        <p:spPr>
          <a:xfrm>
            <a:off x="4873643" y="1578426"/>
            <a:ext cx="1596300" cy="2338800"/>
          </a:xfrm>
          <a:prstGeom prst="rect">
            <a:avLst/>
          </a:prstGeom>
          <a:noFill/>
          <a:ln>
            <a:noFill/>
          </a:ln>
        </p:spPr>
        <p:txBody>
          <a:bodyPr anchorCtr="0" anchor="t" bIns="34275" lIns="0" spcFirstLastPara="1" rIns="0" wrap="square" tIns="34275">
            <a:noAutofit/>
          </a:bodyPr>
          <a:lstStyle>
            <a:lvl1pPr indent="-292100" lvl="0" marL="457200" rtl="0" algn="l">
              <a:lnSpc>
                <a:spcPct val="90000"/>
              </a:lnSpc>
              <a:spcBef>
                <a:spcPts val="800"/>
              </a:spcBef>
              <a:spcAft>
                <a:spcPts val="0"/>
              </a:spcAft>
              <a:buClr>
                <a:schemeClr val="lt1"/>
              </a:buClr>
              <a:buSzPts val="1000"/>
              <a:buChar char="▪"/>
              <a:defRPr sz="1400">
                <a:solidFill>
                  <a:schemeClr val="lt1"/>
                </a:solidFill>
              </a:defRPr>
            </a:lvl1pPr>
            <a:lvl2pPr indent="-285750" lvl="1" marL="914400" rtl="0" algn="l">
              <a:lnSpc>
                <a:spcPct val="90000"/>
              </a:lnSpc>
              <a:spcBef>
                <a:spcPts val="400"/>
              </a:spcBef>
              <a:spcAft>
                <a:spcPts val="0"/>
              </a:spcAft>
              <a:buClr>
                <a:schemeClr val="lt1"/>
              </a:buClr>
              <a:buSzPts val="900"/>
              <a:buChar char="▪"/>
              <a:defRPr sz="1200">
                <a:solidFill>
                  <a:schemeClr val="lt1"/>
                </a:solidFill>
              </a:defRPr>
            </a:lvl2pPr>
            <a:lvl3pPr indent="-279400" lvl="2" marL="1371600" rtl="0" algn="l">
              <a:lnSpc>
                <a:spcPct val="90000"/>
              </a:lnSpc>
              <a:spcBef>
                <a:spcPts val="400"/>
              </a:spcBef>
              <a:spcAft>
                <a:spcPts val="0"/>
              </a:spcAft>
              <a:buClr>
                <a:schemeClr val="lt1"/>
              </a:buClr>
              <a:buSzPts val="800"/>
              <a:buChar char="▪"/>
              <a:defRPr sz="1100">
                <a:solidFill>
                  <a:schemeClr val="lt1"/>
                </a:solidFill>
              </a:defRPr>
            </a:lvl3pPr>
            <a:lvl4pPr indent="-273050" lvl="3" marL="1828800" rtl="0" algn="l">
              <a:lnSpc>
                <a:spcPct val="90000"/>
              </a:lnSpc>
              <a:spcBef>
                <a:spcPts val="400"/>
              </a:spcBef>
              <a:spcAft>
                <a:spcPts val="0"/>
              </a:spcAft>
              <a:buClr>
                <a:schemeClr val="lt1"/>
              </a:buClr>
              <a:buSzPts val="700"/>
              <a:buChar char="▪"/>
              <a:defRPr sz="900">
                <a:solidFill>
                  <a:schemeClr val="lt1"/>
                </a:solidFill>
              </a:defRPr>
            </a:lvl4pPr>
            <a:lvl5pPr indent="-273050" lvl="4" marL="2286000" rtl="0" algn="l">
              <a:lnSpc>
                <a:spcPct val="90000"/>
              </a:lnSpc>
              <a:spcBef>
                <a:spcPts val="400"/>
              </a:spcBef>
              <a:spcAft>
                <a:spcPts val="0"/>
              </a:spcAft>
              <a:buClr>
                <a:schemeClr val="lt1"/>
              </a:buClr>
              <a:buSzPts val="700"/>
              <a:buChar char="▪"/>
              <a:defRPr sz="900">
                <a:solidFill>
                  <a:schemeClr val="lt1"/>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703" name="Google Shape;703;p105"/>
          <p:cNvSpPr txBox="1"/>
          <p:nvPr>
            <p:ph idx="6" type="body"/>
          </p:nvPr>
        </p:nvSpPr>
        <p:spPr>
          <a:xfrm>
            <a:off x="4754947" y="1136930"/>
            <a:ext cx="1833600" cy="313500"/>
          </a:xfrm>
          <a:prstGeom prst="rect">
            <a:avLst/>
          </a:prstGeom>
          <a:noFill/>
          <a:ln>
            <a:noFill/>
          </a:ln>
        </p:spPr>
        <p:txBody>
          <a:bodyPr anchorCtr="0" anchor="t" bIns="34275" lIns="0" spcFirstLastPara="1" rIns="0" wrap="square" tIns="34275">
            <a:noAutofit/>
          </a:bodyPr>
          <a:lstStyle>
            <a:lvl1pPr indent="-228600" lvl="0" marL="457200" rtl="0" algn="l">
              <a:lnSpc>
                <a:spcPct val="90000"/>
              </a:lnSpc>
              <a:spcBef>
                <a:spcPts val="800"/>
              </a:spcBef>
              <a:spcAft>
                <a:spcPts val="0"/>
              </a:spcAft>
              <a:buSzPts val="1100"/>
              <a:buNone/>
              <a:defRPr sz="1500">
                <a:solidFill>
                  <a:schemeClr val="dk1"/>
                </a:solidFill>
                <a:latin typeface="Barlow"/>
                <a:ea typeface="Barlow"/>
                <a:cs typeface="Barlow"/>
                <a:sym typeface="Barlow"/>
              </a:defRPr>
            </a:lvl1pPr>
            <a:lvl2pPr indent="-292100" lvl="1" marL="914400" rtl="0" algn="l">
              <a:lnSpc>
                <a:spcPct val="90000"/>
              </a:lnSpc>
              <a:spcBef>
                <a:spcPts val="400"/>
              </a:spcBef>
              <a:spcAft>
                <a:spcPts val="0"/>
              </a:spcAft>
              <a:buSzPts val="1000"/>
              <a:buChar char="▪"/>
              <a:defRPr/>
            </a:lvl2pPr>
            <a:lvl3pPr indent="-292100" lvl="2" marL="1371600" rtl="0" algn="l">
              <a:lnSpc>
                <a:spcPct val="90000"/>
              </a:lnSpc>
              <a:spcBef>
                <a:spcPts val="400"/>
              </a:spcBef>
              <a:spcAft>
                <a:spcPts val="0"/>
              </a:spcAft>
              <a:buSzPts val="1000"/>
              <a:buChar char="▪"/>
              <a:defRPr/>
            </a:lvl3pPr>
            <a:lvl4pPr indent="-292100" lvl="3" marL="1828800" rtl="0" algn="l">
              <a:lnSpc>
                <a:spcPct val="90000"/>
              </a:lnSpc>
              <a:spcBef>
                <a:spcPts val="400"/>
              </a:spcBef>
              <a:spcAft>
                <a:spcPts val="0"/>
              </a:spcAft>
              <a:buSzPts val="1000"/>
              <a:buChar char="▪"/>
              <a:defRPr/>
            </a:lvl4pPr>
            <a:lvl5pPr indent="-292100" lvl="4" marL="2286000" rtl="0" algn="l">
              <a:lnSpc>
                <a:spcPct val="90000"/>
              </a:lnSpc>
              <a:spcBef>
                <a:spcPts val="400"/>
              </a:spcBef>
              <a:spcAft>
                <a:spcPts val="0"/>
              </a:spcAft>
              <a:buSzPts val="10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704" name="Google Shape;704;p105"/>
          <p:cNvSpPr/>
          <p:nvPr/>
        </p:nvSpPr>
        <p:spPr>
          <a:xfrm>
            <a:off x="6955076" y="1458265"/>
            <a:ext cx="1835700" cy="2568600"/>
          </a:xfrm>
          <a:prstGeom prst="snip1Rect">
            <a:avLst>
              <a:gd fmla="val 16667" name="adj"/>
            </a:avLst>
          </a:prstGeom>
          <a:solidFill>
            <a:schemeClr val="accent1"/>
          </a:solidFill>
          <a:ln>
            <a:noFill/>
          </a:ln>
        </p:spPr>
        <p:txBody>
          <a:bodyPr anchorCtr="0" anchor="t" bIns="34275" lIns="68575" spcFirstLastPara="1" rIns="68575" wrap="square" tIns="34275">
            <a:noAutofit/>
          </a:bodyPr>
          <a:lstStyle/>
          <a:p>
            <a:pPr indent="0" lvl="0" marL="38100" marR="0" rtl="0" algn="l">
              <a:lnSpc>
                <a:spcPct val="90000"/>
              </a:lnSpc>
              <a:spcBef>
                <a:spcPts val="0"/>
              </a:spcBef>
              <a:spcAft>
                <a:spcPts val="0"/>
              </a:spcAft>
              <a:buClr>
                <a:schemeClr val="lt1"/>
              </a:buClr>
              <a:buSzPts val="1100"/>
              <a:buFont typeface="Arial"/>
              <a:buNone/>
            </a:pPr>
            <a:r>
              <a:t/>
            </a:r>
            <a:endParaRPr sz="1100">
              <a:solidFill>
                <a:schemeClr val="lt1"/>
              </a:solidFill>
              <a:latin typeface="Arial"/>
              <a:ea typeface="Arial"/>
              <a:cs typeface="Arial"/>
              <a:sym typeface="Arial"/>
            </a:endParaRPr>
          </a:p>
        </p:txBody>
      </p:sp>
      <p:sp>
        <p:nvSpPr>
          <p:cNvPr id="705" name="Google Shape;705;p105"/>
          <p:cNvSpPr txBox="1"/>
          <p:nvPr>
            <p:ph idx="7" type="body"/>
          </p:nvPr>
        </p:nvSpPr>
        <p:spPr>
          <a:xfrm>
            <a:off x="7078249" y="1578426"/>
            <a:ext cx="1596300" cy="2338800"/>
          </a:xfrm>
          <a:prstGeom prst="rect">
            <a:avLst/>
          </a:prstGeom>
          <a:noFill/>
          <a:ln>
            <a:noFill/>
          </a:ln>
        </p:spPr>
        <p:txBody>
          <a:bodyPr anchorCtr="0" anchor="t" bIns="34275" lIns="0" spcFirstLastPara="1" rIns="0" wrap="square" tIns="34275">
            <a:noAutofit/>
          </a:bodyPr>
          <a:lstStyle>
            <a:lvl1pPr indent="-292100" lvl="0" marL="457200" rtl="0" algn="l">
              <a:lnSpc>
                <a:spcPct val="90000"/>
              </a:lnSpc>
              <a:spcBef>
                <a:spcPts val="800"/>
              </a:spcBef>
              <a:spcAft>
                <a:spcPts val="0"/>
              </a:spcAft>
              <a:buClr>
                <a:schemeClr val="lt1"/>
              </a:buClr>
              <a:buSzPts val="1000"/>
              <a:buChar char="▪"/>
              <a:defRPr sz="1400">
                <a:solidFill>
                  <a:schemeClr val="lt1"/>
                </a:solidFill>
              </a:defRPr>
            </a:lvl1pPr>
            <a:lvl2pPr indent="-285750" lvl="1" marL="914400" rtl="0" algn="l">
              <a:lnSpc>
                <a:spcPct val="90000"/>
              </a:lnSpc>
              <a:spcBef>
                <a:spcPts val="400"/>
              </a:spcBef>
              <a:spcAft>
                <a:spcPts val="0"/>
              </a:spcAft>
              <a:buClr>
                <a:schemeClr val="lt1"/>
              </a:buClr>
              <a:buSzPts val="900"/>
              <a:buChar char="▪"/>
              <a:defRPr sz="1200">
                <a:solidFill>
                  <a:schemeClr val="lt1"/>
                </a:solidFill>
              </a:defRPr>
            </a:lvl2pPr>
            <a:lvl3pPr indent="-279400" lvl="2" marL="1371600" rtl="0" algn="l">
              <a:lnSpc>
                <a:spcPct val="90000"/>
              </a:lnSpc>
              <a:spcBef>
                <a:spcPts val="400"/>
              </a:spcBef>
              <a:spcAft>
                <a:spcPts val="0"/>
              </a:spcAft>
              <a:buClr>
                <a:schemeClr val="lt1"/>
              </a:buClr>
              <a:buSzPts val="800"/>
              <a:buChar char="▪"/>
              <a:defRPr sz="1100">
                <a:solidFill>
                  <a:schemeClr val="lt1"/>
                </a:solidFill>
              </a:defRPr>
            </a:lvl3pPr>
            <a:lvl4pPr indent="-273050" lvl="3" marL="1828800" rtl="0" algn="l">
              <a:lnSpc>
                <a:spcPct val="90000"/>
              </a:lnSpc>
              <a:spcBef>
                <a:spcPts val="400"/>
              </a:spcBef>
              <a:spcAft>
                <a:spcPts val="0"/>
              </a:spcAft>
              <a:buClr>
                <a:schemeClr val="lt1"/>
              </a:buClr>
              <a:buSzPts val="700"/>
              <a:buChar char="▪"/>
              <a:defRPr sz="900">
                <a:solidFill>
                  <a:schemeClr val="lt1"/>
                </a:solidFill>
              </a:defRPr>
            </a:lvl4pPr>
            <a:lvl5pPr indent="-273050" lvl="4" marL="2286000" rtl="0" algn="l">
              <a:lnSpc>
                <a:spcPct val="90000"/>
              </a:lnSpc>
              <a:spcBef>
                <a:spcPts val="400"/>
              </a:spcBef>
              <a:spcAft>
                <a:spcPts val="0"/>
              </a:spcAft>
              <a:buClr>
                <a:schemeClr val="lt1"/>
              </a:buClr>
              <a:buSzPts val="700"/>
              <a:buChar char="▪"/>
              <a:defRPr sz="900">
                <a:solidFill>
                  <a:schemeClr val="lt1"/>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706" name="Google Shape;706;p105"/>
          <p:cNvSpPr txBox="1"/>
          <p:nvPr>
            <p:ph idx="8" type="body"/>
          </p:nvPr>
        </p:nvSpPr>
        <p:spPr>
          <a:xfrm>
            <a:off x="6959553" y="1136930"/>
            <a:ext cx="1833600" cy="313500"/>
          </a:xfrm>
          <a:prstGeom prst="rect">
            <a:avLst/>
          </a:prstGeom>
          <a:noFill/>
          <a:ln>
            <a:noFill/>
          </a:ln>
        </p:spPr>
        <p:txBody>
          <a:bodyPr anchorCtr="0" anchor="t" bIns="34275" lIns="0" spcFirstLastPara="1" rIns="0" wrap="square" tIns="34275">
            <a:noAutofit/>
          </a:bodyPr>
          <a:lstStyle>
            <a:lvl1pPr indent="-228600" lvl="0" marL="457200" rtl="0" algn="l">
              <a:lnSpc>
                <a:spcPct val="90000"/>
              </a:lnSpc>
              <a:spcBef>
                <a:spcPts val="800"/>
              </a:spcBef>
              <a:spcAft>
                <a:spcPts val="0"/>
              </a:spcAft>
              <a:buSzPts val="1100"/>
              <a:buNone/>
              <a:defRPr sz="1500">
                <a:solidFill>
                  <a:schemeClr val="dk1"/>
                </a:solidFill>
                <a:latin typeface="Barlow"/>
                <a:ea typeface="Barlow"/>
                <a:cs typeface="Barlow"/>
                <a:sym typeface="Barlow"/>
              </a:defRPr>
            </a:lvl1pPr>
            <a:lvl2pPr indent="-292100" lvl="1" marL="914400" rtl="0" algn="l">
              <a:lnSpc>
                <a:spcPct val="90000"/>
              </a:lnSpc>
              <a:spcBef>
                <a:spcPts val="400"/>
              </a:spcBef>
              <a:spcAft>
                <a:spcPts val="0"/>
              </a:spcAft>
              <a:buSzPts val="1000"/>
              <a:buChar char="▪"/>
              <a:defRPr/>
            </a:lvl2pPr>
            <a:lvl3pPr indent="-292100" lvl="2" marL="1371600" rtl="0" algn="l">
              <a:lnSpc>
                <a:spcPct val="90000"/>
              </a:lnSpc>
              <a:spcBef>
                <a:spcPts val="400"/>
              </a:spcBef>
              <a:spcAft>
                <a:spcPts val="0"/>
              </a:spcAft>
              <a:buSzPts val="1000"/>
              <a:buChar char="▪"/>
              <a:defRPr/>
            </a:lvl3pPr>
            <a:lvl4pPr indent="-292100" lvl="3" marL="1828800" rtl="0" algn="l">
              <a:lnSpc>
                <a:spcPct val="90000"/>
              </a:lnSpc>
              <a:spcBef>
                <a:spcPts val="400"/>
              </a:spcBef>
              <a:spcAft>
                <a:spcPts val="0"/>
              </a:spcAft>
              <a:buSzPts val="1000"/>
              <a:buChar char="▪"/>
              <a:defRPr/>
            </a:lvl4pPr>
            <a:lvl5pPr indent="-292100" lvl="4" marL="2286000" rtl="0" algn="l">
              <a:lnSpc>
                <a:spcPct val="90000"/>
              </a:lnSpc>
              <a:spcBef>
                <a:spcPts val="400"/>
              </a:spcBef>
              <a:spcAft>
                <a:spcPts val="0"/>
              </a:spcAft>
              <a:buSzPts val="10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White">
  <p:cSld name="Quote White">
    <p:bg>
      <p:bgPr>
        <a:solidFill>
          <a:srgbClr val="6CA6BB"/>
        </a:solidFill>
      </p:bgPr>
    </p:bg>
    <p:spTree>
      <p:nvGrpSpPr>
        <p:cNvPr id="707" name="Shape 707"/>
        <p:cNvGrpSpPr/>
        <p:nvPr/>
      </p:nvGrpSpPr>
      <p:grpSpPr>
        <a:xfrm>
          <a:off x="0" y="0"/>
          <a:ext cx="0" cy="0"/>
          <a:chOff x="0" y="0"/>
          <a:chExt cx="0" cy="0"/>
        </a:xfrm>
      </p:grpSpPr>
      <p:pic>
        <p:nvPicPr>
          <p:cNvPr descr="A close up of a logo&#10;&#10;Description automatically generated" id="708" name="Google Shape;708;p106"/>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709" name="Google Shape;709;p106"/>
          <p:cNvSpPr txBox="1"/>
          <p:nvPr>
            <p:ph idx="1" type="body"/>
          </p:nvPr>
        </p:nvSpPr>
        <p:spPr>
          <a:xfrm>
            <a:off x="345735" y="3350565"/>
            <a:ext cx="4569900" cy="609900"/>
          </a:xfrm>
          <a:prstGeom prst="rect">
            <a:avLst/>
          </a:prstGeom>
          <a:noFill/>
          <a:ln>
            <a:noFill/>
          </a:ln>
        </p:spPr>
        <p:txBody>
          <a:bodyPr anchorCtr="0" anchor="t" bIns="34275" lIns="0" spcFirstLastPara="1" rIns="0" wrap="square" tIns="34275">
            <a:noAutofit/>
          </a:bodyPr>
          <a:lstStyle>
            <a:lvl1pPr indent="-228600" lvl="0" marL="457200" rtl="0" algn="l">
              <a:lnSpc>
                <a:spcPct val="90000"/>
              </a:lnSpc>
              <a:spcBef>
                <a:spcPts val="0"/>
              </a:spcBef>
              <a:spcAft>
                <a:spcPts val="0"/>
              </a:spcAft>
              <a:buSzPts val="1000"/>
              <a:buNone/>
              <a:defRPr sz="1400">
                <a:solidFill>
                  <a:schemeClr val="accent3"/>
                </a:solidFill>
              </a:defRPr>
            </a:lvl1pPr>
            <a:lvl2pPr indent="-292100" lvl="1" marL="914400" rtl="0" algn="l">
              <a:lnSpc>
                <a:spcPct val="90000"/>
              </a:lnSpc>
              <a:spcBef>
                <a:spcPts val="400"/>
              </a:spcBef>
              <a:spcAft>
                <a:spcPts val="0"/>
              </a:spcAft>
              <a:buSzPts val="1000"/>
              <a:buChar char="▪"/>
              <a:defRPr/>
            </a:lvl2pPr>
            <a:lvl3pPr indent="-292100" lvl="2" marL="1371600" rtl="0" algn="l">
              <a:lnSpc>
                <a:spcPct val="90000"/>
              </a:lnSpc>
              <a:spcBef>
                <a:spcPts val="400"/>
              </a:spcBef>
              <a:spcAft>
                <a:spcPts val="0"/>
              </a:spcAft>
              <a:buSzPts val="1000"/>
              <a:buChar char="▪"/>
              <a:defRPr/>
            </a:lvl3pPr>
            <a:lvl4pPr indent="-292100" lvl="3" marL="1828800" rtl="0" algn="l">
              <a:lnSpc>
                <a:spcPct val="90000"/>
              </a:lnSpc>
              <a:spcBef>
                <a:spcPts val="400"/>
              </a:spcBef>
              <a:spcAft>
                <a:spcPts val="0"/>
              </a:spcAft>
              <a:buSzPts val="1000"/>
              <a:buChar char="▪"/>
              <a:defRPr/>
            </a:lvl4pPr>
            <a:lvl5pPr indent="-292100" lvl="4" marL="2286000" rtl="0" algn="l">
              <a:lnSpc>
                <a:spcPct val="90000"/>
              </a:lnSpc>
              <a:spcBef>
                <a:spcPts val="400"/>
              </a:spcBef>
              <a:spcAft>
                <a:spcPts val="0"/>
              </a:spcAft>
              <a:buSzPts val="10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710" name="Google Shape;710;p106"/>
          <p:cNvSpPr txBox="1"/>
          <p:nvPr>
            <p:ph idx="2" type="body"/>
          </p:nvPr>
        </p:nvSpPr>
        <p:spPr>
          <a:xfrm>
            <a:off x="345735" y="986822"/>
            <a:ext cx="4569900" cy="2205300"/>
          </a:xfrm>
          <a:prstGeom prst="rect">
            <a:avLst/>
          </a:prstGeom>
          <a:noFill/>
          <a:ln>
            <a:noFill/>
          </a:ln>
        </p:spPr>
        <p:txBody>
          <a:bodyPr anchorCtr="0" anchor="b" bIns="34275" lIns="0" spcFirstLastPara="1" rIns="0" wrap="square" tIns="34275">
            <a:noAutofit/>
          </a:bodyPr>
          <a:lstStyle>
            <a:lvl1pPr indent="-228600" lvl="0" marL="457200" rtl="0" algn="l">
              <a:lnSpc>
                <a:spcPct val="90000"/>
              </a:lnSpc>
              <a:spcBef>
                <a:spcPts val="800"/>
              </a:spcBef>
              <a:spcAft>
                <a:spcPts val="0"/>
              </a:spcAft>
              <a:buSzPts val="1800"/>
              <a:buNone/>
              <a:defRPr sz="2400">
                <a:solidFill>
                  <a:schemeClr val="accent1"/>
                </a:solidFill>
                <a:latin typeface="Barlow"/>
                <a:ea typeface="Barlow"/>
                <a:cs typeface="Barlow"/>
                <a:sym typeface="Barlow"/>
              </a:defRPr>
            </a:lvl1pPr>
            <a:lvl2pPr indent="-292100" lvl="1" marL="914400" rtl="0" algn="l">
              <a:lnSpc>
                <a:spcPct val="90000"/>
              </a:lnSpc>
              <a:spcBef>
                <a:spcPts val="400"/>
              </a:spcBef>
              <a:spcAft>
                <a:spcPts val="0"/>
              </a:spcAft>
              <a:buSzPts val="1000"/>
              <a:buChar char="▪"/>
              <a:defRPr/>
            </a:lvl2pPr>
            <a:lvl3pPr indent="-292100" lvl="2" marL="1371600" rtl="0" algn="l">
              <a:lnSpc>
                <a:spcPct val="90000"/>
              </a:lnSpc>
              <a:spcBef>
                <a:spcPts val="400"/>
              </a:spcBef>
              <a:spcAft>
                <a:spcPts val="0"/>
              </a:spcAft>
              <a:buSzPts val="1000"/>
              <a:buChar char="▪"/>
              <a:defRPr/>
            </a:lvl3pPr>
            <a:lvl4pPr indent="-292100" lvl="3" marL="1828800" rtl="0" algn="l">
              <a:lnSpc>
                <a:spcPct val="90000"/>
              </a:lnSpc>
              <a:spcBef>
                <a:spcPts val="400"/>
              </a:spcBef>
              <a:spcAft>
                <a:spcPts val="0"/>
              </a:spcAft>
              <a:buSzPts val="1000"/>
              <a:buChar char="▪"/>
              <a:defRPr/>
            </a:lvl4pPr>
            <a:lvl5pPr indent="-292100" lvl="4" marL="2286000" rtl="0" algn="l">
              <a:lnSpc>
                <a:spcPct val="90000"/>
              </a:lnSpc>
              <a:spcBef>
                <a:spcPts val="400"/>
              </a:spcBef>
              <a:spcAft>
                <a:spcPts val="0"/>
              </a:spcAft>
              <a:buSzPts val="10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hite" type="blank">
  <p:cSld name="BLANK">
    <p:spTree>
      <p:nvGrpSpPr>
        <p:cNvPr id="711" name="Shape 711"/>
        <p:cNvGrpSpPr/>
        <p:nvPr/>
      </p:nvGrpSpPr>
      <p:grpSpPr>
        <a:xfrm>
          <a:off x="0" y="0"/>
          <a:ext cx="0" cy="0"/>
          <a:chOff x="0" y="0"/>
          <a:chExt cx="0" cy="0"/>
        </a:xfrm>
      </p:grpSpPr>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line 02" showMasterSp="0">
  <p:cSld name="Headline 02">
    <p:bg>
      <p:bgPr>
        <a:solidFill>
          <a:schemeClr val="accent2"/>
        </a:solidFill>
      </p:bgPr>
    </p:bg>
    <p:spTree>
      <p:nvGrpSpPr>
        <p:cNvPr id="712" name="Shape 712"/>
        <p:cNvGrpSpPr/>
        <p:nvPr/>
      </p:nvGrpSpPr>
      <p:grpSpPr>
        <a:xfrm>
          <a:off x="0" y="0"/>
          <a:ext cx="0" cy="0"/>
          <a:chOff x="0" y="0"/>
          <a:chExt cx="0" cy="0"/>
        </a:xfrm>
      </p:grpSpPr>
      <p:pic>
        <p:nvPicPr>
          <p:cNvPr descr="A picture containing light, black, large, white&#10;&#10;Description automatically generated" id="713" name="Google Shape;713;p108"/>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714" name="Google Shape;714;p108"/>
          <p:cNvSpPr txBox="1"/>
          <p:nvPr>
            <p:ph type="title"/>
          </p:nvPr>
        </p:nvSpPr>
        <p:spPr>
          <a:xfrm>
            <a:off x="345735" y="2074663"/>
            <a:ext cx="8169600" cy="994200"/>
          </a:xfrm>
          <a:prstGeom prst="rect">
            <a:avLst/>
          </a:prstGeom>
          <a:noFill/>
          <a:ln>
            <a:noFill/>
          </a:ln>
        </p:spPr>
        <p:txBody>
          <a:bodyPr anchorCtr="0" anchor="ctr" bIns="34275" lIns="0" spcFirstLastPara="1" rIns="0" wrap="square" tIns="34275">
            <a:noAutofit/>
          </a:bodyPr>
          <a:lstStyle>
            <a:lvl1pPr lvl="0" rtl="0" algn="l">
              <a:lnSpc>
                <a:spcPct val="90000"/>
              </a:lnSpc>
              <a:spcBef>
                <a:spcPts val="0"/>
              </a:spcBef>
              <a:spcAft>
                <a:spcPts val="0"/>
              </a:spcAft>
              <a:buClr>
                <a:schemeClr val="lt1"/>
              </a:buClr>
              <a:buSzPts val="3600"/>
              <a:buFont typeface="Barlow"/>
              <a:buNone/>
              <a:defRPr>
                <a:solidFill>
                  <a:schemeClr val="lt1"/>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pic>
        <p:nvPicPr>
          <p:cNvPr id="715" name="Google Shape;715;p108"/>
          <p:cNvPicPr preferRelativeResize="0"/>
          <p:nvPr/>
        </p:nvPicPr>
        <p:blipFill rotWithShape="1">
          <a:blip r:embed="rId3">
            <a:alphaModFix/>
          </a:blip>
          <a:srcRect b="0" l="0" r="0" t="0"/>
          <a:stretch/>
        </p:blipFill>
        <p:spPr>
          <a:xfrm>
            <a:off x="345735" y="4761292"/>
            <a:ext cx="1019018" cy="158725"/>
          </a:xfrm>
          <a:prstGeom prst="rect">
            <a:avLst/>
          </a:prstGeom>
          <a:noFill/>
          <a:ln>
            <a:noFill/>
          </a:ln>
        </p:spPr>
      </p:pic>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Headline 01" showMasterSp="0">
  <p:cSld name="1_Headline 01">
    <p:bg>
      <p:bgPr>
        <a:solidFill>
          <a:schemeClr val="dk1"/>
        </a:solidFill>
      </p:bgPr>
    </p:bg>
    <p:spTree>
      <p:nvGrpSpPr>
        <p:cNvPr id="716" name="Shape 716"/>
        <p:cNvGrpSpPr/>
        <p:nvPr/>
      </p:nvGrpSpPr>
      <p:grpSpPr>
        <a:xfrm>
          <a:off x="0" y="0"/>
          <a:ext cx="0" cy="0"/>
          <a:chOff x="0" y="0"/>
          <a:chExt cx="0" cy="0"/>
        </a:xfrm>
      </p:grpSpPr>
      <p:pic>
        <p:nvPicPr>
          <p:cNvPr descr="A young person sitting in front of a computer&#10;&#10;Description automatically generated" id="717" name="Google Shape;717;p109"/>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descr="A picture containing person, black, holding, white&#10;&#10;Description automatically generated" id="718" name="Google Shape;718;p109"/>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719" name="Google Shape;719;p109"/>
          <p:cNvSpPr txBox="1"/>
          <p:nvPr>
            <p:ph type="title"/>
          </p:nvPr>
        </p:nvSpPr>
        <p:spPr>
          <a:xfrm>
            <a:off x="345735" y="2074663"/>
            <a:ext cx="8169600" cy="994200"/>
          </a:xfrm>
          <a:prstGeom prst="rect">
            <a:avLst/>
          </a:prstGeom>
          <a:noFill/>
          <a:ln>
            <a:noFill/>
          </a:ln>
        </p:spPr>
        <p:txBody>
          <a:bodyPr anchorCtr="0" anchor="ctr" bIns="34275" lIns="0" spcFirstLastPara="1" rIns="0" wrap="square" tIns="34275">
            <a:noAutofit/>
          </a:bodyPr>
          <a:lstStyle>
            <a:lvl1pPr lvl="0" rtl="0" algn="l">
              <a:lnSpc>
                <a:spcPct val="90000"/>
              </a:lnSpc>
              <a:spcBef>
                <a:spcPts val="0"/>
              </a:spcBef>
              <a:spcAft>
                <a:spcPts val="0"/>
              </a:spcAft>
              <a:buClr>
                <a:schemeClr val="lt1"/>
              </a:buClr>
              <a:buSzPts val="3600"/>
              <a:buFont typeface="Barlow"/>
              <a:buNone/>
              <a:defRPr>
                <a:solidFill>
                  <a:schemeClr val="lt1"/>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pic>
        <p:nvPicPr>
          <p:cNvPr id="720" name="Google Shape;720;p109"/>
          <p:cNvPicPr preferRelativeResize="0"/>
          <p:nvPr/>
        </p:nvPicPr>
        <p:blipFill rotWithShape="1">
          <a:blip r:embed="rId4">
            <a:alphaModFix/>
          </a:blip>
          <a:srcRect b="0" l="0" r="0" t="0"/>
          <a:stretch/>
        </p:blipFill>
        <p:spPr>
          <a:xfrm>
            <a:off x="345735" y="4761292"/>
            <a:ext cx="1019018" cy="158725"/>
          </a:xfrm>
          <a:prstGeom prst="rect">
            <a:avLst/>
          </a:prstGeom>
          <a:noFill/>
          <a:ln>
            <a:noFill/>
          </a:ln>
        </p:spPr>
      </p:pic>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Headline 01" showMasterSp="0">
  <p:cSld name="2_Headline 01">
    <p:bg>
      <p:bgPr>
        <a:solidFill>
          <a:schemeClr val="dk1"/>
        </a:solidFill>
      </p:bgPr>
    </p:bg>
    <p:spTree>
      <p:nvGrpSpPr>
        <p:cNvPr id="721" name="Shape 721"/>
        <p:cNvGrpSpPr/>
        <p:nvPr/>
      </p:nvGrpSpPr>
      <p:grpSpPr>
        <a:xfrm>
          <a:off x="0" y="0"/>
          <a:ext cx="0" cy="0"/>
          <a:chOff x="0" y="0"/>
          <a:chExt cx="0" cy="0"/>
        </a:xfrm>
      </p:grpSpPr>
      <p:pic>
        <p:nvPicPr>
          <p:cNvPr descr="A person sitting at a table using a computer&#10;&#10;Description automatically generated" id="722" name="Google Shape;722;p110"/>
          <p:cNvPicPr preferRelativeResize="0"/>
          <p:nvPr/>
        </p:nvPicPr>
        <p:blipFill rotWithShape="1">
          <a:blip r:embed="rId2">
            <a:alphaModFix/>
          </a:blip>
          <a:srcRect b="0" l="0" r="24115" t="0"/>
          <a:stretch/>
        </p:blipFill>
        <p:spPr>
          <a:xfrm>
            <a:off x="2205110" y="0"/>
            <a:ext cx="6938890" cy="5143500"/>
          </a:xfrm>
          <a:prstGeom prst="rect">
            <a:avLst/>
          </a:prstGeom>
          <a:noFill/>
          <a:ln>
            <a:noFill/>
          </a:ln>
        </p:spPr>
      </p:pic>
      <p:pic>
        <p:nvPicPr>
          <p:cNvPr descr="A picture containing person, black, holding, white&#10;&#10;Description automatically generated" id="723" name="Google Shape;723;p110"/>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724" name="Google Shape;724;p110"/>
          <p:cNvSpPr txBox="1"/>
          <p:nvPr>
            <p:ph type="title"/>
          </p:nvPr>
        </p:nvSpPr>
        <p:spPr>
          <a:xfrm>
            <a:off x="345735" y="2074663"/>
            <a:ext cx="8169600" cy="994200"/>
          </a:xfrm>
          <a:prstGeom prst="rect">
            <a:avLst/>
          </a:prstGeom>
          <a:noFill/>
          <a:ln>
            <a:noFill/>
          </a:ln>
        </p:spPr>
        <p:txBody>
          <a:bodyPr anchorCtr="0" anchor="ctr" bIns="34275" lIns="0" spcFirstLastPara="1" rIns="0" wrap="square" tIns="34275">
            <a:noAutofit/>
          </a:bodyPr>
          <a:lstStyle>
            <a:lvl1pPr lvl="0" rtl="0" algn="l">
              <a:lnSpc>
                <a:spcPct val="90000"/>
              </a:lnSpc>
              <a:spcBef>
                <a:spcPts val="0"/>
              </a:spcBef>
              <a:spcAft>
                <a:spcPts val="0"/>
              </a:spcAft>
              <a:buClr>
                <a:schemeClr val="lt1"/>
              </a:buClr>
              <a:buSzPts val="3600"/>
              <a:buFont typeface="Barlow"/>
              <a:buNone/>
              <a:defRPr>
                <a:solidFill>
                  <a:schemeClr val="lt1"/>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pic>
        <p:nvPicPr>
          <p:cNvPr id="725" name="Google Shape;725;p110"/>
          <p:cNvPicPr preferRelativeResize="0"/>
          <p:nvPr/>
        </p:nvPicPr>
        <p:blipFill rotWithShape="1">
          <a:blip r:embed="rId4">
            <a:alphaModFix/>
          </a:blip>
          <a:srcRect b="0" l="0" r="0" t="0"/>
          <a:stretch/>
        </p:blipFill>
        <p:spPr>
          <a:xfrm>
            <a:off x="345735" y="4761292"/>
            <a:ext cx="1019018" cy="158725"/>
          </a:xfrm>
          <a:prstGeom prst="rect">
            <a:avLst/>
          </a:prstGeom>
          <a:noFill/>
          <a:ln>
            <a:noFill/>
          </a:ln>
        </p:spPr>
      </p:pic>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Headline 01" showMasterSp="0">
  <p:cSld name="3_Headline 01">
    <p:bg>
      <p:bgPr>
        <a:solidFill>
          <a:schemeClr val="dk1"/>
        </a:solidFill>
      </p:bgPr>
    </p:bg>
    <p:spTree>
      <p:nvGrpSpPr>
        <p:cNvPr id="726" name="Shape 726"/>
        <p:cNvGrpSpPr/>
        <p:nvPr/>
      </p:nvGrpSpPr>
      <p:grpSpPr>
        <a:xfrm>
          <a:off x="0" y="0"/>
          <a:ext cx="0" cy="0"/>
          <a:chOff x="0" y="0"/>
          <a:chExt cx="0" cy="0"/>
        </a:xfrm>
      </p:grpSpPr>
      <p:pic>
        <p:nvPicPr>
          <p:cNvPr descr="A group of people sitting at a table using a computer&#10;&#10;Description automatically generated" id="727" name="Google Shape;727;p111"/>
          <p:cNvPicPr preferRelativeResize="0"/>
          <p:nvPr/>
        </p:nvPicPr>
        <p:blipFill rotWithShape="1">
          <a:blip r:embed="rId2">
            <a:alphaModFix/>
          </a:blip>
          <a:srcRect b="0" l="0" r="11535" t="0"/>
          <a:stretch/>
        </p:blipFill>
        <p:spPr>
          <a:xfrm>
            <a:off x="1055077" y="0"/>
            <a:ext cx="8088922" cy="5143500"/>
          </a:xfrm>
          <a:prstGeom prst="rect">
            <a:avLst/>
          </a:prstGeom>
          <a:noFill/>
          <a:ln>
            <a:noFill/>
          </a:ln>
        </p:spPr>
      </p:pic>
      <p:pic>
        <p:nvPicPr>
          <p:cNvPr descr="A picture containing person, black, holding, white&#10;&#10;Description automatically generated" id="728" name="Google Shape;728;p111"/>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729" name="Google Shape;729;p111"/>
          <p:cNvSpPr txBox="1"/>
          <p:nvPr>
            <p:ph type="title"/>
          </p:nvPr>
        </p:nvSpPr>
        <p:spPr>
          <a:xfrm>
            <a:off x="345735" y="2074663"/>
            <a:ext cx="8169600" cy="994200"/>
          </a:xfrm>
          <a:prstGeom prst="rect">
            <a:avLst/>
          </a:prstGeom>
          <a:noFill/>
          <a:ln>
            <a:noFill/>
          </a:ln>
        </p:spPr>
        <p:txBody>
          <a:bodyPr anchorCtr="0" anchor="ctr" bIns="34275" lIns="0" spcFirstLastPara="1" rIns="0" wrap="square" tIns="34275">
            <a:noAutofit/>
          </a:bodyPr>
          <a:lstStyle>
            <a:lvl1pPr lvl="0" rtl="0" algn="l">
              <a:lnSpc>
                <a:spcPct val="90000"/>
              </a:lnSpc>
              <a:spcBef>
                <a:spcPts val="0"/>
              </a:spcBef>
              <a:spcAft>
                <a:spcPts val="0"/>
              </a:spcAft>
              <a:buClr>
                <a:schemeClr val="lt1"/>
              </a:buClr>
              <a:buSzPts val="3600"/>
              <a:buFont typeface="Barlow"/>
              <a:buNone/>
              <a:defRPr>
                <a:solidFill>
                  <a:schemeClr val="lt1"/>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pic>
        <p:nvPicPr>
          <p:cNvPr id="730" name="Google Shape;730;p111"/>
          <p:cNvPicPr preferRelativeResize="0"/>
          <p:nvPr/>
        </p:nvPicPr>
        <p:blipFill rotWithShape="1">
          <a:blip r:embed="rId4">
            <a:alphaModFix/>
          </a:blip>
          <a:srcRect b="0" l="0" r="0" t="0"/>
          <a:stretch/>
        </p:blipFill>
        <p:spPr>
          <a:xfrm>
            <a:off x="345735" y="4761292"/>
            <a:ext cx="1019018" cy="158725"/>
          </a:xfrm>
          <a:prstGeom prst="rect">
            <a:avLst/>
          </a:prstGeom>
          <a:noFill/>
          <a:ln>
            <a:noFill/>
          </a:ln>
        </p:spPr>
      </p:pic>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line 04">
  <p:cSld name="Headline 04">
    <p:spTree>
      <p:nvGrpSpPr>
        <p:cNvPr id="731" name="Shape 731"/>
        <p:cNvGrpSpPr/>
        <p:nvPr/>
      </p:nvGrpSpPr>
      <p:grpSpPr>
        <a:xfrm>
          <a:off x="0" y="0"/>
          <a:ext cx="0" cy="0"/>
          <a:chOff x="0" y="0"/>
          <a:chExt cx="0" cy="0"/>
        </a:xfrm>
      </p:grpSpPr>
      <p:pic>
        <p:nvPicPr>
          <p:cNvPr descr="A close up of a logo&#10;&#10;Description automatically generated" id="732" name="Google Shape;732;p112"/>
          <p:cNvPicPr preferRelativeResize="0"/>
          <p:nvPr/>
        </p:nvPicPr>
        <p:blipFill rotWithShape="1">
          <a:blip r:embed="rId2">
            <a:alphaModFix amt="50000"/>
          </a:blip>
          <a:srcRect b="0" l="0" r="14273" t="0"/>
          <a:stretch/>
        </p:blipFill>
        <p:spPr>
          <a:xfrm>
            <a:off x="1304925" y="0"/>
            <a:ext cx="7839077" cy="5143500"/>
          </a:xfrm>
          <a:prstGeom prst="rect">
            <a:avLst/>
          </a:prstGeom>
          <a:noFill/>
          <a:ln>
            <a:noFill/>
          </a:ln>
        </p:spPr>
      </p:pic>
      <p:sp>
        <p:nvSpPr>
          <p:cNvPr id="733" name="Google Shape;733;p112"/>
          <p:cNvSpPr txBox="1"/>
          <p:nvPr>
            <p:ph type="title"/>
          </p:nvPr>
        </p:nvSpPr>
        <p:spPr>
          <a:xfrm>
            <a:off x="345735" y="2074663"/>
            <a:ext cx="8169600" cy="994200"/>
          </a:xfrm>
          <a:prstGeom prst="rect">
            <a:avLst/>
          </a:prstGeom>
          <a:noFill/>
          <a:ln>
            <a:noFill/>
          </a:ln>
        </p:spPr>
        <p:txBody>
          <a:bodyPr anchorCtr="0" anchor="ctr" bIns="34275" lIns="0" spcFirstLastPara="1" rIns="0" wrap="square" tIns="34275">
            <a:noAutofit/>
          </a:bodyPr>
          <a:lstStyle>
            <a:lvl1pPr lvl="0" rtl="0" algn="l">
              <a:lnSpc>
                <a:spcPct val="90000"/>
              </a:lnSpc>
              <a:spcBef>
                <a:spcPts val="0"/>
              </a:spcBef>
              <a:spcAft>
                <a:spcPts val="0"/>
              </a:spcAft>
              <a:buClr>
                <a:schemeClr val="dk1"/>
              </a:buClr>
              <a:buSzPts val="3600"/>
              <a:buFont typeface="Barlow"/>
              <a:buNone/>
              <a:defRPr>
                <a:solidFill>
                  <a:schemeClr val="dk1"/>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Dark" showMasterSp="0">
  <p:cSld name="Quote Dark">
    <p:bg>
      <p:bgPr>
        <a:solidFill>
          <a:schemeClr val="accent2"/>
        </a:solidFill>
      </p:bgPr>
    </p:bg>
    <p:spTree>
      <p:nvGrpSpPr>
        <p:cNvPr id="734" name="Shape 734"/>
        <p:cNvGrpSpPr/>
        <p:nvPr/>
      </p:nvGrpSpPr>
      <p:grpSpPr>
        <a:xfrm>
          <a:off x="0" y="0"/>
          <a:ext cx="0" cy="0"/>
          <a:chOff x="0" y="0"/>
          <a:chExt cx="0" cy="0"/>
        </a:xfrm>
      </p:grpSpPr>
      <p:pic>
        <p:nvPicPr>
          <p:cNvPr descr="A picture containing person, black, holding, white&#10;&#10;Description automatically generated" id="735" name="Google Shape;735;p113"/>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id="736" name="Google Shape;736;p113"/>
          <p:cNvPicPr preferRelativeResize="0"/>
          <p:nvPr/>
        </p:nvPicPr>
        <p:blipFill rotWithShape="1">
          <a:blip r:embed="rId3">
            <a:alphaModFix/>
          </a:blip>
          <a:srcRect b="0" l="0" r="0" t="0"/>
          <a:stretch/>
        </p:blipFill>
        <p:spPr>
          <a:xfrm>
            <a:off x="345735" y="4761292"/>
            <a:ext cx="1019018" cy="158725"/>
          </a:xfrm>
          <a:prstGeom prst="rect">
            <a:avLst/>
          </a:prstGeom>
          <a:noFill/>
          <a:ln>
            <a:noFill/>
          </a:ln>
        </p:spPr>
      </p:pic>
      <p:sp>
        <p:nvSpPr>
          <p:cNvPr id="737" name="Google Shape;737;p113"/>
          <p:cNvSpPr txBox="1"/>
          <p:nvPr>
            <p:ph idx="1" type="body"/>
          </p:nvPr>
        </p:nvSpPr>
        <p:spPr>
          <a:xfrm>
            <a:off x="345735" y="3350565"/>
            <a:ext cx="4569900" cy="609900"/>
          </a:xfrm>
          <a:prstGeom prst="rect">
            <a:avLst/>
          </a:prstGeom>
          <a:noFill/>
          <a:ln>
            <a:noFill/>
          </a:ln>
        </p:spPr>
        <p:txBody>
          <a:bodyPr anchorCtr="0" anchor="t" bIns="34275" lIns="0" spcFirstLastPara="1" rIns="0" wrap="square" tIns="34275">
            <a:noAutofit/>
          </a:bodyPr>
          <a:lstStyle>
            <a:lvl1pPr indent="-228600" lvl="0" marL="457200" rtl="0" algn="l">
              <a:lnSpc>
                <a:spcPct val="90000"/>
              </a:lnSpc>
              <a:spcBef>
                <a:spcPts val="0"/>
              </a:spcBef>
              <a:spcAft>
                <a:spcPts val="0"/>
              </a:spcAft>
              <a:buSzPts val="1000"/>
              <a:buNone/>
              <a:defRPr sz="1400">
                <a:solidFill>
                  <a:srgbClr val="9EB7BF"/>
                </a:solidFill>
              </a:defRPr>
            </a:lvl1pPr>
            <a:lvl2pPr indent="-292100" lvl="1" marL="914400" rtl="0" algn="l">
              <a:lnSpc>
                <a:spcPct val="90000"/>
              </a:lnSpc>
              <a:spcBef>
                <a:spcPts val="400"/>
              </a:spcBef>
              <a:spcAft>
                <a:spcPts val="0"/>
              </a:spcAft>
              <a:buSzPts val="1000"/>
              <a:buChar char="▪"/>
              <a:defRPr/>
            </a:lvl2pPr>
            <a:lvl3pPr indent="-292100" lvl="2" marL="1371600" rtl="0" algn="l">
              <a:lnSpc>
                <a:spcPct val="90000"/>
              </a:lnSpc>
              <a:spcBef>
                <a:spcPts val="400"/>
              </a:spcBef>
              <a:spcAft>
                <a:spcPts val="0"/>
              </a:spcAft>
              <a:buSzPts val="1000"/>
              <a:buChar char="▪"/>
              <a:defRPr/>
            </a:lvl3pPr>
            <a:lvl4pPr indent="-292100" lvl="3" marL="1828800" rtl="0" algn="l">
              <a:lnSpc>
                <a:spcPct val="90000"/>
              </a:lnSpc>
              <a:spcBef>
                <a:spcPts val="400"/>
              </a:spcBef>
              <a:spcAft>
                <a:spcPts val="0"/>
              </a:spcAft>
              <a:buSzPts val="1000"/>
              <a:buChar char="▪"/>
              <a:defRPr/>
            </a:lvl4pPr>
            <a:lvl5pPr indent="-292100" lvl="4" marL="2286000" rtl="0" algn="l">
              <a:lnSpc>
                <a:spcPct val="90000"/>
              </a:lnSpc>
              <a:spcBef>
                <a:spcPts val="400"/>
              </a:spcBef>
              <a:spcAft>
                <a:spcPts val="0"/>
              </a:spcAft>
              <a:buSzPts val="10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738" name="Google Shape;738;p113"/>
          <p:cNvSpPr txBox="1"/>
          <p:nvPr>
            <p:ph idx="2" type="body"/>
          </p:nvPr>
        </p:nvSpPr>
        <p:spPr>
          <a:xfrm>
            <a:off x="345735" y="986822"/>
            <a:ext cx="4569900" cy="2205300"/>
          </a:xfrm>
          <a:prstGeom prst="rect">
            <a:avLst/>
          </a:prstGeom>
          <a:noFill/>
          <a:ln>
            <a:noFill/>
          </a:ln>
        </p:spPr>
        <p:txBody>
          <a:bodyPr anchorCtr="0" anchor="b" bIns="34275" lIns="0" spcFirstLastPara="1" rIns="0" wrap="square" tIns="34275">
            <a:noAutofit/>
          </a:bodyPr>
          <a:lstStyle>
            <a:lvl1pPr indent="-228600" lvl="0" marL="457200" rtl="0" algn="l">
              <a:lnSpc>
                <a:spcPct val="90000"/>
              </a:lnSpc>
              <a:spcBef>
                <a:spcPts val="800"/>
              </a:spcBef>
              <a:spcAft>
                <a:spcPts val="0"/>
              </a:spcAft>
              <a:buSzPts val="1800"/>
              <a:buNone/>
              <a:defRPr sz="2400">
                <a:solidFill>
                  <a:schemeClr val="lt1"/>
                </a:solidFill>
                <a:latin typeface="Barlow"/>
                <a:ea typeface="Barlow"/>
                <a:cs typeface="Barlow"/>
                <a:sym typeface="Barlow"/>
              </a:defRPr>
            </a:lvl1pPr>
            <a:lvl2pPr indent="-292100" lvl="1" marL="914400" rtl="0" algn="l">
              <a:lnSpc>
                <a:spcPct val="90000"/>
              </a:lnSpc>
              <a:spcBef>
                <a:spcPts val="400"/>
              </a:spcBef>
              <a:spcAft>
                <a:spcPts val="0"/>
              </a:spcAft>
              <a:buSzPts val="1000"/>
              <a:buChar char="▪"/>
              <a:defRPr/>
            </a:lvl2pPr>
            <a:lvl3pPr indent="-292100" lvl="2" marL="1371600" rtl="0" algn="l">
              <a:lnSpc>
                <a:spcPct val="90000"/>
              </a:lnSpc>
              <a:spcBef>
                <a:spcPts val="400"/>
              </a:spcBef>
              <a:spcAft>
                <a:spcPts val="0"/>
              </a:spcAft>
              <a:buSzPts val="1000"/>
              <a:buChar char="▪"/>
              <a:defRPr/>
            </a:lvl3pPr>
            <a:lvl4pPr indent="-292100" lvl="3" marL="1828800" rtl="0" algn="l">
              <a:lnSpc>
                <a:spcPct val="90000"/>
              </a:lnSpc>
              <a:spcBef>
                <a:spcPts val="400"/>
              </a:spcBef>
              <a:spcAft>
                <a:spcPts val="0"/>
              </a:spcAft>
              <a:buSzPts val="1000"/>
              <a:buChar char="▪"/>
              <a:defRPr/>
            </a:lvl4pPr>
            <a:lvl5pPr indent="-292100" lvl="4" marL="2286000" rtl="0" algn="l">
              <a:lnSpc>
                <a:spcPct val="90000"/>
              </a:lnSpc>
              <a:spcBef>
                <a:spcPts val="400"/>
              </a:spcBef>
              <a:spcAft>
                <a:spcPts val="0"/>
              </a:spcAft>
              <a:buSzPts val="10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Quote Dark" showMasterSp="0">
  <p:cSld name="1_Quote Dark">
    <p:bg>
      <p:bgPr>
        <a:solidFill>
          <a:schemeClr val="dk1"/>
        </a:solidFill>
      </p:bgPr>
    </p:bg>
    <p:spTree>
      <p:nvGrpSpPr>
        <p:cNvPr id="739" name="Shape 739"/>
        <p:cNvGrpSpPr/>
        <p:nvPr/>
      </p:nvGrpSpPr>
      <p:grpSpPr>
        <a:xfrm>
          <a:off x="0" y="0"/>
          <a:ext cx="0" cy="0"/>
          <a:chOff x="0" y="0"/>
          <a:chExt cx="0" cy="0"/>
        </a:xfrm>
      </p:grpSpPr>
      <p:pic>
        <p:nvPicPr>
          <p:cNvPr descr="A picture containing red, woman, street, phone&#10;&#10;Description automatically generated" id="740" name="Google Shape;740;p114"/>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descr="A picture containing person, black, holding, white&#10;&#10;Description automatically generated" id="741" name="Google Shape;741;p114"/>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id="742" name="Google Shape;742;p114"/>
          <p:cNvPicPr preferRelativeResize="0"/>
          <p:nvPr/>
        </p:nvPicPr>
        <p:blipFill rotWithShape="1">
          <a:blip r:embed="rId4">
            <a:alphaModFix/>
          </a:blip>
          <a:srcRect b="0" l="0" r="0" t="0"/>
          <a:stretch/>
        </p:blipFill>
        <p:spPr>
          <a:xfrm>
            <a:off x="345735" y="4761292"/>
            <a:ext cx="1019018" cy="158725"/>
          </a:xfrm>
          <a:prstGeom prst="rect">
            <a:avLst/>
          </a:prstGeom>
          <a:noFill/>
          <a:ln>
            <a:noFill/>
          </a:ln>
        </p:spPr>
      </p:pic>
      <p:sp>
        <p:nvSpPr>
          <p:cNvPr id="743" name="Google Shape;743;p114"/>
          <p:cNvSpPr txBox="1"/>
          <p:nvPr>
            <p:ph idx="1" type="body"/>
          </p:nvPr>
        </p:nvSpPr>
        <p:spPr>
          <a:xfrm>
            <a:off x="345735" y="3350565"/>
            <a:ext cx="4569900" cy="609900"/>
          </a:xfrm>
          <a:prstGeom prst="rect">
            <a:avLst/>
          </a:prstGeom>
          <a:noFill/>
          <a:ln>
            <a:noFill/>
          </a:ln>
        </p:spPr>
        <p:txBody>
          <a:bodyPr anchorCtr="0" anchor="t" bIns="34275" lIns="0" spcFirstLastPara="1" rIns="0" wrap="square" tIns="34275">
            <a:noAutofit/>
          </a:bodyPr>
          <a:lstStyle>
            <a:lvl1pPr indent="-228600" lvl="0" marL="457200" rtl="0" algn="l">
              <a:lnSpc>
                <a:spcPct val="90000"/>
              </a:lnSpc>
              <a:spcBef>
                <a:spcPts val="0"/>
              </a:spcBef>
              <a:spcAft>
                <a:spcPts val="0"/>
              </a:spcAft>
              <a:buSzPts val="1000"/>
              <a:buNone/>
              <a:defRPr sz="1400">
                <a:solidFill>
                  <a:srgbClr val="9EB7BF"/>
                </a:solidFill>
              </a:defRPr>
            </a:lvl1pPr>
            <a:lvl2pPr indent="-292100" lvl="1" marL="914400" rtl="0" algn="l">
              <a:lnSpc>
                <a:spcPct val="90000"/>
              </a:lnSpc>
              <a:spcBef>
                <a:spcPts val="400"/>
              </a:spcBef>
              <a:spcAft>
                <a:spcPts val="0"/>
              </a:spcAft>
              <a:buSzPts val="1000"/>
              <a:buChar char="▪"/>
              <a:defRPr/>
            </a:lvl2pPr>
            <a:lvl3pPr indent="-292100" lvl="2" marL="1371600" rtl="0" algn="l">
              <a:lnSpc>
                <a:spcPct val="90000"/>
              </a:lnSpc>
              <a:spcBef>
                <a:spcPts val="400"/>
              </a:spcBef>
              <a:spcAft>
                <a:spcPts val="0"/>
              </a:spcAft>
              <a:buSzPts val="1000"/>
              <a:buChar char="▪"/>
              <a:defRPr/>
            </a:lvl3pPr>
            <a:lvl4pPr indent="-292100" lvl="3" marL="1828800" rtl="0" algn="l">
              <a:lnSpc>
                <a:spcPct val="90000"/>
              </a:lnSpc>
              <a:spcBef>
                <a:spcPts val="400"/>
              </a:spcBef>
              <a:spcAft>
                <a:spcPts val="0"/>
              </a:spcAft>
              <a:buSzPts val="1000"/>
              <a:buChar char="▪"/>
              <a:defRPr/>
            </a:lvl4pPr>
            <a:lvl5pPr indent="-292100" lvl="4" marL="2286000" rtl="0" algn="l">
              <a:lnSpc>
                <a:spcPct val="90000"/>
              </a:lnSpc>
              <a:spcBef>
                <a:spcPts val="400"/>
              </a:spcBef>
              <a:spcAft>
                <a:spcPts val="0"/>
              </a:spcAft>
              <a:buSzPts val="10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744" name="Google Shape;744;p114"/>
          <p:cNvSpPr txBox="1"/>
          <p:nvPr>
            <p:ph idx="2" type="body"/>
          </p:nvPr>
        </p:nvSpPr>
        <p:spPr>
          <a:xfrm>
            <a:off x="345735" y="986822"/>
            <a:ext cx="4569900" cy="2205300"/>
          </a:xfrm>
          <a:prstGeom prst="rect">
            <a:avLst/>
          </a:prstGeom>
          <a:noFill/>
          <a:ln>
            <a:noFill/>
          </a:ln>
        </p:spPr>
        <p:txBody>
          <a:bodyPr anchorCtr="0" anchor="b" bIns="34275" lIns="0" spcFirstLastPara="1" rIns="0" wrap="square" tIns="34275">
            <a:noAutofit/>
          </a:bodyPr>
          <a:lstStyle>
            <a:lvl1pPr indent="-228600" lvl="0" marL="457200" rtl="0" algn="l">
              <a:lnSpc>
                <a:spcPct val="90000"/>
              </a:lnSpc>
              <a:spcBef>
                <a:spcPts val="800"/>
              </a:spcBef>
              <a:spcAft>
                <a:spcPts val="0"/>
              </a:spcAft>
              <a:buSzPts val="1800"/>
              <a:buNone/>
              <a:defRPr sz="2400">
                <a:solidFill>
                  <a:schemeClr val="lt1"/>
                </a:solidFill>
                <a:latin typeface="Barlow"/>
                <a:ea typeface="Barlow"/>
                <a:cs typeface="Barlow"/>
                <a:sym typeface="Barlow"/>
              </a:defRPr>
            </a:lvl1pPr>
            <a:lvl2pPr indent="-292100" lvl="1" marL="914400" rtl="0" algn="l">
              <a:lnSpc>
                <a:spcPct val="90000"/>
              </a:lnSpc>
              <a:spcBef>
                <a:spcPts val="400"/>
              </a:spcBef>
              <a:spcAft>
                <a:spcPts val="0"/>
              </a:spcAft>
              <a:buSzPts val="1000"/>
              <a:buChar char="▪"/>
              <a:defRPr/>
            </a:lvl2pPr>
            <a:lvl3pPr indent="-292100" lvl="2" marL="1371600" rtl="0" algn="l">
              <a:lnSpc>
                <a:spcPct val="90000"/>
              </a:lnSpc>
              <a:spcBef>
                <a:spcPts val="400"/>
              </a:spcBef>
              <a:spcAft>
                <a:spcPts val="0"/>
              </a:spcAft>
              <a:buSzPts val="1000"/>
              <a:buChar char="▪"/>
              <a:defRPr/>
            </a:lvl3pPr>
            <a:lvl4pPr indent="-292100" lvl="3" marL="1828800" rtl="0" algn="l">
              <a:lnSpc>
                <a:spcPct val="90000"/>
              </a:lnSpc>
              <a:spcBef>
                <a:spcPts val="400"/>
              </a:spcBef>
              <a:spcAft>
                <a:spcPts val="0"/>
              </a:spcAft>
              <a:buSzPts val="1000"/>
              <a:buChar char="▪"/>
              <a:defRPr/>
            </a:lvl4pPr>
            <a:lvl5pPr indent="-292100" lvl="4" marL="2286000" rtl="0" algn="l">
              <a:lnSpc>
                <a:spcPct val="90000"/>
              </a:lnSpc>
              <a:spcBef>
                <a:spcPts val="400"/>
              </a:spcBef>
              <a:spcAft>
                <a:spcPts val="0"/>
              </a:spcAft>
              <a:buSzPts val="10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Quote Dark" showMasterSp="0">
  <p:cSld name="2_Quote Dark">
    <p:bg>
      <p:bgPr>
        <a:solidFill>
          <a:schemeClr val="dk1"/>
        </a:solidFill>
      </p:bgPr>
    </p:bg>
    <p:spTree>
      <p:nvGrpSpPr>
        <p:cNvPr id="745" name="Shape 745"/>
        <p:cNvGrpSpPr/>
        <p:nvPr/>
      </p:nvGrpSpPr>
      <p:grpSpPr>
        <a:xfrm>
          <a:off x="0" y="0"/>
          <a:ext cx="0" cy="0"/>
          <a:chOff x="0" y="0"/>
          <a:chExt cx="0" cy="0"/>
        </a:xfrm>
      </p:grpSpPr>
      <p:pic>
        <p:nvPicPr>
          <p:cNvPr descr="A picture containing camera, sitting, man, table&#10;&#10;Description automatically generated" id="746" name="Google Shape;746;p115"/>
          <p:cNvPicPr preferRelativeResize="0"/>
          <p:nvPr/>
        </p:nvPicPr>
        <p:blipFill rotWithShape="1">
          <a:blip r:embed="rId2">
            <a:alphaModFix/>
          </a:blip>
          <a:srcRect b="0" l="0" r="18705" t="0"/>
          <a:stretch/>
        </p:blipFill>
        <p:spPr>
          <a:xfrm>
            <a:off x="1710488" y="0"/>
            <a:ext cx="7433515" cy="5143500"/>
          </a:xfrm>
          <a:prstGeom prst="rect">
            <a:avLst/>
          </a:prstGeom>
          <a:noFill/>
          <a:ln>
            <a:noFill/>
          </a:ln>
        </p:spPr>
      </p:pic>
      <p:pic>
        <p:nvPicPr>
          <p:cNvPr descr="A picture containing person, black, holding, white&#10;&#10;Description automatically generated" id="747" name="Google Shape;747;p115"/>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id="748" name="Google Shape;748;p115"/>
          <p:cNvPicPr preferRelativeResize="0"/>
          <p:nvPr/>
        </p:nvPicPr>
        <p:blipFill rotWithShape="1">
          <a:blip r:embed="rId4">
            <a:alphaModFix/>
          </a:blip>
          <a:srcRect b="0" l="0" r="0" t="0"/>
          <a:stretch/>
        </p:blipFill>
        <p:spPr>
          <a:xfrm>
            <a:off x="345735" y="4761292"/>
            <a:ext cx="1019018" cy="158725"/>
          </a:xfrm>
          <a:prstGeom prst="rect">
            <a:avLst/>
          </a:prstGeom>
          <a:noFill/>
          <a:ln>
            <a:noFill/>
          </a:ln>
        </p:spPr>
      </p:pic>
      <p:sp>
        <p:nvSpPr>
          <p:cNvPr id="749" name="Google Shape;749;p115"/>
          <p:cNvSpPr txBox="1"/>
          <p:nvPr>
            <p:ph idx="1" type="body"/>
          </p:nvPr>
        </p:nvSpPr>
        <p:spPr>
          <a:xfrm>
            <a:off x="345735" y="3350565"/>
            <a:ext cx="4569900" cy="609900"/>
          </a:xfrm>
          <a:prstGeom prst="rect">
            <a:avLst/>
          </a:prstGeom>
          <a:noFill/>
          <a:ln>
            <a:noFill/>
          </a:ln>
        </p:spPr>
        <p:txBody>
          <a:bodyPr anchorCtr="0" anchor="t" bIns="34275" lIns="0" spcFirstLastPara="1" rIns="0" wrap="square" tIns="34275">
            <a:noAutofit/>
          </a:bodyPr>
          <a:lstStyle>
            <a:lvl1pPr indent="-228600" lvl="0" marL="457200" rtl="0" algn="l">
              <a:lnSpc>
                <a:spcPct val="90000"/>
              </a:lnSpc>
              <a:spcBef>
                <a:spcPts val="0"/>
              </a:spcBef>
              <a:spcAft>
                <a:spcPts val="0"/>
              </a:spcAft>
              <a:buSzPts val="1000"/>
              <a:buNone/>
              <a:defRPr sz="1400">
                <a:solidFill>
                  <a:srgbClr val="9EB7BF"/>
                </a:solidFill>
              </a:defRPr>
            </a:lvl1pPr>
            <a:lvl2pPr indent="-292100" lvl="1" marL="914400" rtl="0" algn="l">
              <a:lnSpc>
                <a:spcPct val="90000"/>
              </a:lnSpc>
              <a:spcBef>
                <a:spcPts val="400"/>
              </a:spcBef>
              <a:spcAft>
                <a:spcPts val="0"/>
              </a:spcAft>
              <a:buSzPts val="1000"/>
              <a:buChar char="▪"/>
              <a:defRPr/>
            </a:lvl2pPr>
            <a:lvl3pPr indent="-292100" lvl="2" marL="1371600" rtl="0" algn="l">
              <a:lnSpc>
                <a:spcPct val="90000"/>
              </a:lnSpc>
              <a:spcBef>
                <a:spcPts val="400"/>
              </a:spcBef>
              <a:spcAft>
                <a:spcPts val="0"/>
              </a:spcAft>
              <a:buSzPts val="1000"/>
              <a:buChar char="▪"/>
              <a:defRPr/>
            </a:lvl3pPr>
            <a:lvl4pPr indent="-292100" lvl="3" marL="1828800" rtl="0" algn="l">
              <a:lnSpc>
                <a:spcPct val="90000"/>
              </a:lnSpc>
              <a:spcBef>
                <a:spcPts val="400"/>
              </a:spcBef>
              <a:spcAft>
                <a:spcPts val="0"/>
              </a:spcAft>
              <a:buSzPts val="1000"/>
              <a:buChar char="▪"/>
              <a:defRPr/>
            </a:lvl4pPr>
            <a:lvl5pPr indent="-292100" lvl="4" marL="2286000" rtl="0" algn="l">
              <a:lnSpc>
                <a:spcPct val="90000"/>
              </a:lnSpc>
              <a:spcBef>
                <a:spcPts val="400"/>
              </a:spcBef>
              <a:spcAft>
                <a:spcPts val="0"/>
              </a:spcAft>
              <a:buSzPts val="10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750" name="Google Shape;750;p115"/>
          <p:cNvSpPr txBox="1"/>
          <p:nvPr>
            <p:ph idx="2" type="body"/>
          </p:nvPr>
        </p:nvSpPr>
        <p:spPr>
          <a:xfrm>
            <a:off x="345735" y="986822"/>
            <a:ext cx="4569900" cy="2205300"/>
          </a:xfrm>
          <a:prstGeom prst="rect">
            <a:avLst/>
          </a:prstGeom>
          <a:noFill/>
          <a:ln>
            <a:noFill/>
          </a:ln>
        </p:spPr>
        <p:txBody>
          <a:bodyPr anchorCtr="0" anchor="b" bIns="34275" lIns="0" spcFirstLastPara="1" rIns="0" wrap="square" tIns="34275">
            <a:noAutofit/>
          </a:bodyPr>
          <a:lstStyle>
            <a:lvl1pPr indent="-228600" lvl="0" marL="457200" rtl="0" algn="l">
              <a:lnSpc>
                <a:spcPct val="90000"/>
              </a:lnSpc>
              <a:spcBef>
                <a:spcPts val="800"/>
              </a:spcBef>
              <a:spcAft>
                <a:spcPts val="0"/>
              </a:spcAft>
              <a:buSzPts val="1800"/>
              <a:buNone/>
              <a:defRPr sz="2400">
                <a:solidFill>
                  <a:schemeClr val="lt1"/>
                </a:solidFill>
                <a:latin typeface="Barlow"/>
                <a:ea typeface="Barlow"/>
                <a:cs typeface="Barlow"/>
                <a:sym typeface="Barlow"/>
              </a:defRPr>
            </a:lvl1pPr>
            <a:lvl2pPr indent="-292100" lvl="1" marL="914400" rtl="0" algn="l">
              <a:lnSpc>
                <a:spcPct val="90000"/>
              </a:lnSpc>
              <a:spcBef>
                <a:spcPts val="400"/>
              </a:spcBef>
              <a:spcAft>
                <a:spcPts val="0"/>
              </a:spcAft>
              <a:buSzPts val="1000"/>
              <a:buChar char="▪"/>
              <a:defRPr/>
            </a:lvl2pPr>
            <a:lvl3pPr indent="-292100" lvl="2" marL="1371600" rtl="0" algn="l">
              <a:lnSpc>
                <a:spcPct val="90000"/>
              </a:lnSpc>
              <a:spcBef>
                <a:spcPts val="400"/>
              </a:spcBef>
              <a:spcAft>
                <a:spcPts val="0"/>
              </a:spcAft>
              <a:buSzPts val="1000"/>
              <a:buChar char="▪"/>
              <a:defRPr/>
            </a:lvl3pPr>
            <a:lvl4pPr indent="-292100" lvl="3" marL="1828800" rtl="0" algn="l">
              <a:lnSpc>
                <a:spcPct val="90000"/>
              </a:lnSpc>
              <a:spcBef>
                <a:spcPts val="400"/>
              </a:spcBef>
              <a:spcAft>
                <a:spcPts val="0"/>
              </a:spcAft>
              <a:buSzPts val="1000"/>
              <a:buChar char="▪"/>
              <a:defRPr/>
            </a:lvl4pPr>
            <a:lvl5pPr indent="-292100" lvl="4" marL="2286000" rtl="0" algn="l">
              <a:lnSpc>
                <a:spcPct val="90000"/>
              </a:lnSpc>
              <a:spcBef>
                <a:spcPts val="400"/>
              </a:spcBef>
              <a:spcAft>
                <a:spcPts val="0"/>
              </a:spcAft>
              <a:buSzPts val="10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Divider 01" showMasterSp="0">
  <p:cSld name="Section Divider 01">
    <p:bg>
      <p:bgPr>
        <a:solidFill>
          <a:schemeClr val="dk1"/>
        </a:solidFill>
      </p:bgPr>
    </p:bg>
    <p:spTree>
      <p:nvGrpSpPr>
        <p:cNvPr id="751" name="Shape 751"/>
        <p:cNvGrpSpPr/>
        <p:nvPr/>
      </p:nvGrpSpPr>
      <p:grpSpPr>
        <a:xfrm>
          <a:off x="0" y="0"/>
          <a:ext cx="0" cy="0"/>
          <a:chOff x="0" y="0"/>
          <a:chExt cx="0" cy="0"/>
        </a:xfrm>
      </p:grpSpPr>
      <p:pic>
        <p:nvPicPr>
          <p:cNvPr descr="A picture containing building, light, traffic, white&#10;&#10;Description automatically generated" id="752" name="Google Shape;752;p116"/>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753" name="Google Shape;753;p116"/>
          <p:cNvSpPr txBox="1"/>
          <p:nvPr>
            <p:ph type="title"/>
          </p:nvPr>
        </p:nvSpPr>
        <p:spPr>
          <a:xfrm>
            <a:off x="345735" y="2074663"/>
            <a:ext cx="8169600" cy="994200"/>
          </a:xfrm>
          <a:prstGeom prst="rect">
            <a:avLst/>
          </a:prstGeom>
          <a:noFill/>
          <a:ln>
            <a:noFill/>
          </a:ln>
        </p:spPr>
        <p:txBody>
          <a:bodyPr anchorCtr="0" anchor="ctr" bIns="34275" lIns="0" spcFirstLastPara="1" rIns="0" wrap="square" tIns="34275">
            <a:noAutofit/>
          </a:bodyPr>
          <a:lstStyle>
            <a:lvl1pPr lvl="0" rtl="0" algn="l">
              <a:lnSpc>
                <a:spcPct val="90000"/>
              </a:lnSpc>
              <a:spcBef>
                <a:spcPts val="0"/>
              </a:spcBef>
              <a:spcAft>
                <a:spcPts val="0"/>
              </a:spcAft>
              <a:buClr>
                <a:schemeClr val="lt1"/>
              </a:buClr>
              <a:buSzPts val="3600"/>
              <a:buFont typeface="Barlow"/>
              <a:buNone/>
              <a:defRPr>
                <a:solidFill>
                  <a:schemeClr val="lt1"/>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pic>
        <p:nvPicPr>
          <p:cNvPr id="754" name="Google Shape;754;p116"/>
          <p:cNvPicPr preferRelativeResize="0"/>
          <p:nvPr/>
        </p:nvPicPr>
        <p:blipFill rotWithShape="1">
          <a:blip r:embed="rId3">
            <a:alphaModFix/>
          </a:blip>
          <a:srcRect b="0" l="0" r="0" t="0"/>
          <a:stretch/>
        </p:blipFill>
        <p:spPr>
          <a:xfrm>
            <a:off x="345735" y="4761292"/>
            <a:ext cx="1019018" cy="158725"/>
          </a:xfrm>
          <a:prstGeom prst="rect">
            <a:avLst/>
          </a:prstGeom>
          <a:noFill/>
          <a:ln>
            <a:noFill/>
          </a:ln>
        </p:spPr>
      </p:pic>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rporate Theme" showMasterSp="0">
  <p:cSld name="Corporate Theme">
    <p:bg>
      <p:bgPr>
        <a:solidFill>
          <a:schemeClr val="dk1"/>
        </a:solidFill>
      </p:bgPr>
    </p:bg>
    <p:spTree>
      <p:nvGrpSpPr>
        <p:cNvPr id="755" name="Shape 755"/>
        <p:cNvGrpSpPr/>
        <p:nvPr/>
      </p:nvGrpSpPr>
      <p:grpSpPr>
        <a:xfrm>
          <a:off x="0" y="0"/>
          <a:ext cx="0" cy="0"/>
          <a:chOff x="0" y="0"/>
          <a:chExt cx="0" cy="0"/>
        </a:xfrm>
      </p:grpSpPr>
      <p:pic>
        <p:nvPicPr>
          <p:cNvPr id="756" name="Google Shape;756;p117"/>
          <p:cNvPicPr preferRelativeResize="0"/>
          <p:nvPr/>
        </p:nvPicPr>
        <p:blipFill rotWithShape="1">
          <a:blip r:embed="rId2">
            <a:alphaModFix/>
          </a:blip>
          <a:srcRect b="0" l="0" r="0" t="0"/>
          <a:stretch/>
        </p:blipFill>
        <p:spPr>
          <a:xfrm>
            <a:off x="380402" y="2133688"/>
            <a:ext cx="4364184" cy="679630"/>
          </a:xfrm>
          <a:prstGeom prst="rect">
            <a:avLst/>
          </a:prstGeom>
          <a:noFill/>
          <a:ln>
            <a:noFill/>
          </a:ln>
        </p:spPr>
      </p:pic>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Custom Layout">
  <p:cSld name="5_Custom Layout">
    <p:spTree>
      <p:nvGrpSpPr>
        <p:cNvPr id="757" name="Shape 757"/>
        <p:cNvGrpSpPr/>
        <p:nvPr/>
      </p:nvGrpSpPr>
      <p:grpSpPr>
        <a:xfrm>
          <a:off x="0" y="0"/>
          <a:ext cx="0" cy="0"/>
          <a:chOff x="0" y="0"/>
          <a:chExt cx="0" cy="0"/>
        </a:xfrm>
      </p:grpSpPr>
      <p:sp>
        <p:nvSpPr>
          <p:cNvPr id="758" name="Google Shape;758;p118"/>
          <p:cNvSpPr txBox="1"/>
          <p:nvPr>
            <p:ph type="title"/>
          </p:nvPr>
        </p:nvSpPr>
        <p:spPr>
          <a:xfrm>
            <a:off x="254760" y="206375"/>
            <a:ext cx="8560500" cy="857400"/>
          </a:xfrm>
          <a:prstGeom prst="rect">
            <a:avLst/>
          </a:prstGeom>
          <a:noFill/>
          <a:ln>
            <a:noFill/>
          </a:ln>
        </p:spPr>
        <p:txBody>
          <a:bodyPr anchorCtr="0" anchor="t" bIns="34275" lIns="68575" spcFirstLastPara="1" rIns="68575" wrap="square" tIns="34275">
            <a:noAutofit/>
          </a:bodyPr>
          <a:lstStyle>
            <a:lvl1pPr lvl="0" rtl="0" algn="l">
              <a:lnSpc>
                <a:spcPct val="100000"/>
              </a:lnSpc>
              <a:spcBef>
                <a:spcPts val="0"/>
              </a:spcBef>
              <a:spcAft>
                <a:spcPts val="0"/>
              </a:spcAft>
              <a:buClr>
                <a:schemeClr val="dk1"/>
              </a:buClr>
              <a:buSzPts val="1100"/>
              <a:buFont typeface="Barlow"/>
              <a:buNone/>
              <a:defRPr sz="2800"/>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bg>
      <p:bgPr>
        <a:solidFill>
          <a:schemeClr val="dk1"/>
        </a:solidFill>
      </p:bgPr>
    </p:bg>
    <p:spTree>
      <p:nvGrpSpPr>
        <p:cNvPr id="759" name="Shape 759"/>
        <p:cNvGrpSpPr/>
        <p:nvPr/>
      </p:nvGrpSpPr>
      <p:grpSpPr>
        <a:xfrm>
          <a:off x="0" y="0"/>
          <a:ext cx="0" cy="0"/>
          <a:chOff x="0" y="0"/>
          <a:chExt cx="0" cy="0"/>
        </a:xfrm>
      </p:grpSpPr>
      <p:sp>
        <p:nvSpPr>
          <p:cNvPr id="760" name="Google Shape;760;p119"/>
          <p:cNvSpPr txBox="1"/>
          <p:nvPr>
            <p:ph idx="1" type="body"/>
          </p:nvPr>
        </p:nvSpPr>
        <p:spPr>
          <a:xfrm>
            <a:off x="363538" y="1589564"/>
            <a:ext cx="8399400" cy="1776000"/>
          </a:xfrm>
          <a:prstGeom prst="rect">
            <a:avLst/>
          </a:prstGeom>
          <a:noFill/>
          <a:ln>
            <a:noFill/>
          </a:ln>
        </p:spPr>
        <p:txBody>
          <a:bodyPr anchorCtr="0" anchor="ctr" bIns="45700" lIns="91425" spcFirstLastPara="1" rIns="91425" wrap="square" tIns="45700">
            <a:noAutofit/>
          </a:bodyPr>
          <a:lstStyle>
            <a:lvl1pPr indent="-228600" lvl="0" marL="457200" rtl="0" algn="ctr">
              <a:lnSpc>
                <a:spcPct val="100000"/>
              </a:lnSpc>
              <a:spcBef>
                <a:spcPts val="1100"/>
              </a:spcBef>
              <a:spcAft>
                <a:spcPts val="0"/>
              </a:spcAft>
              <a:buClr>
                <a:schemeClr val="lt1"/>
              </a:buClr>
              <a:buSzPts val="4900"/>
              <a:buNone/>
              <a:defRPr b="0" i="0" sz="5400">
                <a:solidFill>
                  <a:schemeClr val="lt1"/>
                </a:solidFill>
                <a:latin typeface="Source Sans Pro Light"/>
                <a:ea typeface="Source Sans Pro Light"/>
                <a:cs typeface="Source Sans Pro Light"/>
                <a:sym typeface="Source Sans Pro Light"/>
              </a:defRPr>
            </a:lvl1pPr>
            <a:lvl2pPr indent="-228600" lvl="1" marL="914400" rtl="0" algn="l">
              <a:lnSpc>
                <a:spcPct val="100000"/>
              </a:lnSpc>
              <a:spcBef>
                <a:spcPts val="400"/>
              </a:spcBef>
              <a:spcAft>
                <a:spcPts val="0"/>
              </a:spcAft>
              <a:buClr>
                <a:schemeClr val="lt1"/>
              </a:buClr>
              <a:buSzPts val="1800"/>
              <a:buNone/>
              <a:defRPr b="0" i="0">
                <a:latin typeface="Source Sans Pro Light"/>
                <a:ea typeface="Source Sans Pro Light"/>
                <a:cs typeface="Source Sans Pro Light"/>
                <a:sym typeface="Source Sans Pro Light"/>
              </a:defRPr>
            </a:lvl2pPr>
            <a:lvl3pPr indent="-228600" lvl="2" marL="1371600" rtl="0" algn="l">
              <a:lnSpc>
                <a:spcPct val="100000"/>
              </a:lnSpc>
              <a:spcBef>
                <a:spcPts val="400"/>
              </a:spcBef>
              <a:spcAft>
                <a:spcPts val="0"/>
              </a:spcAft>
              <a:buClr>
                <a:schemeClr val="lt1"/>
              </a:buClr>
              <a:buSzPts val="1400"/>
              <a:buNone/>
              <a:defRPr b="0" i="0">
                <a:latin typeface="Source Sans Pro Light"/>
                <a:ea typeface="Source Sans Pro Light"/>
                <a:cs typeface="Source Sans Pro Light"/>
                <a:sym typeface="Source Sans Pro Light"/>
              </a:defRPr>
            </a:lvl3pPr>
            <a:lvl4pPr indent="-228600" lvl="3" marL="1828800" rtl="0" algn="l">
              <a:lnSpc>
                <a:spcPct val="100000"/>
              </a:lnSpc>
              <a:spcBef>
                <a:spcPts val="400"/>
              </a:spcBef>
              <a:spcAft>
                <a:spcPts val="0"/>
              </a:spcAft>
              <a:buClr>
                <a:schemeClr val="lt1"/>
              </a:buClr>
              <a:buSzPts val="1700"/>
              <a:buNone/>
              <a:defRPr b="0" i="0">
                <a:latin typeface="Source Sans Pro Light"/>
                <a:ea typeface="Source Sans Pro Light"/>
                <a:cs typeface="Source Sans Pro Light"/>
                <a:sym typeface="Source Sans Pro Light"/>
              </a:defRPr>
            </a:lvl4pPr>
            <a:lvl5pPr indent="-228600" lvl="4" marL="2286000" rtl="0" algn="l">
              <a:lnSpc>
                <a:spcPct val="100000"/>
              </a:lnSpc>
              <a:spcBef>
                <a:spcPts val="300"/>
              </a:spcBef>
              <a:spcAft>
                <a:spcPts val="0"/>
              </a:spcAft>
              <a:buClr>
                <a:schemeClr val="lt1"/>
              </a:buClr>
              <a:buSzPts val="1300"/>
              <a:buNone/>
              <a:defRPr b="0" i="0">
                <a:latin typeface="Source Sans Pro Light"/>
                <a:ea typeface="Source Sans Pro Light"/>
                <a:cs typeface="Source Sans Pro Light"/>
                <a:sym typeface="Source Sans Pro Light"/>
              </a:defRPr>
            </a:lvl5pPr>
            <a:lvl6pPr indent="-342900" lvl="5" marL="2743200" rtl="0" algn="l">
              <a:lnSpc>
                <a:spcPct val="100000"/>
              </a:lnSpc>
              <a:spcBef>
                <a:spcPts val="400"/>
              </a:spcBef>
              <a:spcAft>
                <a:spcPts val="0"/>
              </a:spcAft>
              <a:buClr>
                <a:schemeClr val="dk1"/>
              </a:buClr>
              <a:buSzPts val="1800"/>
              <a:buChar char="•"/>
              <a:defRPr/>
            </a:lvl6pPr>
            <a:lvl7pPr indent="-342900" lvl="6" marL="3200400" rtl="0" algn="l">
              <a:lnSpc>
                <a:spcPct val="100000"/>
              </a:lnSpc>
              <a:spcBef>
                <a:spcPts val="400"/>
              </a:spcBef>
              <a:spcAft>
                <a:spcPts val="0"/>
              </a:spcAft>
              <a:buClr>
                <a:schemeClr val="dk1"/>
              </a:buClr>
              <a:buSzPts val="1800"/>
              <a:buChar char="•"/>
              <a:defRPr/>
            </a:lvl7pPr>
            <a:lvl8pPr indent="-342900" lvl="7" marL="3657600" rtl="0" algn="l">
              <a:lnSpc>
                <a:spcPct val="100000"/>
              </a:lnSpc>
              <a:spcBef>
                <a:spcPts val="400"/>
              </a:spcBef>
              <a:spcAft>
                <a:spcPts val="0"/>
              </a:spcAft>
              <a:buClr>
                <a:schemeClr val="dk1"/>
              </a:buClr>
              <a:buSzPts val="1800"/>
              <a:buChar char="•"/>
              <a:defRPr/>
            </a:lvl8pPr>
            <a:lvl9pPr indent="-342900" lvl="8" marL="4114800" rtl="0" algn="l">
              <a:lnSpc>
                <a:spcPct val="100000"/>
              </a:lnSpc>
              <a:spcBef>
                <a:spcPts val="400"/>
              </a:spcBef>
              <a:spcAft>
                <a:spcPts val="0"/>
              </a:spcAft>
              <a:buClr>
                <a:schemeClr val="dk1"/>
              </a:buClr>
              <a:buSzPts val="1800"/>
              <a:buChar char="•"/>
              <a:defRPr/>
            </a:lvl9pPr>
          </a:lstStyle>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ubtitle and Content">
  <p:cSld name="1_Title, Subtitle and Content">
    <p:spTree>
      <p:nvGrpSpPr>
        <p:cNvPr id="761" name="Shape 761"/>
        <p:cNvGrpSpPr/>
        <p:nvPr/>
      </p:nvGrpSpPr>
      <p:grpSpPr>
        <a:xfrm>
          <a:off x="0" y="0"/>
          <a:ext cx="0" cy="0"/>
          <a:chOff x="0" y="0"/>
          <a:chExt cx="0" cy="0"/>
        </a:xfrm>
      </p:grpSpPr>
      <p:sp>
        <p:nvSpPr>
          <p:cNvPr id="762" name="Google Shape;762;p120"/>
          <p:cNvSpPr txBox="1"/>
          <p:nvPr>
            <p:ph type="title"/>
          </p:nvPr>
        </p:nvSpPr>
        <p:spPr>
          <a:xfrm>
            <a:off x="342900" y="171450"/>
            <a:ext cx="8435100" cy="685800"/>
          </a:xfrm>
          <a:prstGeom prst="rect">
            <a:avLst/>
          </a:prstGeom>
          <a:noFill/>
          <a:ln>
            <a:noFill/>
          </a:ln>
        </p:spPr>
        <p:txBody>
          <a:bodyPr anchorCtr="0" anchor="b" bIns="0" lIns="0" spcFirstLastPara="1" rIns="0" wrap="square" tIns="0">
            <a:noAutofit/>
          </a:bodyPr>
          <a:lstStyle>
            <a:lvl1pPr lvl="0" rtl="0" algn="l">
              <a:lnSpc>
                <a:spcPct val="90000"/>
              </a:lnSpc>
              <a:spcBef>
                <a:spcPts val="0"/>
              </a:spcBef>
              <a:spcAft>
                <a:spcPts val="0"/>
              </a:spcAft>
              <a:buClr>
                <a:schemeClr val="dk1"/>
              </a:buClr>
              <a:buSzPts val="3000"/>
              <a:buFont typeface="Barlow"/>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763" name="Google Shape;763;p120"/>
          <p:cNvSpPr txBox="1"/>
          <p:nvPr>
            <p:ph idx="1" type="body"/>
          </p:nvPr>
        </p:nvSpPr>
        <p:spPr>
          <a:xfrm>
            <a:off x="345734" y="1602398"/>
            <a:ext cx="8445000" cy="3030300"/>
          </a:xfrm>
          <a:prstGeom prst="rect">
            <a:avLst/>
          </a:prstGeom>
          <a:noFill/>
          <a:ln>
            <a:noFill/>
          </a:ln>
        </p:spPr>
        <p:txBody>
          <a:bodyPr anchorCtr="0" anchor="t" bIns="34275" lIns="0" spcFirstLastPara="1" rIns="0" wrap="square" tIns="34275">
            <a:noAutofit/>
          </a:bodyPr>
          <a:lstStyle>
            <a:lvl1pPr indent="-330200" lvl="0" marL="457200" rtl="0" algn="l">
              <a:lnSpc>
                <a:spcPct val="90000"/>
              </a:lnSpc>
              <a:spcBef>
                <a:spcPts val="800"/>
              </a:spcBef>
              <a:spcAft>
                <a:spcPts val="0"/>
              </a:spcAft>
              <a:buSzPts val="1600"/>
              <a:buChar char="▪"/>
              <a:defRPr/>
            </a:lvl1pPr>
            <a:lvl2pPr indent="-292100" lvl="1" marL="914400" rtl="0" algn="l">
              <a:lnSpc>
                <a:spcPct val="90000"/>
              </a:lnSpc>
              <a:spcBef>
                <a:spcPts val="400"/>
              </a:spcBef>
              <a:spcAft>
                <a:spcPts val="0"/>
              </a:spcAft>
              <a:buSzPts val="1000"/>
              <a:buChar char="▪"/>
              <a:defRPr/>
            </a:lvl2pPr>
            <a:lvl3pPr indent="-292100" lvl="2" marL="1371600" rtl="0" algn="l">
              <a:lnSpc>
                <a:spcPct val="90000"/>
              </a:lnSpc>
              <a:spcBef>
                <a:spcPts val="400"/>
              </a:spcBef>
              <a:spcAft>
                <a:spcPts val="0"/>
              </a:spcAft>
              <a:buSzPts val="1000"/>
              <a:buChar char="▪"/>
              <a:defRPr/>
            </a:lvl3pPr>
            <a:lvl4pPr indent="-292100" lvl="3" marL="1828800" rtl="0" algn="l">
              <a:lnSpc>
                <a:spcPct val="90000"/>
              </a:lnSpc>
              <a:spcBef>
                <a:spcPts val="400"/>
              </a:spcBef>
              <a:spcAft>
                <a:spcPts val="0"/>
              </a:spcAft>
              <a:buSzPts val="1000"/>
              <a:buChar char="▪"/>
              <a:defRPr/>
            </a:lvl4pPr>
            <a:lvl5pPr indent="-292100" lvl="4" marL="2286000" rtl="0" algn="l">
              <a:lnSpc>
                <a:spcPct val="90000"/>
              </a:lnSpc>
              <a:spcBef>
                <a:spcPts val="400"/>
              </a:spcBef>
              <a:spcAft>
                <a:spcPts val="0"/>
              </a:spcAft>
              <a:buSzPts val="10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764" name="Google Shape;764;p120"/>
          <p:cNvSpPr txBox="1"/>
          <p:nvPr>
            <p:ph idx="2" type="body"/>
          </p:nvPr>
        </p:nvSpPr>
        <p:spPr>
          <a:xfrm>
            <a:off x="345281" y="857249"/>
            <a:ext cx="8435100" cy="480000"/>
          </a:xfrm>
          <a:prstGeom prst="rect">
            <a:avLst/>
          </a:prstGeom>
          <a:noFill/>
          <a:ln>
            <a:noFill/>
          </a:ln>
        </p:spPr>
        <p:txBody>
          <a:bodyPr anchorCtr="0" anchor="t" bIns="34275" lIns="0" spcFirstLastPara="1" rIns="0" wrap="square" tIns="34275">
            <a:noAutofit/>
          </a:bodyPr>
          <a:lstStyle>
            <a:lvl1pPr indent="-228600" lvl="0" marL="457200" rtl="0" algn="l">
              <a:lnSpc>
                <a:spcPct val="90000"/>
              </a:lnSpc>
              <a:spcBef>
                <a:spcPts val="0"/>
              </a:spcBef>
              <a:spcAft>
                <a:spcPts val="0"/>
              </a:spcAft>
              <a:buSzPts val="1100"/>
              <a:buNone/>
              <a:defRPr sz="1500">
                <a:solidFill>
                  <a:schemeClr val="dk2"/>
                </a:solidFill>
                <a:latin typeface="Barlow"/>
                <a:ea typeface="Barlow"/>
                <a:cs typeface="Barlow"/>
                <a:sym typeface="Barlow"/>
              </a:defRPr>
            </a:lvl1pPr>
            <a:lvl2pPr indent="-298450" lvl="1" marL="914400" rtl="0" algn="l">
              <a:lnSpc>
                <a:spcPct val="90000"/>
              </a:lnSpc>
              <a:spcBef>
                <a:spcPts val="400"/>
              </a:spcBef>
              <a:spcAft>
                <a:spcPts val="0"/>
              </a:spcAft>
              <a:buSzPts val="1100"/>
              <a:buChar char="▪"/>
              <a:defRPr sz="1500">
                <a:solidFill>
                  <a:schemeClr val="dk2"/>
                </a:solidFill>
                <a:latin typeface="Barlow"/>
                <a:ea typeface="Barlow"/>
                <a:cs typeface="Barlow"/>
                <a:sym typeface="Barlow"/>
              </a:defRPr>
            </a:lvl2pPr>
            <a:lvl3pPr indent="-298450" lvl="2" marL="1371600" rtl="0" algn="l">
              <a:lnSpc>
                <a:spcPct val="90000"/>
              </a:lnSpc>
              <a:spcBef>
                <a:spcPts val="400"/>
              </a:spcBef>
              <a:spcAft>
                <a:spcPts val="0"/>
              </a:spcAft>
              <a:buSzPts val="1100"/>
              <a:buChar char="▪"/>
              <a:defRPr sz="1500">
                <a:solidFill>
                  <a:schemeClr val="dk2"/>
                </a:solidFill>
                <a:latin typeface="Barlow"/>
                <a:ea typeface="Barlow"/>
                <a:cs typeface="Barlow"/>
                <a:sym typeface="Barlow"/>
              </a:defRPr>
            </a:lvl3pPr>
            <a:lvl4pPr indent="-298450" lvl="3" marL="1828800" rtl="0" algn="l">
              <a:lnSpc>
                <a:spcPct val="90000"/>
              </a:lnSpc>
              <a:spcBef>
                <a:spcPts val="400"/>
              </a:spcBef>
              <a:spcAft>
                <a:spcPts val="0"/>
              </a:spcAft>
              <a:buSzPts val="1100"/>
              <a:buChar char="▪"/>
              <a:defRPr sz="1500">
                <a:solidFill>
                  <a:schemeClr val="dk2"/>
                </a:solidFill>
                <a:latin typeface="Barlow"/>
                <a:ea typeface="Barlow"/>
                <a:cs typeface="Barlow"/>
                <a:sym typeface="Barlow"/>
              </a:defRPr>
            </a:lvl4pPr>
            <a:lvl5pPr indent="-298450" lvl="4" marL="2286000" rtl="0" algn="l">
              <a:lnSpc>
                <a:spcPct val="90000"/>
              </a:lnSpc>
              <a:spcBef>
                <a:spcPts val="400"/>
              </a:spcBef>
              <a:spcAft>
                <a:spcPts val="0"/>
              </a:spcAft>
              <a:buSzPts val="1100"/>
              <a:buChar char="▪"/>
              <a:defRPr sz="1500">
                <a:solidFill>
                  <a:schemeClr val="dk2"/>
                </a:solidFill>
                <a:latin typeface="Barlow"/>
                <a:ea typeface="Barlow"/>
                <a:cs typeface="Barlow"/>
                <a:sym typeface="Barlow"/>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5_Custom Layout_1">
    <p:bg>
      <p:bgPr>
        <a:solidFill>
          <a:schemeClr val="dk1"/>
        </a:solidFill>
      </p:bgPr>
    </p:bg>
    <p:spTree>
      <p:nvGrpSpPr>
        <p:cNvPr id="765" name="Shape 765"/>
        <p:cNvGrpSpPr/>
        <p:nvPr/>
      </p:nvGrpSpPr>
      <p:grpSpPr>
        <a:xfrm>
          <a:off x="0" y="0"/>
          <a:ext cx="0" cy="0"/>
          <a:chOff x="0" y="0"/>
          <a:chExt cx="0" cy="0"/>
        </a:xfrm>
      </p:grpSpPr>
      <p:pic>
        <p:nvPicPr>
          <p:cNvPr id="766" name="Google Shape;766;p121"/>
          <p:cNvPicPr preferRelativeResize="0"/>
          <p:nvPr/>
        </p:nvPicPr>
        <p:blipFill rotWithShape="1">
          <a:blip r:embed="rId2">
            <a:alphaModFix/>
          </a:blip>
          <a:srcRect b="0" l="0" r="0" t="0"/>
          <a:stretch/>
        </p:blipFill>
        <p:spPr>
          <a:xfrm>
            <a:off x="7919917" y="4840370"/>
            <a:ext cx="1050506" cy="178586"/>
          </a:xfrm>
          <a:prstGeom prst="rect">
            <a:avLst/>
          </a:prstGeom>
          <a:noFill/>
          <a:ln>
            <a:noFill/>
          </a:ln>
        </p:spPr>
      </p:pic>
      <p:sp>
        <p:nvSpPr>
          <p:cNvPr id="767" name="Google Shape;767;p121"/>
          <p:cNvSpPr txBox="1"/>
          <p:nvPr>
            <p:ph idx="1" type="body"/>
          </p:nvPr>
        </p:nvSpPr>
        <p:spPr>
          <a:xfrm>
            <a:off x="363538" y="1589564"/>
            <a:ext cx="8399400" cy="1776000"/>
          </a:xfrm>
          <a:prstGeom prst="rect">
            <a:avLst/>
          </a:prstGeom>
          <a:noFill/>
          <a:ln>
            <a:noFill/>
          </a:ln>
        </p:spPr>
        <p:txBody>
          <a:bodyPr anchorCtr="0" anchor="ctr" bIns="34275" lIns="0" spcFirstLastPara="1" rIns="0" wrap="square" tIns="34275">
            <a:noAutofit/>
          </a:bodyPr>
          <a:lstStyle>
            <a:lvl1pPr indent="-228600" lvl="0" marL="457200" marR="0" rtl="0" algn="ctr">
              <a:lnSpc>
                <a:spcPct val="100000"/>
              </a:lnSpc>
              <a:spcBef>
                <a:spcPts val="1100"/>
              </a:spcBef>
              <a:spcAft>
                <a:spcPts val="0"/>
              </a:spcAft>
              <a:buClr>
                <a:schemeClr val="lt1"/>
              </a:buClr>
              <a:buSzPts val="4900"/>
              <a:buFont typeface="Arial"/>
              <a:buNone/>
              <a:defRPr b="0" i="0" sz="5400" u="none" cap="none" strike="noStrike">
                <a:solidFill>
                  <a:schemeClr val="lt1"/>
                </a:solidFill>
                <a:latin typeface="Source Sans Pro Light"/>
                <a:ea typeface="Source Sans Pro Light"/>
                <a:cs typeface="Source Sans Pro Light"/>
                <a:sym typeface="Source Sans Pro Light"/>
              </a:defRPr>
            </a:lvl1pPr>
            <a:lvl2pPr indent="-228600" lvl="1" marL="914400" marR="0" rtl="0" algn="l">
              <a:lnSpc>
                <a:spcPct val="100000"/>
              </a:lnSpc>
              <a:spcBef>
                <a:spcPts val="400"/>
              </a:spcBef>
              <a:spcAft>
                <a:spcPts val="0"/>
              </a:spcAft>
              <a:buClr>
                <a:schemeClr val="lt1"/>
              </a:buClr>
              <a:buSzPts val="1800"/>
              <a:buFont typeface="Arial"/>
              <a:buNone/>
              <a:defRPr b="0" i="0" sz="2000" u="none" cap="none" strike="noStrike">
                <a:solidFill>
                  <a:schemeClr val="lt1"/>
                </a:solidFill>
                <a:latin typeface="Source Sans Pro Light"/>
                <a:ea typeface="Source Sans Pro Light"/>
                <a:cs typeface="Source Sans Pro Light"/>
                <a:sym typeface="Source Sans Pro Light"/>
              </a:defRPr>
            </a:lvl2pPr>
            <a:lvl3pPr indent="-228600" lvl="2" marL="1371600" marR="0" rtl="0" algn="l">
              <a:lnSpc>
                <a:spcPct val="100000"/>
              </a:lnSpc>
              <a:spcBef>
                <a:spcPts val="400"/>
              </a:spcBef>
              <a:spcAft>
                <a:spcPts val="0"/>
              </a:spcAft>
              <a:buClr>
                <a:schemeClr val="lt1"/>
              </a:buClr>
              <a:buSzPts val="1400"/>
              <a:buFont typeface="Merriweather Sans"/>
              <a:buNone/>
              <a:defRPr b="0" i="0" sz="1800" u="none" cap="none" strike="noStrike">
                <a:solidFill>
                  <a:schemeClr val="lt1"/>
                </a:solidFill>
                <a:latin typeface="Source Sans Pro Light"/>
                <a:ea typeface="Source Sans Pro Light"/>
                <a:cs typeface="Source Sans Pro Light"/>
                <a:sym typeface="Source Sans Pro Light"/>
              </a:defRPr>
            </a:lvl3pPr>
            <a:lvl4pPr indent="-228600" lvl="3" marL="1828800" marR="0" rtl="0" algn="l">
              <a:lnSpc>
                <a:spcPct val="100000"/>
              </a:lnSpc>
              <a:spcBef>
                <a:spcPts val="400"/>
              </a:spcBef>
              <a:spcAft>
                <a:spcPts val="0"/>
              </a:spcAft>
              <a:buClr>
                <a:schemeClr val="lt1"/>
              </a:buClr>
              <a:buSzPts val="1700"/>
              <a:buFont typeface="Arial"/>
              <a:buNone/>
              <a:defRPr b="0" i="0" sz="1800" u="none" cap="none" strike="noStrike">
                <a:solidFill>
                  <a:schemeClr val="lt1"/>
                </a:solidFill>
                <a:latin typeface="Source Sans Pro Light"/>
                <a:ea typeface="Source Sans Pro Light"/>
                <a:cs typeface="Source Sans Pro Light"/>
                <a:sym typeface="Source Sans Pro Light"/>
              </a:defRPr>
            </a:lvl4pPr>
            <a:lvl5pPr indent="-228600" lvl="4" marL="2286000" marR="0" rtl="0" algn="l">
              <a:lnSpc>
                <a:spcPct val="100000"/>
              </a:lnSpc>
              <a:spcBef>
                <a:spcPts val="300"/>
              </a:spcBef>
              <a:spcAft>
                <a:spcPts val="0"/>
              </a:spcAft>
              <a:buClr>
                <a:schemeClr val="lt1"/>
              </a:buClr>
              <a:buSzPts val="1300"/>
              <a:buFont typeface="Merriweather Sans"/>
              <a:buNone/>
              <a:defRPr b="0" i="0" sz="1600" u="none" cap="none" strike="noStrike">
                <a:solidFill>
                  <a:schemeClr val="lt1"/>
                </a:solidFill>
                <a:latin typeface="Source Sans Pro Light"/>
                <a:ea typeface="Source Sans Pro Light"/>
                <a:cs typeface="Source Sans Pro Light"/>
                <a:sym typeface="Source Sans Pro Light"/>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Custom Layout 1">
  <p:cSld name="4_Custom Layout">
    <p:spTree>
      <p:nvGrpSpPr>
        <p:cNvPr id="768" name="Shape 768"/>
        <p:cNvGrpSpPr/>
        <p:nvPr/>
      </p:nvGrpSpPr>
      <p:grpSpPr>
        <a:xfrm>
          <a:off x="0" y="0"/>
          <a:ext cx="0" cy="0"/>
          <a:chOff x="0" y="0"/>
          <a:chExt cx="0" cy="0"/>
        </a:xfrm>
      </p:grpSpPr>
      <p:sp>
        <p:nvSpPr>
          <p:cNvPr id="769" name="Google Shape;769;p122"/>
          <p:cNvSpPr txBox="1"/>
          <p:nvPr>
            <p:ph type="title"/>
          </p:nvPr>
        </p:nvSpPr>
        <p:spPr>
          <a:xfrm>
            <a:off x="254760" y="206375"/>
            <a:ext cx="8560500" cy="857400"/>
          </a:xfrm>
          <a:prstGeom prst="rect">
            <a:avLst/>
          </a:prstGeom>
          <a:noFill/>
          <a:ln>
            <a:noFill/>
          </a:ln>
        </p:spPr>
        <p:txBody>
          <a:bodyPr anchorCtr="0" anchor="t" bIns="45700" lIns="91425" spcFirstLastPara="1" rIns="91425" wrap="square" tIns="45700">
            <a:noAutofit/>
          </a:bodyPr>
          <a:lstStyle>
            <a:lvl1pPr lvl="0" rtl="0" algn="l">
              <a:lnSpc>
                <a:spcPct val="100000"/>
              </a:lnSpc>
              <a:spcBef>
                <a:spcPts val="0"/>
              </a:spcBef>
              <a:spcAft>
                <a:spcPts val="0"/>
              </a:spcAft>
              <a:buSzPts val="1400"/>
              <a:buNone/>
              <a:defRPr sz="2800"/>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pic>
        <p:nvPicPr>
          <p:cNvPr id="770" name="Google Shape;770;p122"/>
          <p:cNvPicPr preferRelativeResize="0"/>
          <p:nvPr/>
        </p:nvPicPr>
        <p:blipFill rotWithShape="1">
          <a:blip r:embed="rId2">
            <a:alphaModFix/>
          </a:blip>
          <a:srcRect b="0" l="0" r="0" t="0"/>
          <a:stretch/>
        </p:blipFill>
        <p:spPr>
          <a:xfrm>
            <a:off x="199757" y="4862429"/>
            <a:ext cx="1033731" cy="156527"/>
          </a:xfrm>
          <a:prstGeom prst="rect">
            <a:avLst/>
          </a:prstGeom>
          <a:noFill/>
          <a:ln>
            <a:noFill/>
          </a:ln>
        </p:spPr>
      </p:pic>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dk1"/>
        </a:solidFill>
      </p:bgPr>
    </p:bg>
    <p:spTree>
      <p:nvGrpSpPr>
        <p:cNvPr id="771" name="Shape 771"/>
        <p:cNvGrpSpPr/>
        <p:nvPr/>
      </p:nvGrpSpPr>
      <p:grpSpPr>
        <a:xfrm>
          <a:off x="0" y="0"/>
          <a:ext cx="0" cy="0"/>
          <a:chOff x="0" y="0"/>
          <a:chExt cx="0" cy="0"/>
        </a:xfrm>
      </p:grpSpPr>
      <p:sp>
        <p:nvSpPr>
          <p:cNvPr id="772" name="Google Shape;772;p123"/>
          <p:cNvSpPr txBox="1"/>
          <p:nvPr>
            <p:ph type="title"/>
          </p:nvPr>
        </p:nvSpPr>
        <p:spPr>
          <a:xfrm>
            <a:off x="311700" y="110067"/>
            <a:ext cx="8520600" cy="924600"/>
          </a:xfrm>
          <a:prstGeom prst="rect">
            <a:avLst/>
          </a:prstGeom>
          <a:noFill/>
          <a:ln>
            <a:noFill/>
          </a:ln>
        </p:spPr>
        <p:txBody>
          <a:bodyPr anchorCtr="0" anchor="t" bIns="34275" lIns="0" spcFirstLastPara="1" rIns="0" wrap="square" tIns="34275">
            <a:noAutofit/>
          </a:bodyPr>
          <a:lstStyle>
            <a:lvl1pPr indent="0" lvl="0" marL="0" marR="0" rtl="0" algn="l">
              <a:spcBef>
                <a:spcPts val="0"/>
              </a:spcBef>
              <a:spcAft>
                <a:spcPts val="0"/>
              </a:spcAft>
              <a:buSzPts val="3600"/>
              <a:buNone/>
              <a:defRPr b="0" i="0" sz="4000" u="none" cap="none" strike="noStrike">
                <a:solidFill>
                  <a:schemeClr val="lt1"/>
                </a:solidFill>
                <a:latin typeface="Source Sans Pro"/>
                <a:ea typeface="Source Sans Pro"/>
                <a:cs typeface="Source Sans Pro"/>
                <a:sym typeface="Source Sans Pro"/>
              </a:defRPr>
            </a:lvl1pPr>
            <a:lvl2pPr indent="0" lvl="1" marL="0" marR="0" rtl="0" algn="l">
              <a:spcBef>
                <a:spcPts val="0"/>
              </a:spcBef>
              <a:spcAft>
                <a:spcPts val="0"/>
              </a:spcAft>
              <a:buSzPts val="1100"/>
              <a:buNone/>
              <a:defRPr b="0" i="0" sz="4000" u="none" cap="none" strike="noStrike">
                <a:solidFill>
                  <a:schemeClr val="dk1"/>
                </a:solidFill>
                <a:latin typeface="Arial"/>
                <a:ea typeface="Arial"/>
                <a:cs typeface="Arial"/>
                <a:sym typeface="Arial"/>
              </a:defRPr>
            </a:lvl2pPr>
            <a:lvl3pPr indent="0" lvl="2" marL="0" marR="0" rtl="0" algn="l">
              <a:spcBef>
                <a:spcPts val="0"/>
              </a:spcBef>
              <a:spcAft>
                <a:spcPts val="0"/>
              </a:spcAft>
              <a:buSzPts val="1100"/>
              <a:buNone/>
              <a:defRPr b="0" i="0" sz="4000" u="none" cap="none" strike="noStrike">
                <a:solidFill>
                  <a:schemeClr val="dk1"/>
                </a:solidFill>
                <a:latin typeface="Arial"/>
                <a:ea typeface="Arial"/>
                <a:cs typeface="Arial"/>
                <a:sym typeface="Arial"/>
              </a:defRPr>
            </a:lvl3pPr>
            <a:lvl4pPr indent="0" lvl="3" marL="0" marR="0" rtl="0" algn="l">
              <a:spcBef>
                <a:spcPts val="0"/>
              </a:spcBef>
              <a:spcAft>
                <a:spcPts val="0"/>
              </a:spcAft>
              <a:buSzPts val="1100"/>
              <a:buNone/>
              <a:defRPr b="0" i="0" sz="4000" u="none" cap="none" strike="noStrike">
                <a:solidFill>
                  <a:schemeClr val="dk1"/>
                </a:solidFill>
                <a:latin typeface="Arial"/>
                <a:ea typeface="Arial"/>
                <a:cs typeface="Arial"/>
                <a:sym typeface="Arial"/>
              </a:defRPr>
            </a:lvl4pPr>
            <a:lvl5pPr indent="0" lvl="4" marL="0" marR="0" rtl="0" algn="l">
              <a:spcBef>
                <a:spcPts val="0"/>
              </a:spcBef>
              <a:spcAft>
                <a:spcPts val="0"/>
              </a:spcAft>
              <a:buSzPts val="1100"/>
              <a:buNone/>
              <a:defRPr b="0" i="0" sz="4000" u="none" cap="none" strike="noStrike">
                <a:solidFill>
                  <a:schemeClr val="dk1"/>
                </a:solidFill>
                <a:latin typeface="Arial"/>
                <a:ea typeface="Arial"/>
                <a:cs typeface="Arial"/>
                <a:sym typeface="Arial"/>
              </a:defRPr>
            </a:lvl5pPr>
            <a:lvl6pPr indent="0" lvl="5" marL="457200" marR="0" rtl="0" algn="l">
              <a:spcBef>
                <a:spcPts val="0"/>
              </a:spcBef>
              <a:spcAft>
                <a:spcPts val="0"/>
              </a:spcAft>
              <a:buSzPts val="1100"/>
              <a:buNone/>
              <a:defRPr b="0" i="0" sz="4000" u="none" cap="none" strike="noStrike">
                <a:solidFill>
                  <a:schemeClr val="dk1"/>
                </a:solidFill>
                <a:latin typeface="Arial"/>
                <a:ea typeface="Arial"/>
                <a:cs typeface="Arial"/>
                <a:sym typeface="Arial"/>
              </a:defRPr>
            </a:lvl6pPr>
            <a:lvl7pPr indent="0" lvl="6" marL="914400" marR="0" rtl="0" algn="l">
              <a:spcBef>
                <a:spcPts val="0"/>
              </a:spcBef>
              <a:spcAft>
                <a:spcPts val="0"/>
              </a:spcAft>
              <a:buSzPts val="1100"/>
              <a:buNone/>
              <a:defRPr b="0" i="0" sz="4000" u="none" cap="none" strike="noStrike">
                <a:solidFill>
                  <a:schemeClr val="dk1"/>
                </a:solidFill>
                <a:latin typeface="Arial"/>
                <a:ea typeface="Arial"/>
                <a:cs typeface="Arial"/>
                <a:sym typeface="Arial"/>
              </a:defRPr>
            </a:lvl7pPr>
            <a:lvl8pPr indent="0" lvl="7" marL="1371600" marR="0" rtl="0" algn="l">
              <a:spcBef>
                <a:spcPts val="0"/>
              </a:spcBef>
              <a:spcAft>
                <a:spcPts val="0"/>
              </a:spcAft>
              <a:buSzPts val="1100"/>
              <a:buNone/>
              <a:defRPr b="0" i="0" sz="4000" u="none" cap="none" strike="noStrike">
                <a:solidFill>
                  <a:schemeClr val="dk1"/>
                </a:solidFill>
                <a:latin typeface="Arial"/>
                <a:ea typeface="Arial"/>
                <a:cs typeface="Arial"/>
                <a:sym typeface="Arial"/>
              </a:defRPr>
            </a:lvl8pPr>
            <a:lvl9pPr indent="0" lvl="8" marL="1828800" marR="0" rtl="0" algn="l">
              <a:spcBef>
                <a:spcPts val="0"/>
              </a:spcBef>
              <a:spcAft>
                <a:spcPts val="0"/>
              </a:spcAft>
              <a:buSzPts val="1100"/>
              <a:buNone/>
              <a:defRPr b="0" i="0" sz="4000" u="none" cap="none" strike="noStrike">
                <a:solidFill>
                  <a:schemeClr val="dk1"/>
                </a:solidFill>
                <a:latin typeface="Arial"/>
                <a:ea typeface="Arial"/>
                <a:cs typeface="Arial"/>
                <a:sym typeface="Arial"/>
              </a:defRPr>
            </a:lvl9pPr>
          </a:lstStyle>
          <a:p/>
        </p:txBody>
      </p:sp>
      <p:sp>
        <p:nvSpPr>
          <p:cNvPr id="773" name="Google Shape;773;p123"/>
          <p:cNvSpPr txBox="1"/>
          <p:nvPr>
            <p:ph idx="1" type="body"/>
          </p:nvPr>
        </p:nvSpPr>
        <p:spPr>
          <a:xfrm>
            <a:off x="311700" y="1152475"/>
            <a:ext cx="8520600" cy="3416400"/>
          </a:xfrm>
          <a:prstGeom prst="rect">
            <a:avLst/>
          </a:prstGeom>
          <a:noFill/>
          <a:ln>
            <a:noFill/>
          </a:ln>
        </p:spPr>
        <p:txBody>
          <a:bodyPr anchorCtr="0" anchor="t" bIns="34275" lIns="0" spcFirstLastPara="1" rIns="0" wrap="square" tIns="34275">
            <a:noAutofit/>
          </a:bodyPr>
          <a:lstStyle>
            <a:lvl1pPr indent="-368300" lvl="0" marL="457200" marR="0" rtl="0" algn="l">
              <a:lnSpc>
                <a:spcPct val="100000"/>
              </a:lnSpc>
              <a:spcBef>
                <a:spcPts val="0"/>
              </a:spcBef>
              <a:spcAft>
                <a:spcPts val="0"/>
              </a:spcAft>
              <a:buClr>
                <a:schemeClr val="lt1"/>
              </a:buClr>
              <a:buSzPts val="2200"/>
              <a:buFont typeface="Arial"/>
              <a:buChar char="•"/>
              <a:defRPr b="0" i="0" sz="2400" u="none" cap="none" strike="noStrike">
                <a:solidFill>
                  <a:schemeClr val="lt1"/>
                </a:solidFill>
                <a:latin typeface="Source Sans Pro"/>
                <a:ea typeface="Source Sans Pro"/>
                <a:cs typeface="Source Sans Pro"/>
                <a:sym typeface="Source Sans Pro"/>
              </a:defRPr>
            </a:lvl1pPr>
            <a:lvl2pPr indent="-342900" lvl="1" marL="914400" marR="0" rtl="0" algn="l">
              <a:lnSpc>
                <a:spcPct val="100000"/>
              </a:lnSpc>
              <a:spcBef>
                <a:spcPts val="0"/>
              </a:spcBef>
              <a:spcAft>
                <a:spcPts val="0"/>
              </a:spcAft>
              <a:buClr>
                <a:schemeClr val="lt1"/>
              </a:buClr>
              <a:buSzPts val="1800"/>
              <a:buFont typeface="Arial"/>
              <a:buChar char="•"/>
              <a:defRPr b="0" i="0" sz="2000" u="none" cap="none" strike="noStrike">
                <a:solidFill>
                  <a:schemeClr val="lt1"/>
                </a:solidFill>
                <a:latin typeface="Source Sans Pro"/>
                <a:ea typeface="Source Sans Pro"/>
                <a:cs typeface="Source Sans Pro"/>
                <a:sym typeface="Source Sans Pro"/>
              </a:defRPr>
            </a:lvl2pPr>
            <a:lvl3pPr indent="-317500" lvl="2" marL="1371600" marR="0" rtl="0" algn="l">
              <a:lnSpc>
                <a:spcPct val="100000"/>
              </a:lnSpc>
              <a:spcBef>
                <a:spcPts val="0"/>
              </a:spcBef>
              <a:spcAft>
                <a:spcPts val="0"/>
              </a:spcAft>
              <a:buClr>
                <a:schemeClr val="lt1"/>
              </a:buClr>
              <a:buSzPts val="1400"/>
              <a:buFont typeface="Merriweather Sans"/>
              <a:buChar char="–"/>
              <a:defRPr b="0" i="0" sz="1800" u="none" cap="none" strike="noStrike">
                <a:solidFill>
                  <a:schemeClr val="lt1"/>
                </a:solidFill>
                <a:latin typeface="Source Sans Pro"/>
                <a:ea typeface="Source Sans Pro"/>
                <a:cs typeface="Source Sans Pro"/>
                <a:sym typeface="Source Sans Pro"/>
              </a:defRPr>
            </a:lvl3pPr>
            <a:lvl4pPr indent="-336550" lvl="3" marL="1828800" marR="0" rtl="0" algn="l">
              <a:lnSpc>
                <a:spcPct val="100000"/>
              </a:lnSpc>
              <a:spcBef>
                <a:spcPts val="0"/>
              </a:spcBef>
              <a:spcAft>
                <a:spcPts val="0"/>
              </a:spcAft>
              <a:buClr>
                <a:schemeClr val="lt1"/>
              </a:buClr>
              <a:buSzPts val="1700"/>
              <a:buFont typeface="Arial"/>
              <a:buChar char="•"/>
              <a:defRPr b="0" i="0" sz="1800" u="none" cap="none" strike="noStrike">
                <a:solidFill>
                  <a:schemeClr val="lt1"/>
                </a:solidFill>
                <a:latin typeface="Source Sans Pro"/>
                <a:ea typeface="Source Sans Pro"/>
                <a:cs typeface="Source Sans Pro"/>
                <a:sym typeface="Source Sans Pro"/>
              </a:defRPr>
            </a:lvl4pPr>
            <a:lvl5pPr indent="-311150" lvl="4" marL="2286000" marR="0" rtl="0" algn="l">
              <a:lnSpc>
                <a:spcPct val="100000"/>
              </a:lnSpc>
              <a:spcBef>
                <a:spcPts val="0"/>
              </a:spcBef>
              <a:spcAft>
                <a:spcPts val="0"/>
              </a:spcAft>
              <a:buClr>
                <a:schemeClr val="lt1"/>
              </a:buClr>
              <a:buSzPts val="1300"/>
              <a:buFont typeface="Merriweather Sans"/>
              <a:buChar char="–"/>
              <a:defRPr b="0" i="0" sz="1600" u="none" cap="none" strike="noStrike">
                <a:solidFill>
                  <a:schemeClr val="lt1"/>
                </a:solidFill>
                <a:latin typeface="Source Sans Pro"/>
                <a:ea typeface="Source Sans Pro"/>
                <a:cs typeface="Source Sans Pro"/>
                <a:sym typeface="Source Sans Pro"/>
              </a:defRPr>
            </a:lvl5pPr>
            <a:lvl6pPr indent="-355600" lvl="5" marL="2743200" marR="0" rtl="0" algn="l">
              <a:spcBef>
                <a:spcPts val="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pic>
        <p:nvPicPr>
          <p:cNvPr id="774" name="Google Shape;774;p123"/>
          <p:cNvPicPr preferRelativeResize="0"/>
          <p:nvPr/>
        </p:nvPicPr>
        <p:blipFill rotWithShape="1">
          <a:blip r:embed="rId2">
            <a:alphaModFix/>
          </a:blip>
          <a:srcRect b="0" l="0" r="0" t="0"/>
          <a:stretch/>
        </p:blipFill>
        <p:spPr>
          <a:xfrm>
            <a:off x="7919917" y="4840370"/>
            <a:ext cx="1049491" cy="178546"/>
          </a:xfrm>
          <a:prstGeom prst="rect">
            <a:avLst/>
          </a:prstGeom>
          <a:noFill/>
          <a:ln>
            <a:noFill/>
          </a:ln>
        </p:spPr>
      </p:pic>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1">
  <p:cSld name="OBJECT 2">
    <p:spTree>
      <p:nvGrpSpPr>
        <p:cNvPr id="775" name="Shape 775"/>
        <p:cNvGrpSpPr/>
        <p:nvPr/>
      </p:nvGrpSpPr>
      <p:grpSpPr>
        <a:xfrm>
          <a:off x="0" y="0"/>
          <a:ext cx="0" cy="0"/>
          <a:chOff x="0" y="0"/>
          <a:chExt cx="0" cy="0"/>
        </a:xfrm>
      </p:grpSpPr>
      <p:sp>
        <p:nvSpPr>
          <p:cNvPr id="776" name="Google Shape;776;p124"/>
          <p:cNvSpPr txBox="1"/>
          <p:nvPr>
            <p:ph type="title"/>
          </p:nvPr>
        </p:nvSpPr>
        <p:spPr>
          <a:xfrm>
            <a:off x="345734" y="273844"/>
            <a:ext cx="8445000" cy="744000"/>
          </a:xfrm>
          <a:prstGeom prst="rect">
            <a:avLst/>
          </a:prstGeom>
          <a:noFill/>
          <a:ln>
            <a:noFill/>
          </a:ln>
        </p:spPr>
        <p:txBody>
          <a:bodyPr anchorCtr="0" anchor="ctr" bIns="34275" lIns="0" spcFirstLastPara="1" rIns="0" wrap="square" tIns="34275">
            <a:noAutofit/>
          </a:bodyPr>
          <a:lstStyle>
            <a:lvl1pPr lvl="0" rtl="0" algn="l">
              <a:lnSpc>
                <a:spcPct val="90000"/>
              </a:lnSpc>
              <a:spcBef>
                <a:spcPts val="0"/>
              </a:spcBef>
              <a:spcAft>
                <a:spcPts val="0"/>
              </a:spcAft>
              <a:buClr>
                <a:schemeClr val="dk1"/>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777" name="Google Shape;777;p124"/>
          <p:cNvSpPr txBox="1"/>
          <p:nvPr>
            <p:ph idx="1" type="body"/>
          </p:nvPr>
        </p:nvSpPr>
        <p:spPr>
          <a:xfrm>
            <a:off x="345734" y="1189435"/>
            <a:ext cx="8445000" cy="3443100"/>
          </a:xfrm>
          <a:prstGeom prst="rect">
            <a:avLst/>
          </a:prstGeom>
          <a:noFill/>
          <a:ln>
            <a:noFill/>
          </a:ln>
        </p:spPr>
        <p:txBody>
          <a:bodyPr anchorCtr="0" anchor="t" bIns="34275" lIns="0" spcFirstLastPara="1" rIns="0" wrap="square" tIns="34275">
            <a:noAutofit/>
          </a:bodyPr>
          <a:lstStyle>
            <a:lvl1pPr indent="-330200" lvl="0" marL="457200" rtl="0" algn="l">
              <a:lnSpc>
                <a:spcPct val="90000"/>
              </a:lnSpc>
              <a:spcBef>
                <a:spcPts val="800"/>
              </a:spcBef>
              <a:spcAft>
                <a:spcPts val="0"/>
              </a:spcAft>
              <a:buClr>
                <a:schemeClr val="accent2"/>
              </a:buClr>
              <a:buSzPts val="1600"/>
              <a:buFont typeface="Noto Sans Symbols"/>
              <a:buChar char="▪"/>
              <a:defRPr/>
            </a:lvl1pPr>
            <a:lvl2pPr indent="-292100" lvl="1" marL="914400" rtl="0" algn="l">
              <a:lnSpc>
                <a:spcPct val="90000"/>
              </a:lnSpc>
              <a:spcBef>
                <a:spcPts val="400"/>
              </a:spcBef>
              <a:spcAft>
                <a:spcPts val="0"/>
              </a:spcAft>
              <a:buSzPts val="1000"/>
              <a:buChar char="▪"/>
              <a:defRPr/>
            </a:lvl2pPr>
            <a:lvl3pPr indent="-292100" lvl="2" marL="1371600" rtl="0" algn="l">
              <a:lnSpc>
                <a:spcPct val="90000"/>
              </a:lnSpc>
              <a:spcBef>
                <a:spcPts val="400"/>
              </a:spcBef>
              <a:spcAft>
                <a:spcPts val="0"/>
              </a:spcAft>
              <a:buSzPts val="1000"/>
              <a:buChar char="▪"/>
              <a:defRPr/>
            </a:lvl3pPr>
            <a:lvl4pPr indent="-292100" lvl="3" marL="1828800" rtl="0" algn="l">
              <a:lnSpc>
                <a:spcPct val="90000"/>
              </a:lnSpc>
              <a:spcBef>
                <a:spcPts val="400"/>
              </a:spcBef>
              <a:spcAft>
                <a:spcPts val="0"/>
              </a:spcAft>
              <a:buSzPts val="1000"/>
              <a:buChar char="▪"/>
              <a:defRPr/>
            </a:lvl4pPr>
            <a:lvl5pPr indent="-292100" lvl="4" marL="2286000" rtl="0" algn="l">
              <a:lnSpc>
                <a:spcPct val="90000"/>
              </a:lnSpc>
              <a:spcBef>
                <a:spcPts val="400"/>
              </a:spcBef>
              <a:spcAft>
                <a:spcPts val="0"/>
              </a:spcAft>
              <a:buSzPts val="10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1">
  <p:cSld name="1_Title Slide 1">
    <p:bg>
      <p:bgPr>
        <a:solidFill>
          <a:schemeClr val="lt2"/>
        </a:solidFill>
      </p:bgPr>
    </p:bg>
    <p:spTree>
      <p:nvGrpSpPr>
        <p:cNvPr id="58" name="Shape 58"/>
        <p:cNvGrpSpPr/>
        <p:nvPr/>
      </p:nvGrpSpPr>
      <p:grpSpPr>
        <a:xfrm>
          <a:off x="0" y="0"/>
          <a:ext cx="0" cy="0"/>
          <a:chOff x="0" y="0"/>
          <a:chExt cx="0" cy="0"/>
        </a:xfrm>
      </p:grpSpPr>
      <p:sp>
        <p:nvSpPr>
          <p:cNvPr id="59" name="Google Shape;59;p14"/>
          <p:cNvSpPr txBox="1"/>
          <p:nvPr>
            <p:ph type="title"/>
          </p:nvPr>
        </p:nvSpPr>
        <p:spPr>
          <a:xfrm>
            <a:off x="305093" y="2272496"/>
            <a:ext cx="7222800" cy="1344900"/>
          </a:xfrm>
          <a:prstGeom prst="rect">
            <a:avLst/>
          </a:prstGeom>
          <a:noFill/>
          <a:ln>
            <a:noFill/>
          </a:ln>
        </p:spPr>
        <p:txBody>
          <a:bodyPr anchorCtr="0" anchor="b" bIns="134475" lIns="0" spcFirstLastPara="1" rIns="0" wrap="square" tIns="0">
            <a:noAutofit/>
          </a:bodyPr>
          <a:lstStyle>
            <a:lvl1pPr lvl="0" algn="l">
              <a:lnSpc>
                <a:spcPct val="90000"/>
              </a:lnSpc>
              <a:spcBef>
                <a:spcPts val="0"/>
              </a:spcBef>
              <a:spcAft>
                <a:spcPts val="0"/>
              </a:spcAft>
              <a:buClr>
                <a:schemeClr val="dk2"/>
              </a:buClr>
              <a:buSzPts val="3500"/>
              <a:buFont typeface="Quattrocento Sans"/>
              <a:buNone/>
              <a:defRPr sz="3500" strike="noStrike">
                <a:solidFill>
                  <a:schemeClr val="dk2"/>
                </a:solidFil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60" name="Google Shape;60;p14"/>
          <p:cNvSpPr txBox="1"/>
          <p:nvPr>
            <p:ph idx="1" type="body"/>
          </p:nvPr>
        </p:nvSpPr>
        <p:spPr>
          <a:xfrm>
            <a:off x="348631" y="3635746"/>
            <a:ext cx="7202100" cy="558900"/>
          </a:xfrm>
          <a:prstGeom prst="rect">
            <a:avLst/>
          </a:prstGeom>
          <a:noFill/>
          <a:ln>
            <a:noFill/>
          </a:ln>
        </p:spPr>
        <p:txBody>
          <a:bodyPr anchorCtr="0" anchor="t" bIns="67225" lIns="0" spcFirstLastPara="1" rIns="107575" wrap="square" tIns="67225">
            <a:noAutofit/>
          </a:bodyPr>
          <a:lstStyle>
            <a:lvl1pPr indent="-228600" lvl="0" marL="457200" algn="l">
              <a:lnSpc>
                <a:spcPct val="100000"/>
              </a:lnSpc>
              <a:spcBef>
                <a:spcPts val="0"/>
              </a:spcBef>
              <a:spcAft>
                <a:spcPts val="0"/>
              </a:spcAft>
              <a:buClr>
                <a:schemeClr val="dk1"/>
              </a:buClr>
              <a:buSzPts val="1200"/>
              <a:buNone/>
              <a:defRPr sz="1300"/>
            </a:lvl1pPr>
            <a:lvl2pPr indent="-228600" lvl="1" marL="914400" algn="l">
              <a:lnSpc>
                <a:spcPct val="100000"/>
              </a:lnSpc>
              <a:spcBef>
                <a:spcPts val="0"/>
              </a:spcBef>
              <a:spcAft>
                <a:spcPts val="0"/>
              </a:spcAft>
              <a:buClr>
                <a:schemeClr val="dk1"/>
              </a:buClr>
              <a:buSzPts val="1200"/>
              <a:buNone/>
              <a:defRPr sz="1300"/>
            </a:lvl2pPr>
            <a:lvl3pPr indent="-228600" lvl="2" marL="1371600" algn="l">
              <a:lnSpc>
                <a:spcPct val="100000"/>
              </a:lnSpc>
              <a:spcBef>
                <a:spcPts val="0"/>
              </a:spcBef>
              <a:spcAft>
                <a:spcPts val="0"/>
              </a:spcAft>
              <a:buClr>
                <a:schemeClr val="dk2"/>
              </a:buClr>
              <a:buSzPts val="900"/>
              <a:buNone/>
              <a:defRPr sz="1000"/>
            </a:lvl3pPr>
            <a:lvl4pPr indent="-228600" lvl="3" marL="1828800" algn="l">
              <a:lnSpc>
                <a:spcPct val="100000"/>
              </a:lnSpc>
              <a:spcBef>
                <a:spcPts val="0"/>
              </a:spcBef>
              <a:spcAft>
                <a:spcPts val="0"/>
              </a:spcAft>
              <a:buClr>
                <a:schemeClr val="dk1"/>
              </a:buClr>
              <a:buSzPts val="900"/>
              <a:buNone/>
              <a:defRPr sz="1000"/>
            </a:lvl4pPr>
            <a:lvl5pPr indent="-228600" lvl="4" marL="2286000" algn="l">
              <a:lnSpc>
                <a:spcPct val="100000"/>
              </a:lnSpc>
              <a:spcBef>
                <a:spcPts val="0"/>
              </a:spcBef>
              <a:spcAft>
                <a:spcPts val="0"/>
              </a:spcAft>
              <a:buClr>
                <a:schemeClr val="dk1"/>
              </a:buClr>
              <a:buSzPts val="700"/>
              <a:buNone/>
              <a:defRPr sz="800"/>
            </a:lvl5pPr>
            <a:lvl6pPr indent="-228600" lvl="5" marL="2743200" algn="l">
              <a:lnSpc>
                <a:spcPct val="100000"/>
              </a:lnSpc>
              <a:spcBef>
                <a:spcPts val="300"/>
              </a:spcBef>
              <a:spcAft>
                <a:spcPts val="0"/>
              </a:spcAft>
              <a:buClr>
                <a:schemeClr val="dk1"/>
              </a:buClr>
              <a:buSzPts val="1300"/>
              <a:buNone/>
              <a:defRPr/>
            </a:lvl6pPr>
            <a:lvl7pPr indent="-228600" lvl="6" marL="3200400" algn="l">
              <a:lnSpc>
                <a:spcPct val="100000"/>
              </a:lnSpc>
              <a:spcBef>
                <a:spcPts val="0"/>
              </a:spcBef>
              <a:spcAft>
                <a:spcPts val="0"/>
              </a:spcAft>
              <a:buClr>
                <a:schemeClr val="dk1"/>
              </a:buClr>
              <a:buSzPts val="1300"/>
              <a:buNone/>
              <a:defRPr/>
            </a:lvl7pPr>
            <a:lvl8pPr indent="-311150" lvl="7" marL="3657600" algn="l">
              <a:lnSpc>
                <a:spcPct val="100000"/>
              </a:lnSpc>
              <a:spcBef>
                <a:spcPts val="300"/>
              </a:spcBef>
              <a:spcAft>
                <a:spcPts val="0"/>
              </a:spcAft>
              <a:buClr>
                <a:schemeClr val="dk1"/>
              </a:buClr>
              <a:buSzPts val="1300"/>
              <a:buChar char="•"/>
              <a:defRPr/>
            </a:lvl8pPr>
            <a:lvl9pPr indent="-311150" lvl="8" marL="4114800" algn="l">
              <a:lnSpc>
                <a:spcPct val="100000"/>
              </a:lnSpc>
              <a:spcBef>
                <a:spcPts val="300"/>
              </a:spcBef>
              <a:spcAft>
                <a:spcPts val="0"/>
              </a:spcAft>
              <a:buClr>
                <a:schemeClr val="dk1"/>
              </a:buClr>
              <a:buSzPts val="1300"/>
              <a:buChar char="•"/>
              <a:defRPr/>
            </a:lvl9pPr>
          </a:lstStyle>
          <a:p/>
        </p:txBody>
      </p:sp>
      <p:sp>
        <p:nvSpPr>
          <p:cNvPr id="61" name="Google Shape;61;p14"/>
          <p:cNvSpPr/>
          <p:nvPr/>
        </p:nvSpPr>
        <p:spPr>
          <a:xfrm>
            <a:off x="7380332" y="224139"/>
            <a:ext cx="1561500" cy="652500"/>
          </a:xfrm>
          <a:prstGeom prst="rect">
            <a:avLst/>
          </a:prstGeom>
          <a:solidFill>
            <a:srgbClr val="FFFFFF"/>
          </a:solidFill>
          <a:ln>
            <a:noFill/>
          </a:ln>
        </p:spPr>
        <p:txBody>
          <a:bodyPr anchorCtr="0" anchor="t" bIns="107550" lIns="134450" spcFirstLastPara="1" rIns="134450" wrap="square" tIns="107550">
            <a:noAutofit/>
          </a:bodyPr>
          <a:lstStyle/>
          <a:p>
            <a:pPr indent="0" lvl="0" marL="0" marR="0" rtl="0" algn="ctr">
              <a:lnSpc>
                <a:spcPct val="90000"/>
              </a:lnSpc>
              <a:spcBef>
                <a:spcPts val="0"/>
              </a:spcBef>
              <a:spcAft>
                <a:spcPts val="0"/>
              </a:spcAft>
              <a:buClr>
                <a:srgbClr val="000000"/>
              </a:buClr>
              <a:buSzPts val="1800"/>
              <a:buFont typeface="Arial"/>
              <a:buNone/>
            </a:pPr>
            <a:r>
              <a:t/>
            </a:r>
            <a:endParaRPr b="0" i="0" sz="1800" u="none" cap="none" strike="noStrike">
              <a:solidFill>
                <a:srgbClr val="FFFFFF"/>
              </a:solidFill>
              <a:latin typeface="Quattrocento Sans"/>
              <a:ea typeface="Quattrocento Sans"/>
              <a:cs typeface="Quattrocento Sans"/>
              <a:sym typeface="Quattrocento Sans"/>
            </a:endParaRPr>
          </a:p>
        </p:txBody>
      </p:sp>
      <p:sp>
        <p:nvSpPr>
          <p:cNvPr id="62" name="Google Shape;62;p14"/>
          <p:cNvSpPr/>
          <p:nvPr/>
        </p:nvSpPr>
        <p:spPr>
          <a:xfrm>
            <a:off x="6200038" y="170738"/>
            <a:ext cx="1561500" cy="652500"/>
          </a:xfrm>
          <a:prstGeom prst="rect">
            <a:avLst/>
          </a:prstGeom>
          <a:solidFill>
            <a:srgbClr val="FFFFFF"/>
          </a:solidFill>
          <a:ln>
            <a:noFill/>
          </a:ln>
        </p:spPr>
        <p:txBody>
          <a:bodyPr anchorCtr="0" anchor="t" bIns="107550" lIns="134450" spcFirstLastPara="1" rIns="134450" wrap="square" tIns="107550">
            <a:noAutofit/>
          </a:bodyPr>
          <a:lstStyle/>
          <a:p>
            <a:pPr indent="0" lvl="0" marL="0" marR="0" rtl="0" algn="ctr">
              <a:lnSpc>
                <a:spcPct val="90000"/>
              </a:lnSpc>
              <a:spcBef>
                <a:spcPts val="0"/>
              </a:spcBef>
              <a:spcAft>
                <a:spcPts val="0"/>
              </a:spcAft>
              <a:buClr>
                <a:srgbClr val="000000"/>
              </a:buClr>
              <a:buSzPts val="1800"/>
              <a:buFont typeface="Arial"/>
              <a:buNone/>
            </a:pPr>
            <a:r>
              <a:t/>
            </a:r>
            <a:endParaRPr b="0" i="0" sz="1800" u="none" cap="none" strike="noStrike">
              <a:solidFill>
                <a:srgbClr val="FFFFFF"/>
              </a:solidFill>
              <a:latin typeface="Quattrocento Sans"/>
              <a:ea typeface="Quattrocento Sans"/>
              <a:cs typeface="Quattrocento Sans"/>
              <a:sym typeface="Quattrocento Sans"/>
            </a:endParaRPr>
          </a:p>
        </p:txBody>
      </p:sp>
      <p:pic>
        <p:nvPicPr>
          <p:cNvPr id="63" name="Google Shape;63;p14"/>
          <p:cNvPicPr preferRelativeResize="0"/>
          <p:nvPr/>
        </p:nvPicPr>
        <p:blipFill>
          <a:blip r:embed="rId2">
            <a:alphaModFix/>
          </a:blip>
          <a:stretch>
            <a:fillRect/>
          </a:stretch>
        </p:blipFill>
        <p:spPr>
          <a:xfrm>
            <a:off x="305100" y="330202"/>
            <a:ext cx="1269700" cy="24640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783" name="Shape 783"/>
        <p:cNvGrpSpPr/>
        <p:nvPr/>
      </p:nvGrpSpPr>
      <p:grpSpPr>
        <a:xfrm>
          <a:off x="0" y="0"/>
          <a:ext cx="0" cy="0"/>
          <a:chOff x="0" y="0"/>
          <a:chExt cx="0" cy="0"/>
        </a:xfrm>
      </p:grpSpPr>
      <p:sp>
        <p:nvSpPr>
          <p:cNvPr id="784" name="Google Shape;784;p126"/>
          <p:cNvSpPr txBox="1"/>
          <p:nvPr>
            <p:ph idx="12" type="sldNum"/>
          </p:nvPr>
        </p:nvSpPr>
        <p:spPr>
          <a:xfrm>
            <a:off x="8746518" y="4788217"/>
            <a:ext cx="273600" cy="269100"/>
          </a:xfrm>
          <a:prstGeom prst="rect">
            <a:avLst/>
          </a:prstGeom>
          <a:noFill/>
          <a:ln>
            <a:noFill/>
          </a:ln>
        </p:spPr>
        <p:txBody>
          <a:bodyPr anchorCtr="0" anchor="ctr" bIns="45700" lIns="45700" spcFirstLastPara="1" rIns="45700" wrap="square" tIns="45700">
            <a:noAutofit/>
          </a:bodyPr>
          <a:lstStyle>
            <a:lvl1pPr indent="0" lvl="0" marL="0" marR="0" rtl="0" algn="r">
              <a:lnSpc>
                <a:spcPct val="100000"/>
              </a:lnSpc>
              <a:spcBef>
                <a:spcPts val="0"/>
              </a:spcBef>
              <a:spcAft>
                <a:spcPts val="0"/>
              </a:spcAft>
              <a:buClr>
                <a:srgbClr val="606060"/>
              </a:buClr>
              <a:buSzPts val="1200"/>
              <a:buFont typeface="Helvetica Neue"/>
              <a:buNone/>
              <a:defRPr b="0" i="0" sz="1200" u="none" cap="none" strike="noStrike">
                <a:solidFill>
                  <a:srgbClr val="606060"/>
                </a:solidFill>
                <a:latin typeface="Helvetica Neue"/>
                <a:ea typeface="Helvetica Neue"/>
                <a:cs typeface="Helvetica Neue"/>
                <a:sym typeface="Helvetica Neue"/>
              </a:defRPr>
            </a:lvl1pPr>
            <a:lvl2pPr indent="0" lvl="1" marL="0" marR="0" rtl="0" algn="r">
              <a:lnSpc>
                <a:spcPct val="100000"/>
              </a:lnSpc>
              <a:spcBef>
                <a:spcPts val="0"/>
              </a:spcBef>
              <a:spcAft>
                <a:spcPts val="0"/>
              </a:spcAft>
              <a:buClr>
                <a:srgbClr val="606060"/>
              </a:buClr>
              <a:buSzPts val="1200"/>
              <a:buFont typeface="Helvetica Neue"/>
              <a:buNone/>
              <a:defRPr b="0" i="0" sz="1200" u="none" cap="none" strike="noStrike">
                <a:solidFill>
                  <a:srgbClr val="606060"/>
                </a:solidFill>
                <a:latin typeface="Helvetica Neue"/>
                <a:ea typeface="Helvetica Neue"/>
                <a:cs typeface="Helvetica Neue"/>
                <a:sym typeface="Helvetica Neue"/>
              </a:defRPr>
            </a:lvl2pPr>
            <a:lvl3pPr indent="0" lvl="2" marL="0" marR="0" rtl="0" algn="r">
              <a:lnSpc>
                <a:spcPct val="100000"/>
              </a:lnSpc>
              <a:spcBef>
                <a:spcPts val="0"/>
              </a:spcBef>
              <a:spcAft>
                <a:spcPts val="0"/>
              </a:spcAft>
              <a:buClr>
                <a:srgbClr val="606060"/>
              </a:buClr>
              <a:buSzPts val="1200"/>
              <a:buFont typeface="Helvetica Neue"/>
              <a:buNone/>
              <a:defRPr b="0" i="0" sz="1200" u="none" cap="none" strike="noStrike">
                <a:solidFill>
                  <a:srgbClr val="606060"/>
                </a:solidFill>
                <a:latin typeface="Helvetica Neue"/>
                <a:ea typeface="Helvetica Neue"/>
                <a:cs typeface="Helvetica Neue"/>
                <a:sym typeface="Helvetica Neue"/>
              </a:defRPr>
            </a:lvl3pPr>
            <a:lvl4pPr indent="0" lvl="3" marL="0" marR="0" rtl="0" algn="r">
              <a:lnSpc>
                <a:spcPct val="100000"/>
              </a:lnSpc>
              <a:spcBef>
                <a:spcPts val="0"/>
              </a:spcBef>
              <a:spcAft>
                <a:spcPts val="0"/>
              </a:spcAft>
              <a:buClr>
                <a:srgbClr val="606060"/>
              </a:buClr>
              <a:buSzPts val="1200"/>
              <a:buFont typeface="Helvetica Neue"/>
              <a:buNone/>
              <a:defRPr b="0" i="0" sz="1200" u="none" cap="none" strike="noStrike">
                <a:solidFill>
                  <a:srgbClr val="606060"/>
                </a:solidFill>
                <a:latin typeface="Helvetica Neue"/>
                <a:ea typeface="Helvetica Neue"/>
                <a:cs typeface="Helvetica Neue"/>
                <a:sym typeface="Helvetica Neue"/>
              </a:defRPr>
            </a:lvl4pPr>
            <a:lvl5pPr indent="0" lvl="4" marL="0" marR="0" rtl="0" algn="r">
              <a:lnSpc>
                <a:spcPct val="100000"/>
              </a:lnSpc>
              <a:spcBef>
                <a:spcPts val="0"/>
              </a:spcBef>
              <a:spcAft>
                <a:spcPts val="0"/>
              </a:spcAft>
              <a:buClr>
                <a:srgbClr val="606060"/>
              </a:buClr>
              <a:buSzPts val="1200"/>
              <a:buFont typeface="Helvetica Neue"/>
              <a:buNone/>
              <a:defRPr b="0" i="0" sz="1200" u="none" cap="none" strike="noStrike">
                <a:solidFill>
                  <a:srgbClr val="606060"/>
                </a:solidFill>
                <a:latin typeface="Helvetica Neue"/>
                <a:ea typeface="Helvetica Neue"/>
                <a:cs typeface="Helvetica Neue"/>
                <a:sym typeface="Helvetica Neue"/>
              </a:defRPr>
            </a:lvl5pPr>
            <a:lvl6pPr indent="0" lvl="5" marL="0" marR="0" rtl="0" algn="r">
              <a:lnSpc>
                <a:spcPct val="100000"/>
              </a:lnSpc>
              <a:spcBef>
                <a:spcPts val="0"/>
              </a:spcBef>
              <a:spcAft>
                <a:spcPts val="0"/>
              </a:spcAft>
              <a:buClr>
                <a:srgbClr val="606060"/>
              </a:buClr>
              <a:buSzPts val="1200"/>
              <a:buFont typeface="Helvetica Neue"/>
              <a:buNone/>
              <a:defRPr b="0" i="0" sz="1200" u="none" cap="none" strike="noStrike">
                <a:solidFill>
                  <a:srgbClr val="606060"/>
                </a:solidFill>
                <a:latin typeface="Helvetica Neue"/>
                <a:ea typeface="Helvetica Neue"/>
                <a:cs typeface="Helvetica Neue"/>
                <a:sym typeface="Helvetica Neue"/>
              </a:defRPr>
            </a:lvl6pPr>
            <a:lvl7pPr indent="0" lvl="6" marL="0" marR="0" rtl="0" algn="r">
              <a:lnSpc>
                <a:spcPct val="100000"/>
              </a:lnSpc>
              <a:spcBef>
                <a:spcPts val="0"/>
              </a:spcBef>
              <a:spcAft>
                <a:spcPts val="0"/>
              </a:spcAft>
              <a:buClr>
                <a:srgbClr val="606060"/>
              </a:buClr>
              <a:buSzPts val="1200"/>
              <a:buFont typeface="Helvetica Neue"/>
              <a:buNone/>
              <a:defRPr b="0" i="0" sz="1200" u="none" cap="none" strike="noStrike">
                <a:solidFill>
                  <a:srgbClr val="606060"/>
                </a:solidFill>
                <a:latin typeface="Helvetica Neue"/>
                <a:ea typeface="Helvetica Neue"/>
                <a:cs typeface="Helvetica Neue"/>
                <a:sym typeface="Helvetica Neue"/>
              </a:defRPr>
            </a:lvl7pPr>
            <a:lvl8pPr indent="0" lvl="7" marL="0" marR="0" rtl="0" algn="r">
              <a:lnSpc>
                <a:spcPct val="100000"/>
              </a:lnSpc>
              <a:spcBef>
                <a:spcPts val="0"/>
              </a:spcBef>
              <a:spcAft>
                <a:spcPts val="0"/>
              </a:spcAft>
              <a:buClr>
                <a:srgbClr val="606060"/>
              </a:buClr>
              <a:buSzPts val="1200"/>
              <a:buFont typeface="Helvetica Neue"/>
              <a:buNone/>
              <a:defRPr b="0" i="0" sz="1200" u="none" cap="none" strike="noStrike">
                <a:solidFill>
                  <a:srgbClr val="606060"/>
                </a:solidFill>
                <a:latin typeface="Helvetica Neue"/>
                <a:ea typeface="Helvetica Neue"/>
                <a:cs typeface="Helvetica Neue"/>
                <a:sym typeface="Helvetica Neue"/>
              </a:defRPr>
            </a:lvl8pPr>
            <a:lvl9pPr indent="0" lvl="8" marL="0" marR="0" rtl="0" algn="r">
              <a:lnSpc>
                <a:spcPct val="100000"/>
              </a:lnSpc>
              <a:spcBef>
                <a:spcPts val="0"/>
              </a:spcBef>
              <a:spcAft>
                <a:spcPts val="0"/>
              </a:spcAft>
              <a:buClr>
                <a:srgbClr val="606060"/>
              </a:buClr>
              <a:buSzPts val="1200"/>
              <a:buFont typeface="Helvetica Neue"/>
              <a:buNone/>
              <a:defRPr b="0" i="0" sz="1200" u="none" cap="none" strike="noStrike">
                <a:solidFill>
                  <a:srgbClr val="606060"/>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
              <a:t>‹#›</a:t>
            </a:fld>
            <a:endParaRPr/>
          </a:p>
        </p:txBody>
      </p:sp>
      <p:sp>
        <p:nvSpPr>
          <p:cNvPr id="785" name="Google Shape;785;p126"/>
          <p:cNvSpPr txBox="1"/>
          <p:nvPr>
            <p:ph type="title"/>
          </p:nvPr>
        </p:nvSpPr>
        <p:spPr>
          <a:xfrm>
            <a:off x="254760" y="206375"/>
            <a:ext cx="85605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404040"/>
              </a:buClr>
              <a:buSzPts val="1400"/>
              <a:buFont typeface="Helvetica Neue"/>
              <a:buNone/>
              <a:defRPr b="0" i="0" sz="4000" u="none" cap="none" strike="noStrike">
                <a:solidFill>
                  <a:srgbClr val="404040"/>
                </a:solidFill>
                <a:latin typeface="Helvetica Neue"/>
                <a:ea typeface="Helvetica Neue"/>
                <a:cs typeface="Helvetica Neue"/>
                <a:sym typeface="Helvetica Neue"/>
              </a:defRPr>
            </a:lvl1pPr>
            <a:lvl2pPr lvl="1" marR="0" rtl="0" algn="l">
              <a:lnSpc>
                <a:spcPct val="100000"/>
              </a:lnSpc>
              <a:spcBef>
                <a:spcPts val="0"/>
              </a:spcBef>
              <a:spcAft>
                <a:spcPts val="0"/>
              </a:spcAft>
              <a:buClr>
                <a:srgbClr val="404040"/>
              </a:buClr>
              <a:buSzPts val="1400"/>
              <a:buFont typeface="Helvetica Neue"/>
              <a:buNone/>
              <a:defRPr b="0" i="0" sz="4000" u="none" cap="none" strike="noStrike">
                <a:solidFill>
                  <a:srgbClr val="404040"/>
                </a:solidFill>
                <a:latin typeface="Helvetica Neue"/>
                <a:ea typeface="Helvetica Neue"/>
                <a:cs typeface="Helvetica Neue"/>
                <a:sym typeface="Helvetica Neue"/>
              </a:defRPr>
            </a:lvl2pPr>
            <a:lvl3pPr lvl="2" marR="0" rtl="0" algn="l">
              <a:lnSpc>
                <a:spcPct val="100000"/>
              </a:lnSpc>
              <a:spcBef>
                <a:spcPts val="0"/>
              </a:spcBef>
              <a:spcAft>
                <a:spcPts val="0"/>
              </a:spcAft>
              <a:buClr>
                <a:srgbClr val="404040"/>
              </a:buClr>
              <a:buSzPts val="1400"/>
              <a:buFont typeface="Helvetica Neue"/>
              <a:buNone/>
              <a:defRPr b="0" i="0" sz="4000" u="none" cap="none" strike="noStrike">
                <a:solidFill>
                  <a:srgbClr val="404040"/>
                </a:solidFill>
                <a:latin typeface="Helvetica Neue"/>
                <a:ea typeface="Helvetica Neue"/>
                <a:cs typeface="Helvetica Neue"/>
                <a:sym typeface="Helvetica Neue"/>
              </a:defRPr>
            </a:lvl3pPr>
            <a:lvl4pPr lvl="3" marR="0" rtl="0" algn="l">
              <a:lnSpc>
                <a:spcPct val="100000"/>
              </a:lnSpc>
              <a:spcBef>
                <a:spcPts val="0"/>
              </a:spcBef>
              <a:spcAft>
                <a:spcPts val="0"/>
              </a:spcAft>
              <a:buClr>
                <a:srgbClr val="404040"/>
              </a:buClr>
              <a:buSzPts val="1400"/>
              <a:buFont typeface="Helvetica Neue"/>
              <a:buNone/>
              <a:defRPr b="0" i="0" sz="4000" u="none" cap="none" strike="noStrike">
                <a:solidFill>
                  <a:srgbClr val="404040"/>
                </a:solidFill>
                <a:latin typeface="Helvetica Neue"/>
                <a:ea typeface="Helvetica Neue"/>
                <a:cs typeface="Helvetica Neue"/>
                <a:sym typeface="Helvetica Neue"/>
              </a:defRPr>
            </a:lvl4pPr>
            <a:lvl5pPr lvl="4" marR="0" rtl="0" algn="l">
              <a:lnSpc>
                <a:spcPct val="100000"/>
              </a:lnSpc>
              <a:spcBef>
                <a:spcPts val="0"/>
              </a:spcBef>
              <a:spcAft>
                <a:spcPts val="0"/>
              </a:spcAft>
              <a:buClr>
                <a:srgbClr val="404040"/>
              </a:buClr>
              <a:buSzPts val="1400"/>
              <a:buFont typeface="Helvetica Neue"/>
              <a:buNone/>
              <a:defRPr b="0" i="0" sz="4000" u="none" cap="none" strike="noStrike">
                <a:solidFill>
                  <a:srgbClr val="404040"/>
                </a:solidFill>
                <a:latin typeface="Helvetica Neue"/>
                <a:ea typeface="Helvetica Neue"/>
                <a:cs typeface="Helvetica Neue"/>
                <a:sym typeface="Helvetica Neue"/>
              </a:defRPr>
            </a:lvl5pPr>
            <a:lvl6pPr lvl="5" marR="0" rtl="0" algn="l">
              <a:lnSpc>
                <a:spcPct val="100000"/>
              </a:lnSpc>
              <a:spcBef>
                <a:spcPts val="0"/>
              </a:spcBef>
              <a:spcAft>
                <a:spcPts val="0"/>
              </a:spcAft>
              <a:buClr>
                <a:srgbClr val="404040"/>
              </a:buClr>
              <a:buSzPts val="1400"/>
              <a:buFont typeface="Helvetica Neue"/>
              <a:buNone/>
              <a:defRPr b="0" i="0" sz="4000" u="none" cap="none" strike="noStrike">
                <a:solidFill>
                  <a:srgbClr val="404040"/>
                </a:solidFill>
                <a:latin typeface="Helvetica Neue"/>
                <a:ea typeface="Helvetica Neue"/>
                <a:cs typeface="Helvetica Neue"/>
                <a:sym typeface="Helvetica Neue"/>
              </a:defRPr>
            </a:lvl6pPr>
            <a:lvl7pPr lvl="6" marR="0" rtl="0" algn="l">
              <a:lnSpc>
                <a:spcPct val="100000"/>
              </a:lnSpc>
              <a:spcBef>
                <a:spcPts val="0"/>
              </a:spcBef>
              <a:spcAft>
                <a:spcPts val="0"/>
              </a:spcAft>
              <a:buClr>
                <a:srgbClr val="404040"/>
              </a:buClr>
              <a:buSzPts val="1400"/>
              <a:buFont typeface="Helvetica Neue"/>
              <a:buNone/>
              <a:defRPr b="0" i="0" sz="4000" u="none" cap="none" strike="noStrike">
                <a:solidFill>
                  <a:srgbClr val="404040"/>
                </a:solidFill>
                <a:latin typeface="Helvetica Neue"/>
                <a:ea typeface="Helvetica Neue"/>
                <a:cs typeface="Helvetica Neue"/>
                <a:sym typeface="Helvetica Neue"/>
              </a:defRPr>
            </a:lvl7pPr>
            <a:lvl8pPr lvl="7" marR="0" rtl="0" algn="l">
              <a:lnSpc>
                <a:spcPct val="100000"/>
              </a:lnSpc>
              <a:spcBef>
                <a:spcPts val="0"/>
              </a:spcBef>
              <a:spcAft>
                <a:spcPts val="0"/>
              </a:spcAft>
              <a:buClr>
                <a:srgbClr val="404040"/>
              </a:buClr>
              <a:buSzPts val="1400"/>
              <a:buFont typeface="Helvetica Neue"/>
              <a:buNone/>
              <a:defRPr b="0" i="0" sz="4000" u="none" cap="none" strike="noStrike">
                <a:solidFill>
                  <a:srgbClr val="404040"/>
                </a:solidFill>
                <a:latin typeface="Helvetica Neue"/>
                <a:ea typeface="Helvetica Neue"/>
                <a:cs typeface="Helvetica Neue"/>
                <a:sym typeface="Helvetica Neue"/>
              </a:defRPr>
            </a:lvl8pPr>
            <a:lvl9pPr lvl="8" marR="0" rtl="0" algn="l">
              <a:lnSpc>
                <a:spcPct val="100000"/>
              </a:lnSpc>
              <a:spcBef>
                <a:spcPts val="0"/>
              </a:spcBef>
              <a:spcAft>
                <a:spcPts val="0"/>
              </a:spcAft>
              <a:buClr>
                <a:srgbClr val="404040"/>
              </a:buClr>
              <a:buSzPts val="1400"/>
              <a:buFont typeface="Helvetica Neue"/>
              <a:buNone/>
              <a:defRPr b="0" i="0" sz="4000" u="none" cap="none" strike="noStrike">
                <a:solidFill>
                  <a:srgbClr val="404040"/>
                </a:solidFill>
                <a:latin typeface="Helvetica Neue"/>
                <a:ea typeface="Helvetica Neue"/>
                <a:cs typeface="Helvetica Neue"/>
                <a:sym typeface="Helvetica Neue"/>
              </a:defRPr>
            </a:lvl9pPr>
          </a:lstStyle>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x">
  <p:cSld name="TITLE_AND_BODY">
    <p:bg>
      <p:bgPr>
        <a:blipFill>
          <a:blip r:embed="rId2">
            <a:alphaModFix/>
          </a:blip>
          <a:stretch>
            <a:fillRect/>
          </a:stretch>
        </a:blipFill>
      </p:bgPr>
    </p:bg>
    <p:spTree>
      <p:nvGrpSpPr>
        <p:cNvPr id="786" name="Shape 786"/>
        <p:cNvGrpSpPr/>
        <p:nvPr/>
      </p:nvGrpSpPr>
      <p:grpSpPr>
        <a:xfrm>
          <a:off x="0" y="0"/>
          <a:ext cx="0" cy="0"/>
          <a:chOff x="0" y="0"/>
          <a:chExt cx="0" cy="0"/>
        </a:xfrm>
      </p:grpSpPr>
      <p:sp>
        <p:nvSpPr>
          <p:cNvPr id="787" name="Google Shape;787;p127"/>
          <p:cNvSpPr txBox="1"/>
          <p:nvPr>
            <p:ph type="title"/>
          </p:nvPr>
        </p:nvSpPr>
        <p:spPr>
          <a:xfrm>
            <a:off x="705556" y="1558774"/>
            <a:ext cx="8241000" cy="1863300"/>
          </a:xfrm>
          <a:prstGeom prst="rect">
            <a:avLst/>
          </a:prstGeom>
          <a:noFill/>
          <a:ln>
            <a:noFill/>
          </a:ln>
        </p:spPr>
        <p:txBody>
          <a:bodyPr anchorCtr="0" anchor="ctr" bIns="91425" lIns="91425" spcFirstLastPara="1" rIns="91425" wrap="square" tIns="91425">
            <a:noAutofit/>
          </a:bodyPr>
          <a:lstStyle>
            <a:lvl1pPr lvl="0" marR="0" rtl="0" algn="l">
              <a:lnSpc>
                <a:spcPct val="90000"/>
              </a:lnSpc>
              <a:spcBef>
                <a:spcPts val="0"/>
              </a:spcBef>
              <a:spcAft>
                <a:spcPts val="0"/>
              </a:spcAft>
              <a:buClr>
                <a:srgbClr val="FFFFFF"/>
              </a:buClr>
              <a:buSzPts val="1400"/>
              <a:buFont typeface="Helvetica Neue"/>
              <a:buNone/>
              <a:defRPr b="0" i="0" sz="5400" u="none" cap="none" strike="noStrike">
                <a:solidFill>
                  <a:srgbClr val="FFFFFF"/>
                </a:solidFill>
                <a:latin typeface="Helvetica Neue"/>
                <a:ea typeface="Helvetica Neue"/>
                <a:cs typeface="Helvetica Neue"/>
                <a:sym typeface="Helvetica Neue"/>
              </a:defRPr>
            </a:lvl1pPr>
            <a:lvl2pPr lvl="1" marR="0" rtl="0" algn="l">
              <a:lnSpc>
                <a:spcPct val="100000"/>
              </a:lnSpc>
              <a:spcBef>
                <a:spcPts val="0"/>
              </a:spcBef>
              <a:spcAft>
                <a:spcPts val="0"/>
              </a:spcAft>
              <a:buClr>
                <a:srgbClr val="404040"/>
              </a:buClr>
              <a:buSzPts val="1400"/>
              <a:buFont typeface="Helvetica Neue"/>
              <a:buNone/>
              <a:defRPr b="0" i="0" sz="4000" u="none" cap="none" strike="noStrike">
                <a:solidFill>
                  <a:srgbClr val="404040"/>
                </a:solidFill>
                <a:latin typeface="Helvetica Neue"/>
                <a:ea typeface="Helvetica Neue"/>
                <a:cs typeface="Helvetica Neue"/>
                <a:sym typeface="Helvetica Neue"/>
              </a:defRPr>
            </a:lvl2pPr>
            <a:lvl3pPr lvl="2" marR="0" rtl="0" algn="l">
              <a:lnSpc>
                <a:spcPct val="100000"/>
              </a:lnSpc>
              <a:spcBef>
                <a:spcPts val="0"/>
              </a:spcBef>
              <a:spcAft>
                <a:spcPts val="0"/>
              </a:spcAft>
              <a:buClr>
                <a:srgbClr val="404040"/>
              </a:buClr>
              <a:buSzPts val="1400"/>
              <a:buFont typeface="Helvetica Neue"/>
              <a:buNone/>
              <a:defRPr b="0" i="0" sz="4000" u="none" cap="none" strike="noStrike">
                <a:solidFill>
                  <a:srgbClr val="404040"/>
                </a:solidFill>
                <a:latin typeface="Helvetica Neue"/>
                <a:ea typeface="Helvetica Neue"/>
                <a:cs typeface="Helvetica Neue"/>
                <a:sym typeface="Helvetica Neue"/>
              </a:defRPr>
            </a:lvl3pPr>
            <a:lvl4pPr lvl="3" marR="0" rtl="0" algn="l">
              <a:lnSpc>
                <a:spcPct val="100000"/>
              </a:lnSpc>
              <a:spcBef>
                <a:spcPts val="0"/>
              </a:spcBef>
              <a:spcAft>
                <a:spcPts val="0"/>
              </a:spcAft>
              <a:buClr>
                <a:srgbClr val="404040"/>
              </a:buClr>
              <a:buSzPts val="1400"/>
              <a:buFont typeface="Helvetica Neue"/>
              <a:buNone/>
              <a:defRPr b="0" i="0" sz="4000" u="none" cap="none" strike="noStrike">
                <a:solidFill>
                  <a:srgbClr val="404040"/>
                </a:solidFill>
                <a:latin typeface="Helvetica Neue"/>
                <a:ea typeface="Helvetica Neue"/>
                <a:cs typeface="Helvetica Neue"/>
                <a:sym typeface="Helvetica Neue"/>
              </a:defRPr>
            </a:lvl4pPr>
            <a:lvl5pPr lvl="4" marR="0" rtl="0" algn="l">
              <a:lnSpc>
                <a:spcPct val="100000"/>
              </a:lnSpc>
              <a:spcBef>
                <a:spcPts val="0"/>
              </a:spcBef>
              <a:spcAft>
                <a:spcPts val="0"/>
              </a:spcAft>
              <a:buClr>
                <a:srgbClr val="404040"/>
              </a:buClr>
              <a:buSzPts val="1400"/>
              <a:buFont typeface="Helvetica Neue"/>
              <a:buNone/>
              <a:defRPr b="0" i="0" sz="4000" u="none" cap="none" strike="noStrike">
                <a:solidFill>
                  <a:srgbClr val="404040"/>
                </a:solidFill>
                <a:latin typeface="Helvetica Neue"/>
                <a:ea typeface="Helvetica Neue"/>
                <a:cs typeface="Helvetica Neue"/>
                <a:sym typeface="Helvetica Neue"/>
              </a:defRPr>
            </a:lvl5pPr>
            <a:lvl6pPr lvl="5" marR="0" rtl="0" algn="l">
              <a:lnSpc>
                <a:spcPct val="100000"/>
              </a:lnSpc>
              <a:spcBef>
                <a:spcPts val="0"/>
              </a:spcBef>
              <a:spcAft>
                <a:spcPts val="0"/>
              </a:spcAft>
              <a:buClr>
                <a:srgbClr val="404040"/>
              </a:buClr>
              <a:buSzPts val="1400"/>
              <a:buFont typeface="Helvetica Neue"/>
              <a:buNone/>
              <a:defRPr b="0" i="0" sz="4000" u="none" cap="none" strike="noStrike">
                <a:solidFill>
                  <a:srgbClr val="404040"/>
                </a:solidFill>
                <a:latin typeface="Helvetica Neue"/>
                <a:ea typeface="Helvetica Neue"/>
                <a:cs typeface="Helvetica Neue"/>
                <a:sym typeface="Helvetica Neue"/>
              </a:defRPr>
            </a:lvl6pPr>
            <a:lvl7pPr lvl="6" marR="0" rtl="0" algn="l">
              <a:lnSpc>
                <a:spcPct val="100000"/>
              </a:lnSpc>
              <a:spcBef>
                <a:spcPts val="0"/>
              </a:spcBef>
              <a:spcAft>
                <a:spcPts val="0"/>
              </a:spcAft>
              <a:buClr>
                <a:srgbClr val="404040"/>
              </a:buClr>
              <a:buSzPts val="1400"/>
              <a:buFont typeface="Helvetica Neue"/>
              <a:buNone/>
              <a:defRPr b="0" i="0" sz="4000" u="none" cap="none" strike="noStrike">
                <a:solidFill>
                  <a:srgbClr val="404040"/>
                </a:solidFill>
                <a:latin typeface="Helvetica Neue"/>
                <a:ea typeface="Helvetica Neue"/>
                <a:cs typeface="Helvetica Neue"/>
                <a:sym typeface="Helvetica Neue"/>
              </a:defRPr>
            </a:lvl7pPr>
            <a:lvl8pPr lvl="7" marR="0" rtl="0" algn="l">
              <a:lnSpc>
                <a:spcPct val="100000"/>
              </a:lnSpc>
              <a:spcBef>
                <a:spcPts val="0"/>
              </a:spcBef>
              <a:spcAft>
                <a:spcPts val="0"/>
              </a:spcAft>
              <a:buClr>
                <a:srgbClr val="404040"/>
              </a:buClr>
              <a:buSzPts val="1400"/>
              <a:buFont typeface="Helvetica Neue"/>
              <a:buNone/>
              <a:defRPr b="0" i="0" sz="4000" u="none" cap="none" strike="noStrike">
                <a:solidFill>
                  <a:srgbClr val="404040"/>
                </a:solidFill>
                <a:latin typeface="Helvetica Neue"/>
                <a:ea typeface="Helvetica Neue"/>
                <a:cs typeface="Helvetica Neue"/>
                <a:sym typeface="Helvetica Neue"/>
              </a:defRPr>
            </a:lvl8pPr>
            <a:lvl9pPr lvl="8" marR="0" rtl="0" algn="l">
              <a:lnSpc>
                <a:spcPct val="100000"/>
              </a:lnSpc>
              <a:spcBef>
                <a:spcPts val="0"/>
              </a:spcBef>
              <a:spcAft>
                <a:spcPts val="0"/>
              </a:spcAft>
              <a:buClr>
                <a:srgbClr val="404040"/>
              </a:buClr>
              <a:buSzPts val="1400"/>
              <a:buFont typeface="Helvetica Neue"/>
              <a:buNone/>
              <a:defRPr b="0" i="0" sz="4000" u="none" cap="none" strike="noStrike">
                <a:solidFill>
                  <a:srgbClr val="404040"/>
                </a:solidFill>
                <a:latin typeface="Helvetica Neue"/>
                <a:ea typeface="Helvetica Neue"/>
                <a:cs typeface="Helvetica Neue"/>
                <a:sym typeface="Helvetica Neue"/>
              </a:defRPr>
            </a:lvl9pPr>
          </a:lstStyle>
          <a:p/>
        </p:txBody>
      </p:sp>
      <p:sp>
        <p:nvSpPr>
          <p:cNvPr id="788" name="Google Shape;788;p127"/>
          <p:cNvSpPr txBox="1"/>
          <p:nvPr>
            <p:ph idx="1" type="body"/>
          </p:nvPr>
        </p:nvSpPr>
        <p:spPr>
          <a:xfrm>
            <a:off x="689591" y="4176646"/>
            <a:ext cx="6400800" cy="453900"/>
          </a:xfrm>
          <a:prstGeom prst="rect">
            <a:avLst/>
          </a:prstGeom>
          <a:noFill/>
          <a:ln>
            <a:noFill/>
          </a:ln>
        </p:spPr>
        <p:txBody>
          <a:bodyPr anchorCtr="0" anchor="b" bIns="91425" lIns="91425" spcFirstLastPara="1" rIns="91425" wrap="square" tIns="91425">
            <a:noAutofit/>
          </a:bodyPr>
          <a:lstStyle>
            <a:lvl1pPr indent="-228600" lvl="0" marL="457200" marR="0" rtl="0" algn="l">
              <a:lnSpc>
                <a:spcPct val="100000"/>
              </a:lnSpc>
              <a:spcBef>
                <a:spcPts val="0"/>
              </a:spcBef>
              <a:spcAft>
                <a:spcPts val="0"/>
              </a:spcAft>
              <a:buClr>
                <a:srgbClr val="FFFFFF"/>
              </a:buClr>
              <a:buSzPts val="1800"/>
              <a:buFont typeface="Arial"/>
              <a:buNone/>
              <a:defRPr b="0" i="0" sz="2400" u="none" cap="none" strike="noStrike">
                <a:solidFill>
                  <a:srgbClr val="FFFFFF"/>
                </a:solidFill>
                <a:latin typeface="Helvetica Neue"/>
                <a:ea typeface="Helvetica Neue"/>
                <a:cs typeface="Helvetica Neue"/>
                <a:sym typeface="Helvetica Neue"/>
              </a:defRPr>
            </a:lvl1pPr>
            <a:lvl2pPr indent="-228600" lvl="1" marL="914400" marR="0" rtl="0" algn="l">
              <a:lnSpc>
                <a:spcPct val="100000"/>
              </a:lnSpc>
              <a:spcBef>
                <a:spcPts val="0"/>
              </a:spcBef>
              <a:spcAft>
                <a:spcPts val="0"/>
              </a:spcAft>
              <a:buClr>
                <a:srgbClr val="FFFFFF"/>
              </a:buClr>
              <a:buSzPts val="1800"/>
              <a:buFont typeface="Arial"/>
              <a:buNone/>
              <a:defRPr b="0" i="0" sz="2400" u="none" cap="none" strike="noStrike">
                <a:solidFill>
                  <a:srgbClr val="FFFFFF"/>
                </a:solidFill>
                <a:latin typeface="Helvetica Neue"/>
                <a:ea typeface="Helvetica Neue"/>
                <a:cs typeface="Helvetica Neue"/>
                <a:sym typeface="Helvetica Neue"/>
              </a:defRPr>
            </a:lvl2pPr>
            <a:lvl3pPr indent="-228600" lvl="2" marL="1371600" marR="0" rtl="0" algn="l">
              <a:lnSpc>
                <a:spcPct val="100000"/>
              </a:lnSpc>
              <a:spcBef>
                <a:spcPts val="0"/>
              </a:spcBef>
              <a:spcAft>
                <a:spcPts val="0"/>
              </a:spcAft>
              <a:buClr>
                <a:srgbClr val="FFFFFF"/>
              </a:buClr>
              <a:buSzPts val="1600"/>
              <a:buFont typeface="Arial"/>
              <a:buNone/>
              <a:defRPr b="0" i="0" sz="2400" u="none" cap="none" strike="noStrike">
                <a:solidFill>
                  <a:srgbClr val="FFFFFF"/>
                </a:solidFill>
                <a:latin typeface="Helvetica Neue"/>
                <a:ea typeface="Helvetica Neue"/>
                <a:cs typeface="Helvetica Neue"/>
                <a:sym typeface="Helvetica Neue"/>
              </a:defRPr>
            </a:lvl3pPr>
            <a:lvl4pPr indent="-228600" lvl="3" marL="1828800" marR="0" rtl="0" algn="l">
              <a:lnSpc>
                <a:spcPct val="100000"/>
              </a:lnSpc>
              <a:spcBef>
                <a:spcPts val="0"/>
              </a:spcBef>
              <a:spcAft>
                <a:spcPts val="0"/>
              </a:spcAft>
              <a:buClr>
                <a:srgbClr val="FFFFFF"/>
              </a:buClr>
              <a:buSzPts val="1800"/>
              <a:buFont typeface="Arial"/>
              <a:buNone/>
              <a:defRPr b="0" i="0" sz="2400" u="none" cap="none" strike="noStrike">
                <a:solidFill>
                  <a:srgbClr val="FFFFFF"/>
                </a:solidFill>
                <a:latin typeface="Helvetica Neue"/>
                <a:ea typeface="Helvetica Neue"/>
                <a:cs typeface="Helvetica Neue"/>
                <a:sym typeface="Helvetica Neue"/>
              </a:defRPr>
            </a:lvl4pPr>
            <a:lvl5pPr indent="-228600" lvl="4" marL="2286000" marR="0" rtl="0" algn="l">
              <a:lnSpc>
                <a:spcPct val="100000"/>
              </a:lnSpc>
              <a:spcBef>
                <a:spcPts val="0"/>
              </a:spcBef>
              <a:spcAft>
                <a:spcPts val="0"/>
              </a:spcAft>
              <a:buClr>
                <a:srgbClr val="FFFFFF"/>
              </a:buClr>
              <a:buSzPts val="1600"/>
              <a:buFont typeface="Arial"/>
              <a:buNone/>
              <a:defRPr b="0" i="0" sz="2400" u="none" cap="none" strike="noStrike">
                <a:solidFill>
                  <a:srgbClr val="FFFFFF"/>
                </a:solidFill>
                <a:latin typeface="Helvetica Neue"/>
                <a:ea typeface="Helvetica Neue"/>
                <a:cs typeface="Helvetica Neue"/>
                <a:sym typeface="Helvetica Neue"/>
              </a:defRPr>
            </a:lvl5pPr>
            <a:lvl6pPr indent="-355600" lvl="5" marL="2743200" marR="0" rtl="0" algn="l">
              <a:lnSpc>
                <a:spcPct val="100000"/>
              </a:lnSpc>
              <a:spcBef>
                <a:spcPts val="400"/>
              </a:spcBef>
              <a:spcAft>
                <a:spcPts val="0"/>
              </a:spcAft>
              <a:buClr>
                <a:srgbClr val="404040"/>
              </a:buClr>
              <a:buSzPts val="2000"/>
              <a:buFont typeface="Arial"/>
              <a:buChar char="•"/>
              <a:defRPr b="0" i="0" sz="2000" u="none" cap="none" strike="noStrike">
                <a:solidFill>
                  <a:srgbClr val="404040"/>
                </a:solidFill>
                <a:latin typeface="Helvetica Neue"/>
                <a:ea typeface="Helvetica Neue"/>
                <a:cs typeface="Helvetica Neue"/>
                <a:sym typeface="Helvetica Neue"/>
              </a:defRPr>
            </a:lvl6pPr>
            <a:lvl7pPr indent="-355600" lvl="6" marL="3200400" marR="0" rtl="0" algn="l">
              <a:lnSpc>
                <a:spcPct val="100000"/>
              </a:lnSpc>
              <a:spcBef>
                <a:spcPts val="400"/>
              </a:spcBef>
              <a:spcAft>
                <a:spcPts val="0"/>
              </a:spcAft>
              <a:buClr>
                <a:srgbClr val="404040"/>
              </a:buClr>
              <a:buSzPts val="2000"/>
              <a:buFont typeface="Arial"/>
              <a:buChar char="•"/>
              <a:defRPr b="0" i="0" sz="2000" u="none" cap="none" strike="noStrike">
                <a:solidFill>
                  <a:srgbClr val="404040"/>
                </a:solidFill>
                <a:latin typeface="Helvetica Neue"/>
                <a:ea typeface="Helvetica Neue"/>
                <a:cs typeface="Helvetica Neue"/>
                <a:sym typeface="Helvetica Neue"/>
              </a:defRPr>
            </a:lvl7pPr>
            <a:lvl8pPr indent="-355600" lvl="7" marL="3657600" marR="0" rtl="0" algn="l">
              <a:lnSpc>
                <a:spcPct val="100000"/>
              </a:lnSpc>
              <a:spcBef>
                <a:spcPts val="400"/>
              </a:spcBef>
              <a:spcAft>
                <a:spcPts val="0"/>
              </a:spcAft>
              <a:buClr>
                <a:srgbClr val="404040"/>
              </a:buClr>
              <a:buSzPts val="2000"/>
              <a:buFont typeface="Arial"/>
              <a:buChar char="•"/>
              <a:defRPr b="0" i="0" sz="2000" u="none" cap="none" strike="noStrike">
                <a:solidFill>
                  <a:srgbClr val="404040"/>
                </a:solidFill>
                <a:latin typeface="Helvetica Neue"/>
                <a:ea typeface="Helvetica Neue"/>
                <a:cs typeface="Helvetica Neue"/>
                <a:sym typeface="Helvetica Neue"/>
              </a:defRPr>
            </a:lvl8pPr>
            <a:lvl9pPr indent="-355600" lvl="8" marL="4114800" marR="0" rtl="0" algn="l">
              <a:lnSpc>
                <a:spcPct val="100000"/>
              </a:lnSpc>
              <a:spcBef>
                <a:spcPts val="400"/>
              </a:spcBef>
              <a:spcAft>
                <a:spcPts val="0"/>
              </a:spcAft>
              <a:buClr>
                <a:srgbClr val="404040"/>
              </a:buClr>
              <a:buSzPts val="2000"/>
              <a:buFont typeface="Arial"/>
              <a:buChar char="•"/>
              <a:defRPr b="0" i="0" sz="2000" u="none" cap="none" strike="noStrike">
                <a:solidFill>
                  <a:srgbClr val="404040"/>
                </a:solidFill>
                <a:latin typeface="Helvetica Neue"/>
                <a:ea typeface="Helvetica Neue"/>
                <a:cs typeface="Helvetica Neue"/>
                <a:sym typeface="Helvetica Neue"/>
              </a:defRPr>
            </a:lvl9pPr>
          </a:lstStyle>
          <a:p/>
        </p:txBody>
      </p:sp>
      <p:sp>
        <p:nvSpPr>
          <p:cNvPr id="789" name="Google Shape;789;p127"/>
          <p:cNvSpPr txBox="1"/>
          <p:nvPr>
            <p:ph idx="2" type="body"/>
          </p:nvPr>
        </p:nvSpPr>
        <p:spPr>
          <a:xfrm>
            <a:off x="687741" y="4563526"/>
            <a:ext cx="6446700" cy="443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00000"/>
              </a:lnSpc>
              <a:spcBef>
                <a:spcPts val="400"/>
              </a:spcBef>
              <a:spcAft>
                <a:spcPts val="0"/>
              </a:spcAft>
              <a:buClr>
                <a:srgbClr val="404040"/>
              </a:buClr>
              <a:buSzPts val="1800"/>
              <a:buFont typeface="Arial"/>
              <a:buChar char="•"/>
              <a:defRPr b="0" i="0" sz="2000" u="none" cap="none" strike="noStrike">
                <a:solidFill>
                  <a:srgbClr val="404040"/>
                </a:solidFill>
                <a:latin typeface="Helvetica Neue"/>
                <a:ea typeface="Helvetica Neue"/>
                <a:cs typeface="Helvetica Neue"/>
                <a:sym typeface="Helvetica Neue"/>
              </a:defRPr>
            </a:lvl1pPr>
            <a:lvl2pPr indent="-342900" lvl="1" marL="914400" marR="0" rtl="0" algn="l">
              <a:lnSpc>
                <a:spcPct val="100000"/>
              </a:lnSpc>
              <a:spcBef>
                <a:spcPts val="400"/>
              </a:spcBef>
              <a:spcAft>
                <a:spcPts val="0"/>
              </a:spcAft>
              <a:buClr>
                <a:srgbClr val="404040"/>
              </a:buClr>
              <a:buSzPts val="1800"/>
              <a:buFont typeface="Arial"/>
              <a:buChar char="–"/>
              <a:defRPr b="0" i="0" sz="2000" u="none" cap="none" strike="noStrike">
                <a:solidFill>
                  <a:srgbClr val="404040"/>
                </a:solidFill>
                <a:latin typeface="Helvetica Neue"/>
                <a:ea typeface="Helvetica Neue"/>
                <a:cs typeface="Helvetica Neue"/>
                <a:sym typeface="Helvetica Neue"/>
              </a:defRPr>
            </a:lvl2pPr>
            <a:lvl3pPr indent="-330200" lvl="2" marL="1371600" marR="0" rtl="0" algn="l">
              <a:lnSpc>
                <a:spcPct val="100000"/>
              </a:lnSpc>
              <a:spcBef>
                <a:spcPts val="400"/>
              </a:spcBef>
              <a:spcAft>
                <a:spcPts val="0"/>
              </a:spcAft>
              <a:buClr>
                <a:srgbClr val="404040"/>
              </a:buClr>
              <a:buSzPts val="1600"/>
              <a:buFont typeface="Arial"/>
              <a:buChar char="•"/>
              <a:defRPr b="0" i="0" sz="2000" u="none" cap="none" strike="noStrike">
                <a:solidFill>
                  <a:srgbClr val="404040"/>
                </a:solidFill>
                <a:latin typeface="Helvetica Neue"/>
                <a:ea typeface="Helvetica Neue"/>
                <a:cs typeface="Helvetica Neue"/>
                <a:sym typeface="Helvetica Neue"/>
              </a:defRPr>
            </a:lvl3pPr>
            <a:lvl4pPr indent="-342900" lvl="3" marL="1828800" marR="0" rtl="0" algn="l">
              <a:lnSpc>
                <a:spcPct val="100000"/>
              </a:lnSpc>
              <a:spcBef>
                <a:spcPts val="400"/>
              </a:spcBef>
              <a:spcAft>
                <a:spcPts val="0"/>
              </a:spcAft>
              <a:buClr>
                <a:srgbClr val="404040"/>
              </a:buClr>
              <a:buSzPts val="1800"/>
              <a:buFont typeface="Arial"/>
              <a:buChar char="–"/>
              <a:defRPr b="0" i="0" sz="2000" u="none" cap="none" strike="noStrike">
                <a:solidFill>
                  <a:srgbClr val="404040"/>
                </a:solidFill>
                <a:latin typeface="Helvetica Neue"/>
                <a:ea typeface="Helvetica Neue"/>
                <a:cs typeface="Helvetica Neue"/>
                <a:sym typeface="Helvetica Neue"/>
              </a:defRPr>
            </a:lvl4pPr>
            <a:lvl5pPr indent="-330200" lvl="4" marL="2286000" marR="0" rtl="0" algn="l">
              <a:lnSpc>
                <a:spcPct val="100000"/>
              </a:lnSpc>
              <a:spcBef>
                <a:spcPts val="400"/>
              </a:spcBef>
              <a:spcAft>
                <a:spcPts val="0"/>
              </a:spcAft>
              <a:buClr>
                <a:srgbClr val="404040"/>
              </a:buClr>
              <a:buSzPts val="1600"/>
              <a:buFont typeface="Arial"/>
              <a:buChar char="•"/>
              <a:defRPr b="0" i="0" sz="2000" u="none" cap="none" strike="noStrike">
                <a:solidFill>
                  <a:srgbClr val="404040"/>
                </a:solidFill>
                <a:latin typeface="Helvetica Neue"/>
                <a:ea typeface="Helvetica Neue"/>
                <a:cs typeface="Helvetica Neue"/>
                <a:sym typeface="Helvetica Neue"/>
              </a:defRPr>
            </a:lvl5pPr>
            <a:lvl6pPr indent="-355600" lvl="5" marL="2743200" marR="0" rtl="0" algn="l">
              <a:lnSpc>
                <a:spcPct val="100000"/>
              </a:lnSpc>
              <a:spcBef>
                <a:spcPts val="400"/>
              </a:spcBef>
              <a:spcAft>
                <a:spcPts val="0"/>
              </a:spcAft>
              <a:buClr>
                <a:srgbClr val="404040"/>
              </a:buClr>
              <a:buSzPts val="2000"/>
              <a:buFont typeface="Arial"/>
              <a:buChar char="•"/>
              <a:defRPr b="0" i="0" sz="2000" u="none" cap="none" strike="noStrike">
                <a:solidFill>
                  <a:srgbClr val="404040"/>
                </a:solidFill>
                <a:latin typeface="Helvetica Neue"/>
                <a:ea typeface="Helvetica Neue"/>
                <a:cs typeface="Helvetica Neue"/>
                <a:sym typeface="Helvetica Neue"/>
              </a:defRPr>
            </a:lvl6pPr>
            <a:lvl7pPr indent="-355600" lvl="6" marL="3200400" marR="0" rtl="0" algn="l">
              <a:lnSpc>
                <a:spcPct val="100000"/>
              </a:lnSpc>
              <a:spcBef>
                <a:spcPts val="400"/>
              </a:spcBef>
              <a:spcAft>
                <a:spcPts val="0"/>
              </a:spcAft>
              <a:buClr>
                <a:srgbClr val="404040"/>
              </a:buClr>
              <a:buSzPts val="2000"/>
              <a:buFont typeface="Arial"/>
              <a:buChar char="•"/>
              <a:defRPr b="0" i="0" sz="2000" u="none" cap="none" strike="noStrike">
                <a:solidFill>
                  <a:srgbClr val="404040"/>
                </a:solidFill>
                <a:latin typeface="Helvetica Neue"/>
                <a:ea typeface="Helvetica Neue"/>
                <a:cs typeface="Helvetica Neue"/>
                <a:sym typeface="Helvetica Neue"/>
              </a:defRPr>
            </a:lvl7pPr>
            <a:lvl8pPr indent="-355600" lvl="7" marL="3657600" marR="0" rtl="0" algn="l">
              <a:lnSpc>
                <a:spcPct val="100000"/>
              </a:lnSpc>
              <a:spcBef>
                <a:spcPts val="400"/>
              </a:spcBef>
              <a:spcAft>
                <a:spcPts val="0"/>
              </a:spcAft>
              <a:buClr>
                <a:srgbClr val="404040"/>
              </a:buClr>
              <a:buSzPts val="2000"/>
              <a:buFont typeface="Arial"/>
              <a:buChar char="•"/>
              <a:defRPr b="0" i="0" sz="2000" u="none" cap="none" strike="noStrike">
                <a:solidFill>
                  <a:srgbClr val="404040"/>
                </a:solidFill>
                <a:latin typeface="Helvetica Neue"/>
                <a:ea typeface="Helvetica Neue"/>
                <a:cs typeface="Helvetica Neue"/>
                <a:sym typeface="Helvetica Neue"/>
              </a:defRPr>
            </a:lvl8pPr>
            <a:lvl9pPr indent="-355600" lvl="8" marL="4114800" marR="0" rtl="0" algn="l">
              <a:lnSpc>
                <a:spcPct val="100000"/>
              </a:lnSpc>
              <a:spcBef>
                <a:spcPts val="400"/>
              </a:spcBef>
              <a:spcAft>
                <a:spcPts val="0"/>
              </a:spcAft>
              <a:buClr>
                <a:srgbClr val="404040"/>
              </a:buClr>
              <a:buSzPts val="2000"/>
              <a:buFont typeface="Arial"/>
              <a:buChar char="•"/>
              <a:defRPr b="0" i="0" sz="2000" u="none" cap="none" strike="noStrike">
                <a:solidFill>
                  <a:srgbClr val="404040"/>
                </a:solidFill>
                <a:latin typeface="Helvetica Neue"/>
                <a:ea typeface="Helvetica Neue"/>
                <a:cs typeface="Helvetica Neue"/>
                <a:sym typeface="Helvetica Neue"/>
              </a:defRPr>
            </a:lvl9pPr>
          </a:lstStyle>
          <a:p/>
        </p:txBody>
      </p:sp>
      <p:sp>
        <p:nvSpPr>
          <p:cNvPr id="790" name="Google Shape;790;p127"/>
          <p:cNvSpPr txBox="1"/>
          <p:nvPr>
            <p:ph idx="12" type="sldNum"/>
          </p:nvPr>
        </p:nvSpPr>
        <p:spPr>
          <a:xfrm>
            <a:off x="4419600" y="4627562"/>
            <a:ext cx="2133600" cy="279300"/>
          </a:xfrm>
          <a:prstGeom prst="rect">
            <a:avLst/>
          </a:prstGeom>
          <a:noFill/>
          <a:ln>
            <a:noFill/>
          </a:ln>
        </p:spPr>
        <p:txBody>
          <a:bodyPr anchorCtr="0" anchor="ctr" bIns="45700" lIns="45700" spcFirstLastPara="1" rIns="45700" wrap="square" tIns="45700">
            <a:noAutofit/>
          </a:bodyPr>
          <a:lstStyle>
            <a:lvl1pPr indent="0" lvl="0" marL="0" marR="0" rtl="0" algn="r">
              <a:lnSpc>
                <a:spcPct val="100000"/>
              </a:lnSpc>
              <a:spcBef>
                <a:spcPts val="0"/>
              </a:spcBef>
              <a:spcAft>
                <a:spcPts val="0"/>
              </a:spcAft>
              <a:buClr>
                <a:srgbClr val="000000"/>
              </a:buClr>
              <a:buSzPts val="1200"/>
              <a:buFont typeface="Calibri"/>
              <a:buNone/>
              <a:defRPr b="0" i="0" sz="12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Calibri"/>
              <a:buNone/>
              <a:defRPr b="0" i="0" sz="12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Calibri"/>
              <a:buNone/>
              <a:defRPr b="0" i="0" sz="12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Calibri"/>
              <a:buNone/>
              <a:defRPr b="0" i="0" sz="12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Calibri"/>
              <a:buNone/>
              <a:defRPr b="0" i="0" sz="12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Calibri"/>
              <a:buNone/>
              <a:defRPr b="0" i="0" sz="12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Calibri"/>
              <a:buNone/>
              <a:defRPr b="0" i="0" sz="12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Calibri"/>
              <a:buNone/>
              <a:defRPr b="0" i="0" sz="12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Calibri"/>
              <a:buNone/>
              <a:defRPr b="0" i="0" sz="12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791" name="Shape 791"/>
        <p:cNvGrpSpPr/>
        <p:nvPr/>
      </p:nvGrpSpPr>
      <p:grpSpPr>
        <a:xfrm>
          <a:off x="0" y="0"/>
          <a:ext cx="0" cy="0"/>
          <a:chOff x="0" y="0"/>
          <a:chExt cx="0" cy="0"/>
        </a:xfrm>
      </p:grpSpPr>
      <p:sp>
        <p:nvSpPr>
          <p:cNvPr id="792" name="Google Shape;792;p128"/>
          <p:cNvSpPr txBox="1"/>
          <p:nvPr>
            <p:ph type="title"/>
          </p:nvPr>
        </p:nvSpPr>
        <p:spPr>
          <a:xfrm>
            <a:off x="254760" y="206375"/>
            <a:ext cx="85605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404040"/>
              </a:buClr>
              <a:buSzPts val="1400"/>
              <a:buFont typeface="Helvetica Neue"/>
              <a:buNone/>
              <a:defRPr b="0" i="0" sz="4000" u="none" cap="none" strike="noStrike">
                <a:solidFill>
                  <a:srgbClr val="404040"/>
                </a:solidFill>
                <a:latin typeface="Helvetica Neue"/>
                <a:ea typeface="Helvetica Neue"/>
                <a:cs typeface="Helvetica Neue"/>
                <a:sym typeface="Helvetica Neue"/>
              </a:defRPr>
            </a:lvl1pPr>
            <a:lvl2pPr lvl="1" marR="0" rtl="0" algn="l">
              <a:lnSpc>
                <a:spcPct val="100000"/>
              </a:lnSpc>
              <a:spcBef>
                <a:spcPts val="0"/>
              </a:spcBef>
              <a:spcAft>
                <a:spcPts val="0"/>
              </a:spcAft>
              <a:buClr>
                <a:srgbClr val="404040"/>
              </a:buClr>
              <a:buSzPts val="1400"/>
              <a:buFont typeface="Helvetica Neue"/>
              <a:buNone/>
              <a:defRPr b="0" i="0" sz="4000" u="none" cap="none" strike="noStrike">
                <a:solidFill>
                  <a:srgbClr val="404040"/>
                </a:solidFill>
                <a:latin typeface="Helvetica Neue"/>
                <a:ea typeface="Helvetica Neue"/>
                <a:cs typeface="Helvetica Neue"/>
                <a:sym typeface="Helvetica Neue"/>
              </a:defRPr>
            </a:lvl2pPr>
            <a:lvl3pPr lvl="2" marR="0" rtl="0" algn="l">
              <a:lnSpc>
                <a:spcPct val="100000"/>
              </a:lnSpc>
              <a:spcBef>
                <a:spcPts val="0"/>
              </a:spcBef>
              <a:spcAft>
                <a:spcPts val="0"/>
              </a:spcAft>
              <a:buClr>
                <a:srgbClr val="404040"/>
              </a:buClr>
              <a:buSzPts val="1400"/>
              <a:buFont typeface="Helvetica Neue"/>
              <a:buNone/>
              <a:defRPr b="0" i="0" sz="4000" u="none" cap="none" strike="noStrike">
                <a:solidFill>
                  <a:srgbClr val="404040"/>
                </a:solidFill>
                <a:latin typeface="Helvetica Neue"/>
                <a:ea typeface="Helvetica Neue"/>
                <a:cs typeface="Helvetica Neue"/>
                <a:sym typeface="Helvetica Neue"/>
              </a:defRPr>
            </a:lvl3pPr>
            <a:lvl4pPr lvl="3" marR="0" rtl="0" algn="l">
              <a:lnSpc>
                <a:spcPct val="100000"/>
              </a:lnSpc>
              <a:spcBef>
                <a:spcPts val="0"/>
              </a:spcBef>
              <a:spcAft>
                <a:spcPts val="0"/>
              </a:spcAft>
              <a:buClr>
                <a:srgbClr val="404040"/>
              </a:buClr>
              <a:buSzPts val="1400"/>
              <a:buFont typeface="Helvetica Neue"/>
              <a:buNone/>
              <a:defRPr b="0" i="0" sz="4000" u="none" cap="none" strike="noStrike">
                <a:solidFill>
                  <a:srgbClr val="404040"/>
                </a:solidFill>
                <a:latin typeface="Helvetica Neue"/>
                <a:ea typeface="Helvetica Neue"/>
                <a:cs typeface="Helvetica Neue"/>
                <a:sym typeface="Helvetica Neue"/>
              </a:defRPr>
            </a:lvl4pPr>
            <a:lvl5pPr lvl="4" marR="0" rtl="0" algn="l">
              <a:lnSpc>
                <a:spcPct val="100000"/>
              </a:lnSpc>
              <a:spcBef>
                <a:spcPts val="0"/>
              </a:spcBef>
              <a:spcAft>
                <a:spcPts val="0"/>
              </a:spcAft>
              <a:buClr>
                <a:srgbClr val="404040"/>
              </a:buClr>
              <a:buSzPts val="1400"/>
              <a:buFont typeface="Helvetica Neue"/>
              <a:buNone/>
              <a:defRPr b="0" i="0" sz="4000" u="none" cap="none" strike="noStrike">
                <a:solidFill>
                  <a:srgbClr val="404040"/>
                </a:solidFill>
                <a:latin typeface="Helvetica Neue"/>
                <a:ea typeface="Helvetica Neue"/>
                <a:cs typeface="Helvetica Neue"/>
                <a:sym typeface="Helvetica Neue"/>
              </a:defRPr>
            </a:lvl5pPr>
            <a:lvl6pPr lvl="5" marR="0" rtl="0" algn="l">
              <a:lnSpc>
                <a:spcPct val="100000"/>
              </a:lnSpc>
              <a:spcBef>
                <a:spcPts val="0"/>
              </a:spcBef>
              <a:spcAft>
                <a:spcPts val="0"/>
              </a:spcAft>
              <a:buClr>
                <a:srgbClr val="404040"/>
              </a:buClr>
              <a:buSzPts val="1400"/>
              <a:buFont typeface="Helvetica Neue"/>
              <a:buNone/>
              <a:defRPr b="0" i="0" sz="4000" u="none" cap="none" strike="noStrike">
                <a:solidFill>
                  <a:srgbClr val="404040"/>
                </a:solidFill>
                <a:latin typeface="Helvetica Neue"/>
                <a:ea typeface="Helvetica Neue"/>
                <a:cs typeface="Helvetica Neue"/>
                <a:sym typeface="Helvetica Neue"/>
              </a:defRPr>
            </a:lvl6pPr>
            <a:lvl7pPr lvl="6" marR="0" rtl="0" algn="l">
              <a:lnSpc>
                <a:spcPct val="100000"/>
              </a:lnSpc>
              <a:spcBef>
                <a:spcPts val="0"/>
              </a:spcBef>
              <a:spcAft>
                <a:spcPts val="0"/>
              </a:spcAft>
              <a:buClr>
                <a:srgbClr val="404040"/>
              </a:buClr>
              <a:buSzPts val="1400"/>
              <a:buFont typeface="Helvetica Neue"/>
              <a:buNone/>
              <a:defRPr b="0" i="0" sz="4000" u="none" cap="none" strike="noStrike">
                <a:solidFill>
                  <a:srgbClr val="404040"/>
                </a:solidFill>
                <a:latin typeface="Helvetica Neue"/>
                <a:ea typeface="Helvetica Neue"/>
                <a:cs typeface="Helvetica Neue"/>
                <a:sym typeface="Helvetica Neue"/>
              </a:defRPr>
            </a:lvl7pPr>
            <a:lvl8pPr lvl="7" marR="0" rtl="0" algn="l">
              <a:lnSpc>
                <a:spcPct val="100000"/>
              </a:lnSpc>
              <a:spcBef>
                <a:spcPts val="0"/>
              </a:spcBef>
              <a:spcAft>
                <a:spcPts val="0"/>
              </a:spcAft>
              <a:buClr>
                <a:srgbClr val="404040"/>
              </a:buClr>
              <a:buSzPts val="1400"/>
              <a:buFont typeface="Helvetica Neue"/>
              <a:buNone/>
              <a:defRPr b="0" i="0" sz="4000" u="none" cap="none" strike="noStrike">
                <a:solidFill>
                  <a:srgbClr val="404040"/>
                </a:solidFill>
                <a:latin typeface="Helvetica Neue"/>
                <a:ea typeface="Helvetica Neue"/>
                <a:cs typeface="Helvetica Neue"/>
                <a:sym typeface="Helvetica Neue"/>
              </a:defRPr>
            </a:lvl8pPr>
            <a:lvl9pPr lvl="8" marR="0" rtl="0" algn="l">
              <a:lnSpc>
                <a:spcPct val="100000"/>
              </a:lnSpc>
              <a:spcBef>
                <a:spcPts val="0"/>
              </a:spcBef>
              <a:spcAft>
                <a:spcPts val="0"/>
              </a:spcAft>
              <a:buClr>
                <a:srgbClr val="404040"/>
              </a:buClr>
              <a:buSzPts val="1400"/>
              <a:buFont typeface="Helvetica Neue"/>
              <a:buNone/>
              <a:defRPr b="0" i="0" sz="4000" u="none" cap="none" strike="noStrike">
                <a:solidFill>
                  <a:srgbClr val="404040"/>
                </a:solidFill>
                <a:latin typeface="Helvetica Neue"/>
                <a:ea typeface="Helvetica Neue"/>
                <a:cs typeface="Helvetica Neue"/>
                <a:sym typeface="Helvetica Neue"/>
              </a:defRPr>
            </a:lvl9pPr>
          </a:lstStyle>
          <a:p/>
        </p:txBody>
      </p:sp>
      <p:sp>
        <p:nvSpPr>
          <p:cNvPr id="793" name="Google Shape;793;p128"/>
          <p:cNvSpPr txBox="1"/>
          <p:nvPr>
            <p:ph idx="1" type="body"/>
          </p:nvPr>
        </p:nvSpPr>
        <p:spPr>
          <a:xfrm>
            <a:off x="946150" y="1312862"/>
            <a:ext cx="7172400" cy="33942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00000"/>
              </a:lnSpc>
              <a:spcBef>
                <a:spcPts val="400"/>
              </a:spcBef>
              <a:spcAft>
                <a:spcPts val="0"/>
              </a:spcAft>
              <a:buClr>
                <a:srgbClr val="404040"/>
              </a:buClr>
              <a:buSzPts val="1800"/>
              <a:buFont typeface="Arial"/>
              <a:buChar char="•"/>
              <a:defRPr b="0" i="0" sz="2000" u="none" cap="none" strike="noStrike">
                <a:solidFill>
                  <a:srgbClr val="404040"/>
                </a:solidFill>
                <a:latin typeface="Helvetica Neue"/>
                <a:ea typeface="Helvetica Neue"/>
                <a:cs typeface="Helvetica Neue"/>
                <a:sym typeface="Helvetica Neue"/>
              </a:defRPr>
            </a:lvl1pPr>
            <a:lvl2pPr indent="-342900" lvl="1" marL="914400" marR="0" rtl="0" algn="l">
              <a:lnSpc>
                <a:spcPct val="100000"/>
              </a:lnSpc>
              <a:spcBef>
                <a:spcPts val="400"/>
              </a:spcBef>
              <a:spcAft>
                <a:spcPts val="0"/>
              </a:spcAft>
              <a:buClr>
                <a:srgbClr val="404040"/>
              </a:buClr>
              <a:buSzPts val="1800"/>
              <a:buFont typeface="Arial"/>
              <a:buChar char="–"/>
              <a:defRPr b="0" i="0" sz="2000" u="none" cap="none" strike="noStrike">
                <a:solidFill>
                  <a:srgbClr val="404040"/>
                </a:solidFill>
                <a:latin typeface="Helvetica Neue"/>
                <a:ea typeface="Helvetica Neue"/>
                <a:cs typeface="Helvetica Neue"/>
                <a:sym typeface="Helvetica Neue"/>
              </a:defRPr>
            </a:lvl2pPr>
            <a:lvl3pPr indent="-330200" lvl="2" marL="1371600" marR="0" rtl="0" algn="l">
              <a:lnSpc>
                <a:spcPct val="100000"/>
              </a:lnSpc>
              <a:spcBef>
                <a:spcPts val="400"/>
              </a:spcBef>
              <a:spcAft>
                <a:spcPts val="0"/>
              </a:spcAft>
              <a:buClr>
                <a:srgbClr val="404040"/>
              </a:buClr>
              <a:buSzPts val="1600"/>
              <a:buFont typeface="Arial"/>
              <a:buChar char="•"/>
              <a:defRPr b="0" i="0" sz="2000" u="none" cap="none" strike="noStrike">
                <a:solidFill>
                  <a:srgbClr val="404040"/>
                </a:solidFill>
                <a:latin typeface="Helvetica Neue"/>
                <a:ea typeface="Helvetica Neue"/>
                <a:cs typeface="Helvetica Neue"/>
                <a:sym typeface="Helvetica Neue"/>
              </a:defRPr>
            </a:lvl3pPr>
            <a:lvl4pPr indent="-342900" lvl="3" marL="1828800" marR="0" rtl="0" algn="l">
              <a:lnSpc>
                <a:spcPct val="100000"/>
              </a:lnSpc>
              <a:spcBef>
                <a:spcPts val="400"/>
              </a:spcBef>
              <a:spcAft>
                <a:spcPts val="0"/>
              </a:spcAft>
              <a:buClr>
                <a:srgbClr val="404040"/>
              </a:buClr>
              <a:buSzPts val="1800"/>
              <a:buFont typeface="Arial"/>
              <a:buChar char="–"/>
              <a:defRPr b="0" i="0" sz="2000" u="none" cap="none" strike="noStrike">
                <a:solidFill>
                  <a:srgbClr val="404040"/>
                </a:solidFill>
                <a:latin typeface="Helvetica Neue"/>
                <a:ea typeface="Helvetica Neue"/>
                <a:cs typeface="Helvetica Neue"/>
                <a:sym typeface="Helvetica Neue"/>
              </a:defRPr>
            </a:lvl4pPr>
            <a:lvl5pPr indent="-330200" lvl="4" marL="2286000" marR="0" rtl="0" algn="l">
              <a:lnSpc>
                <a:spcPct val="100000"/>
              </a:lnSpc>
              <a:spcBef>
                <a:spcPts val="400"/>
              </a:spcBef>
              <a:spcAft>
                <a:spcPts val="0"/>
              </a:spcAft>
              <a:buClr>
                <a:srgbClr val="404040"/>
              </a:buClr>
              <a:buSzPts val="1600"/>
              <a:buFont typeface="Arial"/>
              <a:buChar char="•"/>
              <a:defRPr b="0" i="0" sz="2000" u="none" cap="none" strike="noStrike">
                <a:solidFill>
                  <a:srgbClr val="404040"/>
                </a:solidFill>
                <a:latin typeface="Helvetica Neue"/>
                <a:ea typeface="Helvetica Neue"/>
                <a:cs typeface="Helvetica Neue"/>
                <a:sym typeface="Helvetica Neue"/>
              </a:defRPr>
            </a:lvl5pPr>
            <a:lvl6pPr indent="-355600" lvl="5" marL="2743200" marR="0" rtl="0" algn="l">
              <a:lnSpc>
                <a:spcPct val="100000"/>
              </a:lnSpc>
              <a:spcBef>
                <a:spcPts val="400"/>
              </a:spcBef>
              <a:spcAft>
                <a:spcPts val="0"/>
              </a:spcAft>
              <a:buClr>
                <a:srgbClr val="404040"/>
              </a:buClr>
              <a:buSzPts val="2000"/>
              <a:buFont typeface="Arial"/>
              <a:buChar char="•"/>
              <a:defRPr b="0" i="0" sz="2000" u="none" cap="none" strike="noStrike">
                <a:solidFill>
                  <a:srgbClr val="404040"/>
                </a:solidFill>
                <a:latin typeface="Helvetica Neue"/>
                <a:ea typeface="Helvetica Neue"/>
                <a:cs typeface="Helvetica Neue"/>
                <a:sym typeface="Helvetica Neue"/>
              </a:defRPr>
            </a:lvl6pPr>
            <a:lvl7pPr indent="-355600" lvl="6" marL="3200400" marR="0" rtl="0" algn="l">
              <a:lnSpc>
                <a:spcPct val="100000"/>
              </a:lnSpc>
              <a:spcBef>
                <a:spcPts val="400"/>
              </a:spcBef>
              <a:spcAft>
                <a:spcPts val="0"/>
              </a:spcAft>
              <a:buClr>
                <a:srgbClr val="404040"/>
              </a:buClr>
              <a:buSzPts val="2000"/>
              <a:buFont typeface="Arial"/>
              <a:buChar char="•"/>
              <a:defRPr b="0" i="0" sz="2000" u="none" cap="none" strike="noStrike">
                <a:solidFill>
                  <a:srgbClr val="404040"/>
                </a:solidFill>
                <a:latin typeface="Helvetica Neue"/>
                <a:ea typeface="Helvetica Neue"/>
                <a:cs typeface="Helvetica Neue"/>
                <a:sym typeface="Helvetica Neue"/>
              </a:defRPr>
            </a:lvl7pPr>
            <a:lvl8pPr indent="-355600" lvl="7" marL="3657600" marR="0" rtl="0" algn="l">
              <a:lnSpc>
                <a:spcPct val="100000"/>
              </a:lnSpc>
              <a:spcBef>
                <a:spcPts val="400"/>
              </a:spcBef>
              <a:spcAft>
                <a:spcPts val="0"/>
              </a:spcAft>
              <a:buClr>
                <a:srgbClr val="404040"/>
              </a:buClr>
              <a:buSzPts val="2000"/>
              <a:buFont typeface="Arial"/>
              <a:buChar char="•"/>
              <a:defRPr b="0" i="0" sz="2000" u="none" cap="none" strike="noStrike">
                <a:solidFill>
                  <a:srgbClr val="404040"/>
                </a:solidFill>
                <a:latin typeface="Helvetica Neue"/>
                <a:ea typeface="Helvetica Neue"/>
                <a:cs typeface="Helvetica Neue"/>
                <a:sym typeface="Helvetica Neue"/>
              </a:defRPr>
            </a:lvl8pPr>
            <a:lvl9pPr indent="-355600" lvl="8" marL="4114800" marR="0" rtl="0" algn="l">
              <a:lnSpc>
                <a:spcPct val="100000"/>
              </a:lnSpc>
              <a:spcBef>
                <a:spcPts val="400"/>
              </a:spcBef>
              <a:spcAft>
                <a:spcPts val="0"/>
              </a:spcAft>
              <a:buClr>
                <a:srgbClr val="404040"/>
              </a:buClr>
              <a:buSzPts val="2000"/>
              <a:buFont typeface="Arial"/>
              <a:buChar char="•"/>
              <a:defRPr b="0" i="0" sz="2000" u="none" cap="none" strike="noStrike">
                <a:solidFill>
                  <a:srgbClr val="404040"/>
                </a:solidFill>
                <a:latin typeface="Helvetica Neue"/>
                <a:ea typeface="Helvetica Neue"/>
                <a:cs typeface="Helvetica Neue"/>
                <a:sym typeface="Helvetica Neue"/>
              </a:defRPr>
            </a:lvl9pPr>
          </a:lstStyle>
          <a:p/>
        </p:txBody>
      </p:sp>
      <p:sp>
        <p:nvSpPr>
          <p:cNvPr id="794" name="Google Shape;794;p128"/>
          <p:cNvSpPr txBox="1"/>
          <p:nvPr>
            <p:ph idx="12" type="sldNum"/>
          </p:nvPr>
        </p:nvSpPr>
        <p:spPr>
          <a:xfrm>
            <a:off x="8746518" y="4788217"/>
            <a:ext cx="273600" cy="269100"/>
          </a:xfrm>
          <a:prstGeom prst="rect">
            <a:avLst/>
          </a:prstGeom>
          <a:noFill/>
          <a:ln>
            <a:noFill/>
          </a:ln>
        </p:spPr>
        <p:txBody>
          <a:bodyPr anchorCtr="0" anchor="ctr" bIns="45700" lIns="45700" spcFirstLastPara="1" rIns="45700" wrap="square" tIns="45700">
            <a:noAutofit/>
          </a:bodyPr>
          <a:lstStyle>
            <a:lvl1pPr indent="0" lvl="0" marL="0" marR="0" rtl="0" algn="r">
              <a:lnSpc>
                <a:spcPct val="100000"/>
              </a:lnSpc>
              <a:spcBef>
                <a:spcPts val="0"/>
              </a:spcBef>
              <a:spcAft>
                <a:spcPts val="0"/>
              </a:spcAft>
              <a:buClr>
                <a:srgbClr val="606060"/>
              </a:buClr>
              <a:buSzPts val="1200"/>
              <a:buFont typeface="Helvetica Neue"/>
              <a:buNone/>
              <a:defRPr b="0" i="0" sz="1200" u="none" cap="none" strike="noStrike">
                <a:solidFill>
                  <a:srgbClr val="606060"/>
                </a:solidFill>
                <a:latin typeface="Helvetica Neue"/>
                <a:ea typeface="Helvetica Neue"/>
                <a:cs typeface="Helvetica Neue"/>
                <a:sym typeface="Helvetica Neue"/>
              </a:defRPr>
            </a:lvl1pPr>
            <a:lvl2pPr indent="0" lvl="1" marL="0" marR="0" rtl="0" algn="r">
              <a:lnSpc>
                <a:spcPct val="100000"/>
              </a:lnSpc>
              <a:spcBef>
                <a:spcPts val="0"/>
              </a:spcBef>
              <a:spcAft>
                <a:spcPts val="0"/>
              </a:spcAft>
              <a:buClr>
                <a:srgbClr val="606060"/>
              </a:buClr>
              <a:buSzPts val="1200"/>
              <a:buFont typeface="Helvetica Neue"/>
              <a:buNone/>
              <a:defRPr b="0" i="0" sz="1200" u="none" cap="none" strike="noStrike">
                <a:solidFill>
                  <a:srgbClr val="606060"/>
                </a:solidFill>
                <a:latin typeface="Helvetica Neue"/>
                <a:ea typeface="Helvetica Neue"/>
                <a:cs typeface="Helvetica Neue"/>
                <a:sym typeface="Helvetica Neue"/>
              </a:defRPr>
            </a:lvl2pPr>
            <a:lvl3pPr indent="0" lvl="2" marL="0" marR="0" rtl="0" algn="r">
              <a:lnSpc>
                <a:spcPct val="100000"/>
              </a:lnSpc>
              <a:spcBef>
                <a:spcPts val="0"/>
              </a:spcBef>
              <a:spcAft>
                <a:spcPts val="0"/>
              </a:spcAft>
              <a:buClr>
                <a:srgbClr val="606060"/>
              </a:buClr>
              <a:buSzPts val="1200"/>
              <a:buFont typeface="Helvetica Neue"/>
              <a:buNone/>
              <a:defRPr b="0" i="0" sz="1200" u="none" cap="none" strike="noStrike">
                <a:solidFill>
                  <a:srgbClr val="606060"/>
                </a:solidFill>
                <a:latin typeface="Helvetica Neue"/>
                <a:ea typeface="Helvetica Neue"/>
                <a:cs typeface="Helvetica Neue"/>
                <a:sym typeface="Helvetica Neue"/>
              </a:defRPr>
            </a:lvl3pPr>
            <a:lvl4pPr indent="0" lvl="3" marL="0" marR="0" rtl="0" algn="r">
              <a:lnSpc>
                <a:spcPct val="100000"/>
              </a:lnSpc>
              <a:spcBef>
                <a:spcPts val="0"/>
              </a:spcBef>
              <a:spcAft>
                <a:spcPts val="0"/>
              </a:spcAft>
              <a:buClr>
                <a:srgbClr val="606060"/>
              </a:buClr>
              <a:buSzPts val="1200"/>
              <a:buFont typeface="Helvetica Neue"/>
              <a:buNone/>
              <a:defRPr b="0" i="0" sz="1200" u="none" cap="none" strike="noStrike">
                <a:solidFill>
                  <a:srgbClr val="606060"/>
                </a:solidFill>
                <a:latin typeface="Helvetica Neue"/>
                <a:ea typeface="Helvetica Neue"/>
                <a:cs typeface="Helvetica Neue"/>
                <a:sym typeface="Helvetica Neue"/>
              </a:defRPr>
            </a:lvl4pPr>
            <a:lvl5pPr indent="0" lvl="4" marL="0" marR="0" rtl="0" algn="r">
              <a:lnSpc>
                <a:spcPct val="100000"/>
              </a:lnSpc>
              <a:spcBef>
                <a:spcPts val="0"/>
              </a:spcBef>
              <a:spcAft>
                <a:spcPts val="0"/>
              </a:spcAft>
              <a:buClr>
                <a:srgbClr val="606060"/>
              </a:buClr>
              <a:buSzPts val="1200"/>
              <a:buFont typeface="Helvetica Neue"/>
              <a:buNone/>
              <a:defRPr b="0" i="0" sz="1200" u="none" cap="none" strike="noStrike">
                <a:solidFill>
                  <a:srgbClr val="606060"/>
                </a:solidFill>
                <a:latin typeface="Helvetica Neue"/>
                <a:ea typeface="Helvetica Neue"/>
                <a:cs typeface="Helvetica Neue"/>
                <a:sym typeface="Helvetica Neue"/>
              </a:defRPr>
            </a:lvl5pPr>
            <a:lvl6pPr indent="0" lvl="5" marL="0" marR="0" rtl="0" algn="r">
              <a:lnSpc>
                <a:spcPct val="100000"/>
              </a:lnSpc>
              <a:spcBef>
                <a:spcPts val="0"/>
              </a:spcBef>
              <a:spcAft>
                <a:spcPts val="0"/>
              </a:spcAft>
              <a:buClr>
                <a:srgbClr val="606060"/>
              </a:buClr>
              <a:buSzPts val="1200"/>
              <a:buFont typeface="Helvetica Neue"/>
              <a:buNone/>
              <a:defRPr b="0" i="0" sz="1200" u="none" cap="none" strike="noStrike">
                <a:solidFill>
                  <a:srgbClr val="606060"/>
                </a:solidFill>
                <a:latin typeface="Helvetica Neue"/>
                <a:ea typeface="Helvetica Neue"/>
                <a:cs typeface="Helvetica Neue"/>
                <a:sym typeface="Helvetica Neue"/>
              </a:defRPr>
            </a:lvl6pPr>
            <a:lvl7pPr indent="0" lvl="6" marL="0" marR="0" rtl="0" algn="r">
              <a:lnSpc>
                <a:spcPct val="100000"/>
              </a:lnSpc>
              <a:spcBef>
                <a:spcPts val="0"/>
              </a:spcBef>
              <a:spcAft>
                <a:spcPts val="0"/>
              </a:spcAft>
              <a:buClr>
                <a:srgbClr val="606060"/>
              </a:buClr>
              <a:buSzPts val="1200"/>
              <a:buFont typeface="Helvetica Neue"/>
              <a:buNone/>
              <a:defRPr b="0" i="0" sz="1200" u="none" cap="none" strike="noStrike">
                <a:solidFill>
                  <a:srgbClr val="606060"/>
                </a:solidFill>
                <a:latin typeface="Helvetica Neue"/>
                <a:ea typeface="Helvetica Neue"/>
                <a:cs typeface="Helvetica Neue"/>
                <a:sym typeface="Helvetica Neue"/>
              </a:defRPr>
            </a:lvl7pPr>
            <a:lvl8pPr indent="0" lvl="7" marL="0" marR="0" rtl="0" algn="r">
              <a:lnSpc>
                <a:spcPct val="100000"/>
              </a:lnSpc>
              <a:spcBef>
                <a:spcPts val="0"/>
              </a:spcBef>
              <a:spcAft>
                <a:spcPts val="0"/>
              </a:spcAft>
              <a:buClr>
                <a:srgbClr val="606060"/>
              </a:buClr>
              <a:buSzPts val="1200"/>
              <a:buFont typeface="Helvetica Neue"/>
              <a:buNone/>
              <a:defRPr b="0" i="0" sz="1200" u="none" cap="none" strike="noStrike">
                <a:solidFill>
                  <a:srgbClr val="606060"/>
                </a:solidFill>
                <a:latin typeface="Helvetica Neue"/>
                <a:ea typeface="Helvetica Neue"/>
                <a:cs typeface="Helvetica Neue"/>
                <a:sym typeface="Helvetica Neue"/>
              </a:defRPr>
            </a:lvl8pPr>
            <a:lvl9pPr indent="0" lvl="8" marL="0" marR="0" rtl="0" algn="r">
              <a:lnSpc>
                <a:spcPct val="100000"/>
              </a:lnSpc>
              <a:spcBef>
                <a:spcPts val="0"/>
              </a:spcBef>
              <a:spcAft>
                <a:spcPts val="0"/>
              </a:spcAft>
              <a:buClr>
                <a:srgbClr val="606060"/>
              </a:buClr>
              <a:buSzPts val="1200"/>
              <a:buFont typeface="Helvetica Neue"/>
              <a:buNone/>
              <a:defRPr b="0" i="0" sz="1200" u="none" cap="none" strike="noStrike">
                <a:solidFill>
                  <a:srgbClr val="606060"/>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2">
    <p:spTree>
      <p:nvGrpSpPr>
        <p:cNvPr id="795" name="Shape 795"/>
        <p:cNvGrpSpPr/>
        <p:nvPr/>
      </p:nvGrpSpPr>
      <p:grpSpPr>
        <a:xfrm>
          <a:off x="0" y="0"/>
          <a:ext cx="0" cy="0"/>
          <a:chOff x="0" y="0"/>
          <a:chExt cx="0" cy="0"/>
        </a:xfrm>
      </p:grpSpPr>
      <p:sp>
        <p:nvSpPr>
          <p:cNvPr id="796" name="Google Shape;796;p129"/>
          <p:cNvSpPr txBox="1"/>
          <p:nvPr>
            <p:ph type="title"/>
          </p:nvPr>
        </p:nvSpPr>
        <p:spPr>
          <a:xfrm>
            <a:off x="254760" y="206375"/>
            <a:ext cx="85605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404040"/>
              </a:buClr>
              <a:buSzPts val="1400"/>
              <a:buFont typeface="Helvetica Neue"/>
              <a:buNone/>
              <a:defRPr b="0" i="0" sz="4000" u="none" cap="none" strike="noStrike">
                <a:solidFill>
                  <a:srgbClr val="404040"/>
                </a:solidFill>
                <a:latin typeface="Helvetica Neue"/>
                <a:ea typeface="Helvetica Neue"/>
                <a:cs typeface="Helvetica Neue"/>
                <a:sym typeface="Helvetica Neue"/>
              </a:defRPr>
            </a:lvl1pPr>
            <a:lvl2pPr lvl="1" marR="0" rtl="0" algn="l">
              <a:lnSpc>
                <a:spcPct val="100000"/>
              </a:lnSpc>
              <a:spcBef>
                <a:spcPts val="0"/>
              </a:spcBef>
              <a:spcAft>
                <a:spcPts val="0"/>
              </a:spcAft>
              <a:buClr>
                <a:srgbClr val="404040"/>
              </a:buClr>
              <a:buSzPts val="1400"/>
              <a:buFont typeface="Helvetica Neue"/>
              <a:buNone/>
              <a:defRPr b="0" i="0" sz="4000" u="none" cap="none" strike="noStrike">
                <a:solidFill>
                  <a:srgbClr val="404040"/>
                </a:solidFill>
                <a:latin typeface="Helvetica Neue"/>
                <a:ea typeface="Helvetica Neue"/>
                <a:cs typeface="Helvetica Neue"/>
                <a:sym typeface="Helvetica Neue"/>
              </a:defRPr>
            </a:lvl2pPr>
            <a:lvl3pPr lvl="2" marR="0" rtl="0" algn="l">
              <a:lnSpc>
                <a:spcPct val="100000"/>
              </a:lnSpc>
              <a:spcBef>
                <a:spcPts val="0"/>
              </a:spcBef>
              <a:spcAft>
                <a:spcPts val="0"/>
              </a:spcAft>
              <a:buClr>
                <a:srgbClr val="404040"/>
              </a:buClr>
              <a:buSzPts val="1400"/>
              <a:buFont typeface="Helvetica Neue"/>
              <a:buNone/>
              <a:defRPr b="0" i="0" sz="4000" u="none" cap="none" strike="noStrike">
                <a:solidFill>
                  <a:srgbClr val="404040"/>
                </a:solidFill>
                <a:latin typeface="Helvetica Neue"/>
                <a:ea typeface="Helvetica Neue"/>
                <a:cs typeface="Helvetica Neue"/>
                <a:sym typeface="Helvetica Neue"/>
              </a:defRPr>
            </a:lvl3pPr>
            <a:lvl4pPr lvl="3" marR="0" rtl="0" algn="l">
              <a:lnSpc>
                <a:spcPct val="100000"/>
              </a:lnSpc>
              <a:spcBef>
                <a:spcPts val="0"/>
              </a:spcBef>
              <a:spcAft>
                <a:spcPts val="0"/>
              </a:spcAft>
              <a:buClr>
                <a:srgbClr val="404040"/>
              </a:buClr>
              <a:buSzPts val="1400"/>
              <a:buFont typeface="Helvetica Neue"/>
              <a:buNone/>
              <a:defRPr b="0" i="0" sz="4000" u="none" cap="none" strike="noStrike">
                <a:solidFill>
                  <a:srgbClr val="404040"/>
                </a:solidFill>
                <a:latin typeface="Helvetica Neue"/>
                <a:ea typeface="Helvetica Neue"/>
                <a:cs typeface="Helvetica Neue"/>
                <a:sym typeface="Helvetica Neue"/>
              </a:defRPr>
            </a:lvl4pPr>
            <a:lvl5pPr lvl="4" marR="0" rtl="0" algn="l">
              <a:lnSpc>
                <a:spcPct val="100000"/>
              </a:lnSpc>
              <a:spcBef>
                <a:spcPts val="0"/>
              </a:spcBef>
              <a:spcAft>
                <a:spcPts val="0"/>
              </a:spcAft>
              <a:buClr>
                <a:srgbClr val="404040"/>
              </a:buClr>
              <a:buSzPts val="1400"/>
              <a:buFont typeface="Helvetica Neue"/>
              <a:buNone/>
              <a:defRPr b="0" i="0" sz="4000" u="none" cap="none" strike="noStrike">
                <a:solidFill>
                  <a:srgbClr val="404040"/>
                </a:solidFill>
                <a:latin typeface="Helvetica Neue"/>
                <a:ea typeface="Helvetica Neue"/>
                <a:cs typeface="Helvetica Neue"/>
                <a:sym typeface="Helvetica Neue"/>
              </a:defRPr>
            </a:lvl5pPr>
            <a:lvl6pPr lvl="5" marR="0" rtl="0" algn="l">
              <a:lnSpc>
                <a:spcPct val="100000"/>
              </a:lnSpc>
              <a:spcBef>
                <a:spcPts val="0"/>
              </a:spcBef>
              <a:spcAft>
                <a:spcPts val="0"/>
              </a:spcAft>
              <a:buClr>
                <a:srgbClr val="404040"/>
              </a:buClr>
              <a:buSzPts val="1400"/>
              <a:buFont typeface="Helvetica Neue"/>
              <a:buNone/>
              <a:defRPr b="0" i="0" sz="4000" u="none" cap="none" strike="noStrike">
                <a:solidFill>
                  <a:srgbClr val="404040"/>
                </a:solidFill>
                <a:latin typeface="Helvetica Neue"/>
                <a:ea typeface="Helvetica Neue"/>
                <a:cs typeface="Helvetica Neue"/>
                <a:sym typeface="Helvetica Neue"/>
              </a:defRPr>
            </a:lvl6pPr>
            <a:lvl7pPr lvl="6" marR="0" rtl="0" algn="l">
              <a:lnSpc>
                <a:spcPct val="100000"/>
              </a:lnSpc>
              <a:spcBef>
                <a:spcPts val="0"/>
              </a:spcBef>
              <a:spcAft>
                <a:spcPts val="0"/>
              </a:spcAft>
              <a:buClr>
                <a:srgbClr val="404040"/>
              </a:buClr>
              <a:buSzPts val="1400"/>
              <a:buFont typeface="Helvetica Neue"/>
              <a:buNone/>
              <a:defRPr b="0" i="0" sz="4000" u="none" cap="none" strike="noStrike">
                <a:solidFill>
                  <a:srgbClr val="404040"/>
                </a:solidFill>
                <a:latin typeface="Helvetica Neue"/>
                <a:ea typeface="Helvetica Neue"/>
                <a:cs typeface="Helvetica Neue"/>
                <a:sym typeface="Helvetica Neue"/>
              </a:defRPr>
            </a:lvl7pPr>
            <a:lvl8pPr lvl="7" marR="0" rtl="0" algn="l">
              <a:lnSpc>
                <a:spcPct val="100000"/>
              </a:lnSpc>
              <a:spcBef>
                <a:spcPts val="0"/>
              </a:spcBef>
              <a:spcAft>
                <a:spcPts val="0"/>
              </a:spcAft>
              <a:buClr>
                <a:srgbClr val="404040"/>
              </a:buClr>
              <a:buSzPts val="1400"/>
              <a:buFont typeface="Helvetica Neue"/>
              <a:buNone/>
              <a:defRPr b="0" i="0" sz="4000" u="none" cap="none" strike="noStrike">
                <a:solidFill>
                  <a:srgbClr val="404040"/>
                </a:solidFill>
                <a:latin typeface="Helvetica Neue"/>
                <a:ea typeface="Helvetica Neue"/>
                <a:cs typeface="Helvetica Neue"/>
                <a:sym typeface="Helvetica Neue"/>
              </a:defRPr>
            </a:lvl8pPr>
            <a:lvl9pPr lvl="8" marR="0" rtl="0" algn="l">
              <a:lnSpc>
                <a:spcPct val="100000"/>
              </a:lnSpc>
              <a:spcBef>
                <a:spcPts val="0"/>
              </a:spcBef>
              <a:spcAft>
                <a:spcPts val="0"/>
              </a:spcAft>
              <a:buClr>
                <a:srgbClr val="404040"/>
              </a:buClr>
              <a:buSzPts val="1400"/>
              <a:buFont typeface="Helvetica Neue"/>
              <a:buNone/>
              <a:defRPr b="0" i="0" sz="4000" u="none" cap="none" strike="noStrike">
                <a:solidFill>
                  <a:srgbClr val="404040"/>
                </a:solidFill>
                <a:latin typeface="Helvetica Neue"/>
                <a:ea typeface="Helvetica Neue"/>
                <a:cs typeface="Helvetica Neue"/>
                <a:sym typeface="Helvetica Neue"/>
              </a:defRPr>
            </a:lvl9pPr>
          </a:lstStyle>
          <a:p/>
        </p:txBody>
      </p:sp>
      <p:sp>
        <p:nvSpPr>
          <p:cNvPr id="797" name="Google Shape;797;p129"/>
          <p:cNvSpPr txBox="1"/>
          <p:nvPr>
            <p:ph idx="1" type="body"/>
          </p:nvPr>
        </p:nvSpPr>
        <p:spPr>
          <a:xfrm>
            <a:off x="946150" y="1312862"/>
            <a:ext cx="7172400" cy="33942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00000"/>
              </a:lnSpc>
              <a:spcBef>
                <a:spcPts val="400"/>
              </a:spcBef>
              <a:spcAft>
                <a:spcPts val="0"/>
              </a:spcAft>
              <a:buClr>
                <a:srgbClr val="404040"/>
              </a:buClr>
              <a:buSzPts val="1800"/>
              <a:buFont typeface="Arial"/>
              <a:buChar char="•"/>
              <a:defRPr b="0" i="0" sz="2000" u="none" cap="none" strike="noStrike">
                <a:solidFill>
                  <a:srgbClr val="404040"/>
                </a:solidFill>
                <a:latin typeface="Helvetica Neue"/>
                <a:ea typeface="Helvetica Neue"/>
                <a:cs typeface="Helvetica Neue"/>
                <a:sym typeface="Helvetica Neue"/>
              </a:defRPr>
            </a:lvl1pPr>
            <a:lvl2pPr indent="-342900" lvl="1" marL="914400" marR="0" rtl="0" algn="l">
              <a:lnSpc>
                <a:spcPct val="100000"/>
              </a:lnSpc>
              <a:spcBef>
                <a:spcPts val="400"/>
              </a:spcBef>
              <a:spcAft>
                <a:spcPts val="0"/>
              </a:spcAft>
              <a:buClr>
                <a:srgbClr val="404040"/>
              </a:buClr>
              <a:buSzPts val="1800"/>
              <a:buFont typeface="Arial"/>
              <a:buChar char="–"/>
              <a:defRPr b="0" i="0" sz="2000" u="none" cap="none" strike="noStrike">
                <a:solidFill>
                  <a:srgbClr val="404040"/>
                </a:solidFill>
                <a:latin typeface="Helvetica Neue"/>
                <a:ea typeface="Helvetica Neue"/>
                <a:cs typeface="Helvetica Neue"/>
                <a:sym typeface="Helvetica Neue"/>
              </a:defRPr>
            </a:lvl2pPr>
            <a:lvl3pPr indent="-330200" lvl="2" marL="1371600" marR="0" rtl="0" algn="l">
              <a:lnSpc>
                <a:spcPct val="100000"/>
              </a:lnSpc>
              <a:spcBef>
                <a:spcPts val="400"/>
              </a:spcBef>
              <a:spcAft>
                <a:spcPts val="0"/>
              </a:spcAft>
              <a:buClr>
                <a:srgbClr val="404040"/>
              </a:buClr>
              <a:buSzPts val="1600"/>
              <a:buFont typeface="Arial"/>
              <a:buChar char="•"/>
              <a:defRPr b="0" i="0" sz="2000" u="none" cap="none" strike="noStrike">
                <a:solidFill>
                  <a:srgbClr val="404040"/>
                </a:solidFill>
                <a:latin typeface="Helvetica Neue"/>
                <a:ea typeface="Helvetica Neue"/>
                <a:cs typeface="Helvetica Neue"/>
                <a:sym typeface="Helvetica Neue"/>
              </a:defRPr>
            </a:lvl3pPr>
            <a:lvl4pPr indent="-342900" lvl="3" marL="1828800" marR="0" rtl="0" algn="l">
              <a:lnSpc>
                <a:spcPct val="100000"/>
              </a:lnSpc>
              <a:spcBef>
                <a:spcPts val="400"/>
              </a:spcBef>
              <a:spcAft>
                <a:spcPts val="0"/>
              </a:spcAft>
              <a:buClr>
                <a:srgbClr val="404040"/>
              </a:buClr>
              <a:buSzPts val="1800"/>
              <a:buFont typeface="Arial"/>
              <a:buChar char="–"/>
              <a:defRPr b="0" i="0" sz="2000" u="none" cap="none" strike="noStrike">
                <a:solidFill>
                  <a:srgbClr val="404040"/>
                </a:solidFill>
                <a:latin typeface="Helvetica Neue"/>
                <a:ea typeface="Helvetica Neue"/>
                <a:cs typeface="Helvetica Neue"/>
                <a:sym typeface="Helvetica Neue"/>
              </a:defRPr>
            </a:lvl4pPr>
            <a:lvl5pPr indent="-330200" lvl="4" marL="2286000" marR="0" rtl="0" algn="l">
              <a:lnSpc>
                <a:spcPct val="100000"/>
              </a:lnSpc>
              <a:spcBef>
                <a:spcPts val="400"/>
              </a:spcBef>
              <a:spcAft>
                <a:spcPts val="0"/>
              </a:spcAft>
              <a:buClr>
                <a:srgbClr val="404040"/>
              </a:buClr>
              <a:buSzPts val="1600"/>
              <a:buFont typeface="Arial"/>
              <a:buChar char="•"/>
              <a:defRPr b="0" i="0" sz="2000" u="none" cap="none" strike="noStrike">
                <a:solidFill>
                  <a:srgbClr val="404040"/>
                </a:solidFill>
                <a:latin typeface="Helvetica Neue"/>
                <a:ea typeface="Helvetica Neue"/>
                <a:cs typeface="Helvetica Neue"/>
                <a:sym typeface="Helvetica Neue"/>
              </a:defRPr>
            </a:lvl5pPr>
            <a:lvl6pPr indent="-355600" lvl="5" marL="2743200" marR="0" rtl="0" algn="l">
              <a:lnSpc>
                <a:spcPct val="100000"/>
              </a:lnSpc>
              <a:spcBef>
                <a:spcPts val="400"/>
              </a:spcBef>
              <a:spcAft>
                <a:spcPts val="0"/>
              </a:spcAft>
              <a:buClr>
                <a:srgbClr val="404040"/>
              </a:buClr>
              <a:buSzPts val="2000"/>
              <a:buFont typeface="Arial"/>
              <a:buChar char="•"/>
              <a:defRPr b="0" i="0" sz="2000" u="none" cap="none" strike="noStrike">
                <a:solidFill>
                  <a:srgbClr val="404040"/>
                </a:solidFill>
                <a:latin typeface="Helvetica Neue"/>
                <a:ea typeface="Helvetica Neue"/>
                <a:cs typeface="Helvetica Neue"/>
                <a:sym typeface="Helvetica Neue"/>
              </a:defRPr>
            </a:lvl6pPr>
            <a:lvl7pPr indent="-355600" lvl="6" marL="3200400" marR="0" rtl="0" algn="l">
              <a:lnSpc>
                <a:spcPct val="100000"/>
              </a:lnSpc>
              <a:spcBef>
                <a:spcPts val="400"/>
              </a:spcBef>
              <a:spcAft>
                <a:spcPts val="0"/>
              </a:spcAft>
              <a:buClr>
                <a:srgbClr val="404040"/>
              </a:buClr>
              <a:buSzPts val="2000"/>
              <a:buFont typeface="Arial"/>
              <a:buChar char="•"/>
              <a:defRPr b="0" i="0" sz="2000" u="none" cap="none" strike="noStrike">
                <a:solidFill>
                  <a:srgbClr val="404040"/>
                </a:solidFill>
                <a:latin typeface="Helvetica Neue"/>
                <a:ea typeface="Helvetica Neue"/>
                <a:cs typeface="Helvetica Neue"/>
                <a:sym typeface="Helvetica Neue"/>
              </a:defRPr>
            </a:lvl7pPr>
            <a:lvl8pPr indent="-355600" lvl="7" marL="3657600" marR="0" rtl="0" algn="l">
              <a:lnSpc>
                <a:spcPct val="100000"/>
              </a:lnSpc>
              <a:spcBef>
                <a:spcPts val="400"/>
              </a:spcBef>
              <a:spcAft>
                <a:spcPts val="0"/>
              </a:spcAft>
              <a:buClr>
                <a:srgbClr val="404040"/>
              </a:buClr>
              <a:buSzPts val="2000"/>
              <a:buFont typeface="Arial"/>
              <a:buChar char="•"/>
              <a:defRPr b="0" i="0" sz="2000" u="none" cap="none" strike="noStrike">
                <a:solidFill>
                  <a:srgbClr val="404040"/>
                </a:solidFill>
                <a:latin typeface="Helvetica Neue"/>
                <a:ea typeface="Helvetica Neue"/>
                <a:cs typeface="Helvetica Neue"/>
                <a:sym typeface="Helvetica Neue"/>
              </a:defRPr>
            </a:lvl8pPr>
            <a:lvl9pPr indent="-355600" lvl="8" marL="4114800" marR="0" rtl="0" algn="l">
              <a:lnSpc>
                <a:spcPct val="100000"/>
              </a:lnSpc>
              <a:spcBef>
                <a:spcPts val="400"/>
              </a:spcBef>
              <a:spcAft>
                <a:spcPts val="0"/>
              </a:spcAft>
              <a:buClr>
                <a:srgbClr val="404040"/>
              </a:buClr>
              <a:buSzPts val="2000"/>
              <a:buFont typeface="Arial"/>
              <a:buChar char="•"/>
              <a:defRPr b="0" i="0" sz="2000" u="none" cap="none" strike="noStrike">
                <a:solidFill>
                  <a:srgbClr val="404040"/>
                </a:solidFill>
                <a:latin typeface="Helvetica Neue"/>
                <a:ea typeface="Helvetica Neue"/>
                <a:cs typeface="Helvetica Neue"/>
                <a:sym typeface="Helvetica Neue"/>
              </a:defRPr>
            </a:lvl9pPr>
          </a:lstStyle>
          <a:p/>
        </p:txBody>
      </p:sp>
      <p:sp>
        <p:nvSpPr>
          <p:cNvPr id="798" name="Google Shape;798;p129"/>
          <p:cNvSpPr txBox="1"/>
          <p:nvPr>
            <p:ph idx="12" type="sldNum"/>
          </p:nvPr>
        </p:nvSpPr>
        <p:spPr>
          <a:xfrm>
            <a:off x="8746518" y="4788217"/>
            <a:ext cx="273600" cy="269100"/>
          </a:xfrm>
          <a:prstGeom prst="rect">
            <a:avLst/>
          </a:prstGeom>
          <a:noFill/>
          <a:ln>
            <a:noFill/>
          </a:ln>
        </p:spPr>
        <p:txBody>
          <a:bodyPr anchorCtr="0" anchor="ctr" bIns="45700" lIns="45700" spcFirstLastPara="1" rIns="45700" wrap="square" tIns="45700">
            <a:noAutofit/>
          </a:bodyPr>
          <a:lstStyle>
            <a:lvl1pPr indent="0" lvl="0" marL="0" marR="0" rtl="0" algn="r">
              <a:lnSpc>
                <a:spcPct val="100000"/>
              </a:lnSpc>
              <a:spcBef>
                <a:spcPts val="0"/>
              </a:spcBef>
              <a:spcAft>
                <a:spcPts val="0"/>
              </a:spcAft>
              <a:buClr>
                <a:srgbClr val="606060"/>
              </a:buClr>
              <a:buSzPts val="1200"/>
              <a:buFont typeface="Helvetica Neue"/>
              <a:buNone/>
              <a:defRPr b="0" i="0" sz="1200" u="none" cap="none" strike="noStrike">
                <a:solidFill>
                  <a:srgbClr val="606060"/>
                </a:solidFill>
                <a:latin typeface="Helvetica Neue"/>
                <a:ea typeface="Helvetica Neue"/>
                <a:cs typeface="Helvetica Neue"/>
                <a:sym typeface="Helvetica Neue"/>
              </a:defRPr>
            </a:lvl1pPr>
            <a:lvl2pPr indent="0" lvl="1" marL="0" marR="0" rtl="0" algn="r">
              <a:lnSpc>
                <a:spcPct val="100000"/>
              </a:lnSpc>
              <a:spcBef>
                <a:spcPts val="0"/>
              </a:spcBef>
              <a:spcAft>
                <a:spcPts val="0"/>
              </a:spcAft>
              <a:buClr>
                <a:srgbClr val="606060"/>
              </a:buClr>
              <a:buSzPts val="1200"/>
              <a:buFont typeface="Helvetica Neue"/>
              <a:buNone/>
              <a:defRPr b="0" i="0" sz="1200" u="none" cap="none" strike="noStrike">
                <a:solidFill>
                  <a:srgbClr val="606060"/>
                </a:solidFill>
                <a:latin typeface="Helvetica Neue"/>
                <a:ea typeface="Helvetica Neue"/>
                <a:cs typeface="Helvetica Neue"/>
                <a:sym typeface="Helvetica Neue"/>
              </a:defRPr>
            </a:lvl2pPr>
            <a:lvl3pPr indent="0" lvl="2" marL="0" marR="0" rtl="0" algn="r">
              <a:lnSpc>
                <a:spcPct val="100000"/>
              </a:lnSpc>
              <a:spcBef>
                <a:spcPts val="0"/>
              </a:spcBef>
              <a:spcAft>
                <a:spcPts val="0"/>
              </a:spcAft>
              <a:buClr>
                <a:srgbClr val="606060"/>
              </a:buClr>
              <a:buSzPts val="1200"/>
              <a:buFont typeface="Helvetica Neue"/>
              <a:buNone/>
              <a:defRPr b="0" i="0" sz="1200" u="none" cap="none" strike="noStrike">
                <a:solidFill>
                  <a:srgbClr val="606060"/>
                </a:solidFill>
                <a:latin typeface="Helvetica Neue"/>
                <a:ea typeface="Helvetica Neue"/>
                <a:cs typeface="Helvetica Neue"/>
                <a:sym typeface="Helvetica Neue"/>
              </a:defRPr>
            </a:lvl3pPr>
            <a:lvl4pPr indent="0" lvl="3" marL="0" marR="0" rtl="0" algn="r">
              <a:lnSpc>
                <a:spcPct val="100000"/>
              </a:lnSpc>
              <a:spcBef>
                <a:spcPts val="0"/>
              </a:spcBef>
              <a:spcAft>
                <a:spcPts val="0"/>
              </a:spcAft>
              <a:buClr>
                <a:srgbClr val="606060"/>
              </a:buClr>
              <a:buSzPts val="1200"/>
              <a:buFont typeface="Helvetica Neue"/>
              <a:buNone/>
              <a:defRPr b="0" i="0" sz="1200" u="none" cap="none" strike="noStrike">
                <a:solidFill>
                  <a:srgbClr val="606060"/>
                </a:solidFill>
                <a:latin typeface="Helvetica Neue"/>
                <a:ea typeface="Helvetica Neue"/>
                <a:cs typeface="Helvetica Neue"/>
                <a:sym typeface="Helvetica Neue"/>
              </a:defRPr>
            </a:lvl4pPr>
            <a:lvl5pPr indent="0" lvl="4" marL="0" marR="0" rtl="0" algn="r">
              <a:lnSpc>
                <a:spcPct val="100000"/>
              </a:lnSpc>
              <a:spcBef>
                <a:spcPts val="0"/>
              </a:spcBef>
              <a:spcAft>
                <a:spcPts val="0"/>
              </a:spcAft>
              <a:buClr>
                <a:srgbClr val="606060"/>
              </a:buClr>
              <a:buSzPts val="1200"/>
              <a:buFont typeface="Helvetica Neue"/>
              <a:buNone/>
              <a:defRPr b="0" i="0" sz="1200" u="none" cap="none" strike="noStrike">
                <a:solidFill>
                  <a:srgbClr val="606060"/>
                </a:solidFill>
                <a:latin typeface="Helvetica Neue"/>
                <a:ea typeface="Helvetica Neue"/>
                <a:cs typeface="Helvetica Neue"/>
                <a:sym typeface="Helvetica Neue"/>
              </a:defRPr>
            </a:lvl5pPr>
            <a:lvl6pPr indent="0" lvl="5" marL="0" marR="0" rtl="0" algn="r">
              <a:lnSpc>
                <a:spcPct val="100000"/>
              </a:lnSpc>
              <a:spcBef>
                <a:spcPts val="0"/>
              </a:spcBef>
              <a:spcAft>
                <a:spcPts val="0"/>
              </a:spcAft>
              <a:buClr>
                <a:srgbClr val="606060"/>
              </a:buClr>
              <a:buSzPts val="1200"/>
              <a:buFont typeface="Helvetica Neue"/>
              <a:buNone/>
              <a:defRPr b="0" i="0" sz="1200" u="none" cap="none" strike="noStrike">
                <a:solidFill>
                  <a:srgbClr val="606060"/>
                </a:solidFill>
                <a:latin typeface="Helvetica Neue"/>
                <a:ea typeface="Helvetica Neue"/>
                <a:cs typeface="Helvetica Neue"/>
                <a:sym typeface="Helvetica Neue"/>
              </a:defRPr>
            </a:lvl6pPr>
            <a:lvl7pPr indent="0" lvl="6" marL="0" marR="0" rtl="0" algn="r">
              <a:lnSpc>
                <a:spcPct val="100000"/>
              </a:lnSpc>
              <a:spcBef>
                <a:spcPts val="0"/>
              </a:spcBef>
              <a:spcAft>
                <a:spcPts val="0"/>
              </a:spcAft>
              <a:buClr>
                <a:srgbClr val="606060"/>
              </a:buClr>
              <a:buSzPts val="1200"/>
              <a:buFont typeface="Helvetica Neue"/>
              <a:buNone/>
              <a:defRPr b="0" i="0" sz="1200" u="none" cap="none" strike="noStrike">
                <a:solidFill>
                  <a:srgbClr val="606060"/>
                </a:solidFill>
                <a:latin typeface="Helvetica Neue"/>
                <a:ea typeface="Helvetica Neue"/>
                <a:cs typeface="Helvetica Neue"/>
                <a:sym typeface="Helvetica Neue"/>
              </a:defRPr>
            </a:lvl7pPr>
            <a:lvl8pPr indent="0" lvl="7" marL="0" marR="0" rtl="0" algn="r">
              <a:lnSpc>
                <a:spcPct val="100000"/>
              </a:lnSpc>
              <a:spcBef>
                <a:spcPts val="0"/>
              </a:spcBef>
              <a:spcAft>
                <a:spcPts val="0"/>
              </a:spcAft>
              <a:buClr>
                <a:srgbClr val="606060"/>
              </a:buClr>
              <a:buSzPts val="1200"/>
              <a:buFont typeface="Helvetica Neue"/>
              <a:buNone/>
              <a:defRPr b="0" i="0" sz="1200" u="none" cap="none" strike="noStrike">
                <a:solidFill>
                  <a:srgbClr val="606060"/>
                </a:solidFill>
                <a:latin typeface="Helvetica Neue"/>
                <a:ea typeface="Helvetica Neue"/>
                <a:cs typeface="Helvetica Neue"/>
                <a:sym typeface="Helvetica Neue"/>
              </a:defRPr>
            </a:lvl8pPr>
            <a:lvl9pPr indent="0" lvl="8" marL="0" marR="0" rtl="0" algn="r">
              <a:lnSpc>
                <a:spcPct val="100000"/>
              </a:lnSpc>
              <a:spcBef>
                <a:spcPts val="0"/>
              </a:spcBef>
              <a:spcAft>
                <a:spcPts val="0"/>
              </a:spcAft>
              <a:buClr>
                <a:srgbClr val="606060"/>
              </a:buClr>
              <a:buSzPts val="1200"/>
              <a:buFont typeface="Helvetica Neue"/>
              <a:buNone/>
              <a:defRPr b="0" i="0" sz="1200" u="none" cap="none" strike="noStrike">
                <a:solidFill>
                  <a:srgbClr val="606060"/>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2">
    <p:spTree>
      <p:nvGrpSpPr>
        <p:cNvPr id="799" name="Shape 799"/>
        <p:cNvGrpSpPr/>
        <p:nvPr/>
      </p:nvGrpSpPr>
      <p:grpSpPr>
        <a:xfrm>
          <a:off x="0" y="0"/>
          <a:ext cx="0" cy="0"/>
          <a:chOff x="0" y="0"/>
          <a:chExt cx="0" cy="0"/>
        </a:xfrm>
      </p:grpSpPr>
      <p:sp>
        <p:nvSpPr>
          <p:cNvPr id="800" name="Google Shape;800;p130"/>
          <p:cNvSpPr txBox="1"/>
          <p:nvPr>
            <p:ph idx="12" type="sldNum"/>
          </p:nvPr>
        </p:nvSpPr>
        <p:spPr>
          <a:xfrm>
            <a:off x="8746518" y="4788217"/>
            <a:ext cx="273600" cy="269100"/>
          </a:xfrm>
          <a:prstGeom prst="rect">
            <a:avLst/>
          </a:prstGeom>
          <a:noFill/>
          <a:ln>
            <a:noFill/>
          </a:ln>
        </p:spPr>
        <p:txBody>
          <a:bodyPr anchorCtr="0" anchor="ctr" bIns="45700" lIns="45700" spcFirstLastPara="1" rIns="45700" wrap="square" tIns="45700">
            <a:noAutofit/>
          </a:bodyPr>
          <a:lstStyle>
            <a:lvl1pPr indent="0" lvl="0" marL="0" marR="0" rtl="0" algn="r">
              <a:lnSpc>
                <a:spcPct val="100000"/>
              </a:lnSpc>
              <a:spcBef>
                <a:spcPts val="0"/>
              </a:spcBef>
              <a:spcAft>
                <a:spcPts val="0"/>
              </a:spcAft>
              <a:buClr>
                <a:srgbClr val="606060"/>
              </a:buClr>
              <a:buSzPts val="1200"/>
              <a:buFont typeface="Helvetica Neue"/>
              <a:buNone/>
              <a:defRPr b="0" i="0" sz="1200" u="none" cap="none" strike="noStrike">
                <a:solidFill>
                  <a:srgbClr val="606060"/>
                </a:solidFill>
                <a:latin typeface="Helvetica Neue"/>
                <a:ea typeface="Helvetica Neue"/>
                <a:cs typeface="Helvetica Neue"/>
                <a:sym typeface="Helvetica Neue"/>
              </a:defRPr>
            </a:lvl1pPr>
            <a:lvl2pPr indent="0" lvl="1" marL="0" marR="0" rtl="0" algn="r">
              <a:lnSpc>
                <a:spcPct val="100000"/>
              </a:lnSpc>
              <a:spcBef>
                <a:spcPts val="0"/>
              </a:spcBef>
              <a:spcAft>
                <a:spcPts val="0"/>
              </a:spcAft>
              <a:buClr>
                <a:srgbClr val="606060"/>
              </a:buClr>
              <a:buSzPts val="1200"/>
              <a:buFont typeface="Helvetica Neue"/>
              <a:buNone/>
              <a:defRPr b="0" i="0" sz="1200" u="none" cap="none" strike="noStrike">
                <a:solidFill>
                  <a:srgbClr val="606060"/>
                </a:solidFill>
                <a:latin typeface="Helvetica Neue"/>
                <a:ea typeface="Helvetica Neue"/>
                <a:cs typeface="Helvetica Neue"/>
                <a:sym typeface="Helvetica Neue"/>
              </a:defRPr>
            </a:lvl2pPr>
            <a:lvl3pPr indent="0" lvl="2" marL="0" marR="0" rtl="0" algn="r">
              <a:lnSpc>
                <a:spcPct val="100000"/>
              </a:lnSpc>
              <a:spcBef>
                <a:spcPts val="0"/>
              </a:spcBef>
              <a:spcAft>
                <a:spcPts val="0"/>
              </a:spcAft>
              <a:buClr>
                <a:srgbClr val="606060"/>
              </a:buClr>
              <a:buSzPts val="1200"/>
              <a:buFont typeface="Helvetica Neue"/>
              <a:buNone/>
              <a:defRPr b="0" i="0" sz="1200" u="none" cap="none" strike="noStrike">
                <a:solidFill>
                  <a:srgbClr val="606060"/>
                </a:solidFill>
                <a:latin typeface="Helvetica Neue"/>
                <a:ea typeface="Helvetica Neue"/>
                <a:cs typeface="Helvetica Neue"/>
                <a:sym typeface="Helvetica Neue"/>
              </a:defRPr>
            </a:lvl3pPr>
            <a:lvl4pPr indent="0" lvl="3" marL="0" marR="0" rtl="0" algn="r">
              <a:lnSpc>
                <a:spcPct val="100000"/>
              </a:lnSpc>
              <a:spcBef>
                <a:spcPts val="0"/>
              </a:spcBef>
              <a:spcAft>
                <a:spcPts val="0"/>
              </a:spcAft>
              <a:buClr>
                <a:srgbClr val="606060"/>
              </a:buClr>
              <a:buSzPts val="1200"/>
              <a:buFont typeface="Helvetica Neue"/>
              <a:buNone/>
              <a:defRPr b="0" i="0" sz="1200" u="none" cap="none" strike="noStrike">
                <a:solidFill>
                  <a:srgbClr val="606060"/>
                </a:solidFill>
                <a:latin typeface="Helvetica Neue"/>
                <a:ea typeface="Helvetica Neue"/>
                <a:cs typeface="Helvetica Neue"/>
                <a:sym typeface="Helvetica Neue"/>
              </a:defRPr>
            </a:lvl4pPr>
            <a:lvl5pPr indent="0" lvl="4" marL="0" marR="0" rtl="0" algn="r">
              <a:lnSpc>
                <a:spcPct val="100000"/>
              </a:lnSpc>
              <a:spcBef>
                <a:spcPts val="0"/>
              </a:spcBef>
              <a:spcAft>
                <a:spcPts val="0"/>
              </a:spcAft>
              <a:buClr>
                <a:srgbClr val="606060"/>
              </a:buClr>
              <a:buSzPts val="1200"/>
              <a:buFont typeface="Helvetica Neue"/>
              <a:buNone/>
              <a:defRPr b="0" i="0" sz="1200" u="none" cap="none" strike="noStrike">
                <a:solidFill>
                  <a:srgbClr val="606060"/>
                </a:solidFill>
                <a:latin typeface="Helvetica Neue"/>
                <a:ea typeface="Helvetica Neue"/>
                <a:cs typeface="Helvetica Neue"/>
                <a:sym typeface="Helvetica Neue"/>
              </a:defRPr>
            </a:lvl5pPr>
            <a:lvl6pPr indent="0" lvl="5" marL="0" marR="0" rtl="0" algn="r">
              <a:lnSpc>
                <a:spcPct val="100000"/>
              </a:lnSpc>
              <a:spcBef>
                <a:spcPts val="0"/>
              </a:spcBef>
              <a:spcAft>
                <a:spcPts val="0"/>
              </a:spcAft>
              <a:buClr>
                <a:srgbClr val="606060"/>
              </a:buClr>
              <a:buSzPts val="1200"/>
              <a:buFont typeface="Helvetica Neue"/>
              <a:buNone/>
              <a:defRPr b="0" i="0" sz="1200" u="none" cap="none" strike="noStrike">
                <a:solidFill>
                  <a:srgbClr val="606060"/>
                </a:solidFill>
                <a:latin typeface="Helvetica Neue"/>
                <a:ea typeface="Helvetica Neue"/>
                <a:cs typeface="Helvetica Neue"/>
                <a:sym typeface="Helvetica Neue"/>
              </a:defRPr>
            </a:lvl6pPr>
            <a:lvl7pPr indent="0" lvl="6" marL="0" marR="0" rtl="0" algn="r">
              <a:lnSpc>
                <a:spcPct val="100000"/>
              </a:lnSpc>
              <a:spcBef>
                <a:spcPts val="0"/>
              </a:spcBef>
              <a:spcAft>
                <a:spcPts val="0"/>
              </a:spcAft>
              <a:buClr>
                <a:srgbClr val="606060"/>
              </a:buClr>
              <a:buSzPts val="1200"/>
              <a:buFont typeface="Helvetica Neue"/>
              <a:buNone/>
              <a:defRPr b="0" i="0" sz="1200" u="none" cap="none" strike="noStrike">
                <a:solidFill>
                  <a:srgbClr val="606060"/>
                </a:solidFill>
                <a:latin typeface="Helvetica Neue"/>
                <a:ea typeface="Helvetica Neue"/>
                <a:cs typeface="Helvetica Neue"/>
                <a:sym typeface="Helvetica Neue"/>
              </a:defRPr>
            </a:lvl7pPr>
            <a:lvl8pPr indent="0" lvl="7" marL="0" marR="0" rtl="0" algn="r">
              <a:lnSpc>
                <a:spcPct val="100000"/>
              </a:lnSpc>
              <a:spcBef>
                <a:spcPts val="0"/>
              </a:spcBef>
              <a:spcAft>
                <a:spcPts val="0"/>
              </a:spcAft>
              <a:buClr>
                <a:srgbClr val="606060"/>
              </a:buClr>
              <a:buSzPts val="1200"/>
              <a:buFont typeface="Helvetica Neue"/>
              <a:buNone/>
              <a:defRPr b="0" i="0" sz="1200" u="none" cap="none" strike="noStrike">
                <a:solidFill>
                  <a:srgbClr val="606060"/>
                </a:solidFill>
                <a:latin typeface="Helvetica Neue"/>
                <a:ea typeface="Helvetica Neue"/>
                <a:cs typeface="Helvetica Neue"/>
                <a:sym typeface="Helvetica Neue"/>
              </a:defRPr>
            </a:lvl8pPr>
            <a:lvl9pPr indent="0" lvl="8" marL="0" marR="0" rtl="0" algn="r">
              <a:lnSpc>
                <a:spcPct val="100000"/>
              </a:lnSpc>
              <a:spcBef>
                <a:spcPts val="0"/>
              </a:spcBef>
              <a:spcAft>
                <a:spcPts val="0"/>
              </a:spcAft>
              <a:buClr>
                <a:srgbClr val="606060"/>
              </a:buClr>
              <a:buSzPts val="1200"/>
              <a:buFont typeface="Helvetica Neue"/>
              <a:buNone/>
              <a:defRPr b="0" i="0" sz="1200" u="none" cap="none" strike="noStrike">
                <a:solidFill>
                  <a:srgbClr val="606060"/>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
              <a:t>‹#›</a:t>
            </a:fld>
            <a:endParaRPr/>
          </a:p>
        </p:txBody>
      </p:sp>
      <p:sp>
        <p:nvSpPr>
          <p:cNvPr id="801" name="Google Shape;801;p130"/>
          <p:cNvSpPr txBox="1"/>
          <p:nvPr>
            <p:ph type="title"/>
          </p:nvPr>
        </p:nvSpPr>
        <p:spPr>
          <a:xfrm>
            <a:off x="254760" y="206375"/>
            <a:ext cx="85605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404040"/>
              </a:buClr>
              <a:buSzPts val="1400"/>
              <a:buFont typeface="Helvetica Neue"/>
              <a:buNone/>
              <a:defRPr b="0" i="0" sz="4000" u="none" cap="none" strike="noStrike">
                <a:solidFill>
                  <a:srgbClr val="404040"/>
                </a:solidFill>
                <a:latin typeface="Helvetica Neue"/>
                <a:ea typeface="Helvetica Neue"/>
                <a:cs typeface="Helvetica Neue"/>
                <a:sym typeface="Helvetica Neue"/>
              </a:defRPr>
            </a:lvl1pPr>
            <a:lvl2pPr lvl="1" marR="0" rtl="0" algn="l">
              <a:lnSpc>
                <a:spcPct val="100000"/>
              </a:lnSpc>
              <a:spcBef>
                <a:spcPts val="0"/>
              </a:spcBef>
              <a:spcAft>
                <a:spcPts val="0"/>
              </a:spcAft>
              <a:buClr>
                <a:srgbClr val="404040"/>
              </a:buClr>
              <a:buSzPts val="1400"/>
              <a:buFont typeface="Helvetica Neue"/>
              <a:buNone/>
              <a:defRPr b="0" i="0" sz="4000" u="none" cap="none" strike="noStrike">
                <a:solidFill>
                  <a:srgbClr val="404040"/>
                </a:solidFill>
                <a:latin typeface="Helvetica Neue"/>
                <a:ea typeface="Helvetica Neue"/>
                <a:cs typeface="Helvetica Neue"/>
                <a:sym typeface="Helvetica Neue"/>
              </a:defRPr>
            </a:lvl2pPr>
            <a:lvl3pPr lvl="2" marR="0" rtl="0" algn="l">
              <a:lnSpc>
                <a:spcPct val="100000"/>
              </a:lnSpc>
              <a:spcBef>
                <a:spcPts val="0"/>
              </a:spcBef>
              <a:spcAft>
                <a:spcPts val="0"/>
              </a:spcAft>
              <a:buClr>
                <a:srgbClr val="404040"/>
              </a:buClr>
              <a:buSzPts val="1400"/>
              <a:buFont typeface="Helvetica Neue"/>
              <a:buNone/>
              <a:defRPr b="0" i="0" sz="4000" u="none" cap="none" strike="noStrike">
                <a:solidFill>
                  <a:srgbClr val="404040"/>
                </a:solidFill>
                <a:latin typeface="Helvetica Neue"/>
                <a:ea typeface="Helvetica Neue"/>
                <a:cs typeface="Helvetica Neue"/>
                <a:sym typeface="Helvetica Neue"/>
              </a:defRPr>
            </a:lvl3pPr>
            <a:lvl4pPr lvl="3" marR="0" rtl="0" algn="l">
              <a:lnSpc>
                <a:spcPct val="100000"/>
              </a:lnSpc>
              <a:spcBef>
                <a:spcPts val="0"/>
              </a:spcBef>
              <a:spcAft>
                <a:spcPts val="0"/>
              </a:spcAft>
              <a:buClr>
                <a:srgbClr val="404040"/>
              </a:buClr>
              <a:buSzPts val="1400"/>
              <a:buFont typeface="Helvetica Neue"/>
              <a:buNone/>
              <a:defRPr b="0" i="0" sz="4000" u="none" cap="none" strike="noStrike">
                <a:solidFill>
                  <a:srgbClr val="404040"/>
                </a:solidFill>
                <a:latin typeface="Helvetica Neue"/>
                <a:ea typeface="Helvetica Neue"/>
                <a:cs typeface="Helvetica Neue"/>
                <a:sym typeface="Helvetica Neue"/>
              </a:defRPr>
            </a:lvl4pPr>
            <a:lvl5pPr lvl="4" marR="0" rtl="0" algn="l">
              <a:lnSpc>
                <a:spcPct val="100000"/>
              </a:lnSpc>
              <a:spcBef>
                <a:spcPts val="0"/>
              </a:spcBef>
              <a:spcAft>
                <a:spcPts val="0"/>
              </a:spcAft>
              <a:buClr>
                <a:srgbClr val="404040"/>
              </a:buClr>
              <a:buSzPts val="1400"/>
              <a:buFont typeface="Helvetica Neue"/>
              <a:buNone/>
              <a:defRPr b="0" i="0" sz="4000" u="none" cap="none" strike="noStrike">
                <a:solidFill>
                  <a:srgbClr val="404040"/>
                </a:solidFill>
                <a:latin typeface="Helvetica Neue"/>
                <a:ea typeface="Helvetica Neue"/>
                <a:cs typeface="Helvetica Neue"/>
                <a:sym typeface="Helvetica Neue"/>
              </a:defRPr>
            </a:lvl5pPr>
            <a:lvl6pPr lvl="5" marR="0" rtl="0" algn="l">
              <a:lnSpc>
                <a:spcPct val="100000"/>
              </a:lnSpc>
              <a:spcBef>
                <a:spcPts val="0"/>
              </a:spcBef>
              <a:spcAft>
                <a:spcPts val="0"/>
              </a:spcAft>
              <a:buClr>
                <a:srgbClr val="404040"/>
              </a:buClr>
              <a:buSzPts val="1400"/>
              <a:buFont typeface="Helvetica Neue"/>
              <a:buNone/>
              <a:defRPr b="0" i="0" sz="4000" u="none" cap="none" strike="noStrike">
                <a:solidFill>
                  <a:srgbClr val="404040"/>
                </a:solidFill>
                <a:latin typeface="Helvetica Neue"/>
                <a:ea typeface="Helvetica Neue"/>
                <a:cs typeface="Helvetica Neue"/>
                <a:sym typeface="Helvetica Neue"/>
              </a:defRPr>
            </a:lvl6pPr>
            <a:lvl7pPr lvl="6" marR="0" rtl="0" algn="l">
              <a:lnSpc>
                <a:spcPct val="100000"/>
              </a:lnSpc>
              <a:spcBef>
                <a:spcPts val="0"/>
              </a:spcBef>
              <a:spcAft>
                <a:spcPts val="0"/>
              </a:spcAft>
              <a:buClr>
                <a:srgbClr val="404040"/>
              </a:buClr>
              <a:buSzPts val="1400"/>
              <a:buFont typeface="Helvetica Neue"/>
              <a:buNone/>
              <a:defRPr b="0" i="0" sz="4000" u="none" cap="none" strike="noStrike">
                <a:solidFill>
                  <a:srgbClr val="404040"/>
                </a:solidFill>
                <a:latin typeface="Helvetica Neue"/>
                <a:ea typeface="Helvetica Neue"/>
                <a:cs typeface="Helvetica Neue"/>
                <a:sym typeface="Helvetica Neue"/>
              </a:defRPr>
            </a:lvl7pPr>
            <a:lvl8pPr lvl="7" marR="0" rtl="0" algn="l">
              <a:lnSpc>
                <a:spcPct val="100000"/>
              </a:lnSpc>
              <a:spcBef>
                <a:spcPts val="0"/>
              </a:spcBef>
              <a:spcAft>
                <a:spcPts val="0"/>
              </a:spcAft>
              <a:buClr>
                <a:srgbClr val="404040"/>
              </a:buClr>
              <a:buSzPts val="1400"/>
              <a:buFont typeface="Helvetica Neue"/>
              <a:buNone/>
              <a:defRPr b="0" i="0" sz="4000" u="none" cap="none" strike="noStrike">
                <a:solidFill>
                  <a:srgbClr val="404040"/>
                </a:solidFill>
                <a:latin typeface="Helvetica Neue"/>
                <a:ea typeface="Helvetica Neue"/>
                <a:cs typeface="Helvetica Neue"/>
                <a:sym typeface="Helvetica Neue"/>
              </a:defRPr>
            </a:lvl8pPr>
            <a:lvl9pPr lvl="8" marR="0" rtl="0" algn="l">
              <a:lnSpc>
                <a:spcPct val="100000"/>
              </a:lnSpc>
              <a:spcBef>
                <a:spcPts val="0"/>
              </a:spcBef>
              <a:spcAft>
                <a:spcPts val="0"/>
              </a:spcAft>
              <a:buClr>
                <a:srgbClr val="404040"/>
              </a:buClr>
              <a:buSzPts val="1400"/>
              <a:buFont typeface="Helvetica Neue"/>
              <a:buNone/>
              <a:defRPr b="0" i="0" sz="4000" u="none" cap="none" strike="noStrike">
                <a:solidFill>
                  <a:srgbClr val="404040"/>
                </a:solidFill>
                <a:latin typeface="Helvetica Neue"/>
                <a:ea typeface="Helvetica Neue"/>
                <a:cs typeface="Helvetica Neue"/>
                <a:sym typeface="Helvetica Neue"/>
              </a:defRPr>
            </a:lvl9pPr>
          </a:lstStyle>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Frame">
  <p:cSld name="Closing Frame">
    <p:bg>
      <p:bgPr>
        <a:blipFill>
          <a:blip r:embed="rId2">
            <a:alphaModFix/>
          </a:blip>
          <a:stretch>
            <a:fillRect/>
          </a:stretch>
        </a:blipFill>
      </p:bgPr>
    </p:bg>
    <p:spTree>
      <p:nvGrpSpPr>
        <p:cNvPr id="802" name="Shape 802"/>
        <p:cNvGrpSpPr/>
        <p:nvPr/>
      </p:nvGrpSpPr>
      <p:grpSpPr>
        <a:xfrm>
          <a:off x="0" y="0"/>
          <a:ext cx="0" cy="0"/>
          <a:chOff x="0" y="0"/>
          <a:chExt cx="0" cy="0"/>
        </a:xfrm>
      </p:grpSpPr>
      <p:sp>
        <p:nvSpPr>
          <p:cNvPr id="803" name="Google Shape;803;p131"/>
          <p:cNvSpPr txBox="1"/>
          <p:nvPr>
            <p:ph type="title"/>
          </p:nvPr>
        </p:nvSpPr>
        <p:spPr>
          <a:xfrm>
            <a:off x="903109" y="1801591"/>
            <a:ext cx="7740000" cy="12489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1400"/>
              <a:buFont typeface="Helvetica Neue"/>
              <a:buNone/>
              <a:defRPr b="0" i="0" sz="5400" u="none" cap="none" strike="noStrike">
                <a:solidFill>
                  <a:srgbClr val="FFFFFF"/>
                </a:solidFill>
                <a:latin typeface="Helvetica Neue"/>
                <a:ea typeface="Helvetica Neue"/>
                <a:cs typeface="Helvetica Neue"/>
                <a:sym typeface="Helvetica Neue"/>
              </a:defRPr>
            </a:lvl1pPr>
            <a:lvl2pPr lvl="1" marR="0" rtl="0" algn="l">
              <a:lnSpc>
                <a:spcPct val="100000"/>
              </a:lnSpc>
              <a:spcBef>
                <a:spcPts val="0"/>
              </a:spcBef>
              <a:spcAft>
                <a:spcPts val="0"/>
              </a:spcAft>
              <a:buClr>
                <a:srgbClr val="404040"/>
              </a:buClr>
              <a:buSzPts val="1400"/>
              <a:buFont typeface="Helvetica Neue"/>
              <a:buNone/>
              <a:defRPr b="0" i="0" sz="4000" u="none" cap="none" strike="noStrike">
                <a:solidFill>
                  <a:srgbClr val="404040"/>
                </a:solidFill>
                <a:latin typeface="Helvetica Neue"/>
                <a:ea typeface="Helvetica Neue"/>
                <a:cs typeface="Helvetica Neue"/>
                <a:sym typeface="Helvetica Neue"/>
              </a:defRPr>
            </a:lvl2pPr>
            <a:lvl3pPr lvl="2" marR="0" rtl="0" algn="l">
              <a:lnSpc>
                <a:spcPct val="100000"/>
              </a:lnSpc>
              <a:spcBef>
                <a:spcPts val="0"/>
              </a:spcBef>
              <a:spcAft>
                <a:spcPts val="0"/>
              </a:spcAft>
              <a:buClr>
                <a:srgbClr val="404040"/>
              </a:buClr>
              <a:buSzPts val="1400"/>
              <a:buFont typeface="Helvetica Neue"/>
              <a:buNone/>
              <a:defRPr b="0" i="0" sz="4000" u="none" cap="none" strike="noStrike">
                <a:solidFill>
                  <a:srgbClr val="404040"/>
                </a:solidFill>
                <a:latin typeface="Helvetica Neue"/>
                <a:ea typeface="Helvetica Neue"/>
                <a:cs typeface="Helvetica Neue"/>
                <a:sym typeface="Helvetica Neue"/>
              </a:defRPr>
            </a:lvl3pPr>
            <a:lvl4pPr lvl="3" marR="0" rtl="0" algn="l">
              <a:lnSpc>
                <a:spcPct val="100000"/>
              </a:lnSpc>
              <a:spcBef>
                <a:spcPts val="0"/>
              </a:spcBef>
              <a:spcAft>
                <a:spcPts val="0"/>
              </a:spcAft>
              <a:buClr>
                <a:srgbClr val="404040"/>
              </a:buClr>
              <a:buSzPts val="1400"/>
              <a:buFont typeface="Helvetica Neue"/>
              <a:buNone/>
              <a:defRPr b="0" i="0" sz="4000" u="none" cap="none" strike="noStrike">
                <a:solidFill>
                  <a:srgbClr val="404040"/>
                </a:solidFill>
                <a:latin typeface="Helvetica Neue"/>
                <a:ea typeface="Helvetica Neue"/>
                <a:cs typeface="Helvetica Neue"/>
                <a:sym typeface="Helvetica Neue"/>
              </a:defRPr>
            </a:lvl4pPr>
            <a:lvl5pPr lvl="4" marR="0" rtl="0" algn="l">
              <a:lnSpc>
                <a:spcPct val="100000"/>
              </a:lnSpc>
              <a:spcBef>
                <a:spcPts val="0"/>
              </a:spcBef>
              <a:spcAft>
                <a:spcPts val="0"/>
              </a:spcAft>
              <a:buClr>
                <a:srgbClr val="404040"/>
              </a:buClr>
              <a:buSzPts val="1400"/>
              <a:buFont typeface="Helvetica Neue"/>
              <a:buNone/>
              <a:defRPr b="0" i="0" sz="4000" u="none" cap="none" strike="noStrike">
                <a:solidFill>
                  <a:srgbClr val="404040"/>
                </a:solidFill>
                <a:latin typeface="Helvetica Neue"/>
                <a:ea typeface="Helvetica Neue"/>
                <a:cs typeface="Helvetica Neue"/>
                <a:sym typeface="Helvetica Neue"/>
              </a:defRPr>
            </a:lvl5pPr>
            <a:lvl6pPr lvl="5" marR="0" rtl="0" algn="l">
              <a:lnSpc>
                <a:spcPct val="100000"/>
              </a:lnSpc>
              <a:spcBef>
                <a:spcPts val="0"/>
              </a:spcBef>
              <a:spcAft>
                <a:spcPts val="0"/>
              </a:spcAft>
              <a:buClr>
                <a:srgbClr val="404040"/>
              </a:buClr>
              <a:buSzPts val="1400"/>
              <a:buFont typeface="Helvetica Neue"/>
              <a:buNone/>
              <a:defRPr b="0" i="0" sz="4000" u="none" cap="none" strike="noStrike">
                <a:solidFill>
                  <a:srgbClr val="404040"/>
                </a:solidFill>
                <a:latin typeface="Helvetica Neue"/>
                <a:ea typeface="Helvetica Neue"/>
                <a:cs typeface="Helvetica Neue"/>
                <a:sym typeface="Helvetica Neue"/>
              </a:defRPr>
            </a:lvl6pPr>
            <a:lvl7pPr lvl="6" marR="0" rtl="0" algn="l">
              <a:lnSpc>
                <a:spcPct val="100000"/>
              </a:lnSpc>
              <a:spcBef>
                <a:spcPts val="0"/>
              </a:spcBef>
              <a:spcAft>
                <a:spcPts val="0"/>
              </a:spcAft>
              <a:buClr>
                <a:srgbClr val="404040"/>
              </a:buClr>
              <a:buSzPts val="1400"/>
              <a:buFont typeface="Helvetica Neue"/>
              <a:buNone/>
              <a:defRPr b="0" i="0" sz="4000" u="none" cap="none" strike="noStrike">
                <a:solidFill>
                  <a:srgbClr val="404040"/>
                </a:solidFill>
                <a:latin typeface="Helvetica Neue"/>
                <a:ea typeface="Helvetica Neue"/>
                <a:cs typeface="Helvetica Neue"/>
                <a:sym typeface="Helvetica Neue"/>
              </a:defRPr>
            </a:lvl7pPr>
            <a:lvl8pPr lvl="7" marR="0" rtl="0" algn="l">
              <a:lnSpc>
                <a:spcPct val="100000"/>
              </a:lnSpc>
              <a:spcBef>
                <a:spcPts val="0"/>
              </a:spcBef>
              <a:spcAft>
                <a:spcPts val="0"/>
              </a:spcAft>
              <a:buClr>
                <a:srgbClr val="404040"/>
              </a:buClr>
              <a:buSzPts val="1400"/>
              <a:buFont typeface="Helvetica Neue"/>
              <a:buNone/>
              <a:defRPr b="0" i="0" sz="4000" u="none" cap="none" strike="noStrike">
                <a:solidFill>
                  <a:srgbClr val="404040"/>
                </a:solidFill>
                <a:latin typeface="Helvetica Neue"/>
                <a:ea typeface="Helvetica Neue"/>
                <a:cs typeface="Helvetica Neue"/>
                <a:sym typeface="Helvetica Neue"/>
              </a:defRPr>
            </a:lvl8pPr>
            <a:lvl9pPr lvl="8" marR="0" rtl="0" algn="l">
              <a:lnSpc>
                <a:spcPct val="100000"/>
              </a:lnSpc>
              <a:spcBef>
                <a:spcPts val="0"/>
              </a:spcBef>
              <a:spcAft>
                <a:spcPts val="0"/>
              </a:spcAft>
              <a:buClr>
                <a:srgbClr val="404040"/>
              </a:buClr>
              <a:buSzPts val="1400"/>
              <a:buFont typeface="Helvetica Neue"/>
              <a:buNone/>
              <a:defRPr b="0" i="0" sz="4000" u="none" cap="none" strike="noStrike">
                <a:solidFill>
                  <a:srgbClr val="404040"/>
                </a:solidFill>
                <a:latin typeface="Helvetica Neue"/>
                <a:ea typeface="Helvetica Neue"/>
                <a:cs typeface="Helvetica Neue"/>
                <a:sym typeface="Helvetica Neue"/>
              </a:defRPr>
            </a:lvl9pPr>
          </a:lstStyle>
          <a:p/>
        </p:txBody>
      </p:sp>
      <p:sp>
        <p:nvSpPr>
          <p:cNvPr id="804" name="Google Shape;804;p131"/>
          <p:cNvSpPr txBox="1"/>
          <p:nvPr>
            <p:ph idx="1" type="body"/>
          </p:nvPr>
        </p:nvSpPr>
        <p:spPr>
          <a:xfrm>
            <a:off x="1004709" y="2717205"/>
            <a:ext cx="6349800" cy="6663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500"/>
              </a:spcBef>
              <a:spcAft>
                <a:spcPts val="0"/>
              </a:spcAft>
              <a:buClr>
                <a:srgbClr val="FFFFFF"/>
              </a:buClr>
              <a:buSzPts val="1800"/>
              <a:buFont typeface="Arial"/>
              <a:buNone/>
              <a:defRPr b="0" i="0" sz="2400" u="none" cap="none" strike="noStrike">
                <a:solidFill>
                  <a:srgbClr val="FFFFFF"/>
                </a:solidFill>
                <a:latin typeface="Helvetica Neue"/>
                <a:ea typeface="Helvetica Neue"/>
                <a:cs typeface="Helvetica Neue"/>
                <a:sym typeface="Helvetica Neue"/>
              </a:defRPr>
            </a:lvl1pPr>
            <a:lvl2pPr indent="-228600" lvl="1" marL="914400" marR="0" rtl="0" algn="l">
              <a:lnSpc>
                <a:spcPct val="100000"/>
              </a:lnSpc>
              <a:spcBef>
                <a:spcPts val="500"/>
              </a:spcBef>
              <a:spcAft>
                <a:spcPts val="0"/>
              </a:spcAft>
              <a:buClr>
                <a:srgbClr val="FFFFFF"/>
              </a:buClr>
              <a:buSzPts val="1800"/>
              <a:buFont typeface="Arial"/>
              <a:buNone/>
              <a:defRPr b="0" i="0" sz="2400" u="none" cap="none" strike="noStrike">
                <a:solidFill>
                  <a:srgbClr val="FFFFFF"/>
                </a:solidFill>
                <a:latin typeface="Helvetica Neue"/>
                <a:ea typeface="Helvetica Neue"/>
                <a:cs typeface="Helvetica Neue"/>
                <a:sym typeface="Helvetica Neue"/>
              </a:defRPr>
            </a:lvl2pPr>
            <a:lvl3pPr indent="-228600" lvl="2" marL="1371600" marR="0" rtl="0" algn="l">
              <a:lnSpc>
                <a:spcPct val="100000"/>
              </a:lnSpc>
              <a:spcBef>
                <a:spcPts val="500"/>
              </a:spcBef>
              <a:spcAft>
                <a:spcPts val="0"/>
              </a:spcAft>
              <a:buClr>
                <a:srgbClr val="FFFFFF"/>
              </a:buClr>
              <a:buSzPts val="1600"/>
              <a:buFont typeface="Arial"/>
              <a:buNone/>
              <a:defRPr b="0" i="0" sz="2400" u="none" cap="none" strike="noStrike">
                <a:solidFill>
                  <a:srgbClr val="FFFFFF"/>
                </a:solidFill>
                <a:latin typeface="Helvetica Neue"/>
                <a:ea typeface="Helvetica Neue"/>
                <a:cs typeface="Helvetica Neue"/>
                <a:sym typeface="Helvetica Neue"/>
              </a:defRPr>
            </a:lvl3pPr>
            <a:lvl4pPr indent="-228600" lvl="3" marL="1828800" marR="0" rtl="0" algn="l">
              <a:lnSpc>
                <a:spcPct val="100000"/>
              </a:lnSpc>
              <a:spcBef>
                <a:spcPts val="500"/>
              </a:spcBef>
              <a:spcAft>
                <a:spcPts val="0"/>
              </a:spcAft>
              <a:buClr>
                <a:srgbClr val="FFFFFF"/>
              </a:buClr>
              <a:buSzPts val="1800"/>
              <a:buFont typeface="Arial"/>
              <a:buNone/>
              <a:defRPr b="0" i="0" sz="2400" u="none" cap="none" strike="noStrike">
                <a:solidFill>
                  <a:srgbClr val="FFFFFF"/>
                </a:solidFill>
                <a:latin typeface="Helvetica Neue"/>
                <a:ea typeface="Helvetica Neue"/>
                <a:cs typeface="Helvetica Neue"/>
                <a:sym typeface="Helvetica Neue"/>
              </a:defRPr>
            </a:lvl4pPr>
            <a:lvl5pPr indent="-228600" lvl="4" marL="2286000" marR="0" rtl="0" algn="l">
              <a:lnSpc>
                <a:spcPct val="100000"/>
              </a:lnSpc>
              <a:spcBef>
                <a:spcPts val="500"/>
              </a:spcBef>
              <a:spcAft>
                <a:spcPts val="0"/>
              </a:spcAft>
              <a:buClr>
                <a:srgbClr val="FFFFFF"/>
              </a:buClr>
              <a:buSzPts val="1600"/>
              <a:buFont typeface="Arial"/>
              <a:buNone/>
              <a:defRPr b="0" i="0" sz="2400" u="none" cap="none" strike="noStrike">
                <a:solidFill>
                  <a:srgbClr val="FFFFFF"/>
                </a:solidFill>
                <a:latin typeface="Helvetica Neue"/>
                <a:ea typeface="Helvetica Neue"/>
                <a:cs typeface="Helvetica Neue"/>
                <a:sym typeface="Helvetica Neue"/>
              </a:defRPr>
            </a:lvl5pPr>
            <a:lvl6pPr indent="-355600" lvl="5" marL="2743200" marR="0" rtl="0" algn="l">
              <a:lnSpc>
                <a:spcPct val="100000"/>
              </a:lnSpc>
              <a:spcBef>
                <a:spcPts val="400"/>
              </a:spcBef>
              <a:spcAft>
                <a:spcPts val="0"/>
              </a:spcAft>
              <a:buClr>
                <a:srgbClr val="404040"/>
              </a:buClr>
              <a:buSzPts val="2000"/>
              <a:buFont typeface="Arial"/>
              <a:buChar char="•"/>
              <a:defRPr b="0" i="0" sz="2000" u="none" cap="none" strike="noStrike">
                <a:solidFill>
                  <a:srgbClr val="404040"/>
                </a:solidFill>
                <a:latin typeface="Helvetica Neue"/>
                <a:ea typeface="Helvetica Neue"/>
                <a:cs typeface="Helvetica Neue"/>
                <a:sym typeface="Helvetica Neue"/>
              </a:defRPr>
            </a:lvl6pPr>
            <a:lvl7pPr indent="-355600" lvl="6" marL="3200400" marR="0" rtl="0" algn="l">
              <a:lnSpc>
                <a:spcPct val="100000"/>
              </a:lnSpc>
              <a:spcBef>
                <a:spcPts val="400"/>
              </a:spcBef>
              <a:spcAft>
                <a:spcPts val="0"/>
              </a:spcAft>
              <a:buClr>
                <a:srgbClr val="404040"/>
              </a:buClr>
              <a:buSzPts val="2000"/>
              <a:buFont typeface="Arial"/>
              <a:buChar char="•"/>
              <a:defRPr b="0" i="0" sz="2000" u="none" cap="none" strike="noStrike">
                <a:solidFill>
                  <a:srgbClr val="404040"/>
                </a:solidFill>
                <a:latin typeface="Helvetica Neue"/>
                <a:ea typeface="Helvetica Neue"/>
                <a:cs typeface="Helvetica Neue"/>
                <a:sym typeface="Helvetica Neue"/>
              </a:defRPr>
            </a:lvl7pPr>
            <a:lvl8pPr indent="-355600" lvl="7" marL="3657600" marR="0" rtl="0" algn="l">
              <a:lnSpc>
                <a:spcPct val="100000"/>
              </a:lnSpc>
              <a:spcBef>
                <a:spcPts val="400"/>
              </a:spcBef>
              <a:spcAft>
                <a:spcPts val="0"/>
              </a:spcAft>
              <a:buClr>
                <a:srgbClr val="404040"/>
              </a:buClr>
              <a:buSzPts val="2000"/>
              <a:buFont typeface="Arial"/>
              <a:buChar char="•"/>
              <a:defRPr b="0" i="0" sz="2000" u="none" cap="none" strike="noStrike">
                <a:solidFill>
                  <a:srgbClr val="404040"/>
                </a:solidFill>
                <a:latin typeface="Helvetica Neue"/>
                <a:ea typeface="Helvetica Neue"/>
                <a:cs typeface="Helvetica Neue"/>
                <a:sym typeface="Helvetica Neue"/>
              </a:defRPr>
            </a:lvl8pPr>
            <a:lvl9pPr indent="-355600" lvl="8" marL="4114800" marR="0" rtl="0" algn="l">
              <a:lnSpc>
                <a:spcPct val="100000"/>
              </a:lnSpc>
              <a:spcBef>
                <a:spcPts val="400"/>
              </a:spcBef>
              <a:spcAft>
                <a:spcPts val="0"/>
              </a:spcAft>
              <a:buClr>
                <a:srgbClr val="404040"/>
              </a:buClr>
              <a:buSzPts val="2000"/>
              <a:buFont typeface="Arial"/>
              <a:buChar char="•"/>
              <a:defRPr b="0" i="0" sz="2000" u="none" cap="none" strike="noStrike">
                <a:solidFill>
                  <a:srgbClr val="404040"/>
                </a:solidFill>
                <a:latin typeface="Helvetica Neue"/>
                <a:ea typeface="Helvetica Neue"/>
                <a:cs typeface="Helvetica Neue"/>
                <a:sym typeface="Helvetica Neue"/>
              </a:defRPr>
            </a:lvl9pPr>
          </a:lstStyle>
          <a:p/>
        </p:txBody>
      </p:sp>
      <p:sp>
        <p:nvSpPr>
          <p:cNvPr id="805" name="Google Shape;805;p131"/>
          <p:cNvSpPr txBox="1"/>
          <p:nvPr>
            <p:ph idx="12" type="sldNum"/>
          </p:nvPr>
        </p:nvSpPr>
        <p:spPr>
          <a:xfrm>
            <a:off x="4419600" y="4627562"/>
            <a:ext cx="2133600" cy="279300"/>
          </a:xfrm>
          <a:prstGeom prst="rect">
            <a:avLst/>
          </a:prstGeom>
          <a:noFill/>
          <a:ln>
            <a:noFill/>
          </a:ln>
        </p:spPr>
        <p:txBody>
          <a:bodyPr anchorCtr="0" anchor="ctr" bIns="45700" lIns="45700" spcFirstLastPara="1" rIns="45700" wrap="square" tIns="45700">
            <a:noAutofit/>
          </a:bodyPr>
          <a:lstStyle>
            <a:lvl1pPr indent="0" lvl="0" marL="0" marR="0" rtl="0" algn="r">
              <a:lnSpc>
                <a:spcPct val="100000"/>
              </a:lnSpc>
              <a:spcBef>
                <a:spcPts val="0"/>
              </a:spcBef>
              <a:spcAft>
                <a:spcPts val="0"/>
              </a:spcAft>
              <a:buClr>
                <a:srgbClr val="000000"/>
              </a:buClr>
              <a:buSzPts val="1200"/>
              <a:buFont typeface="Calibri"/>
              <a:buNone/>
              <a:defRPr b="0" i="0" sz="1200" u="none" cap="none" strike="noStrike">
                <a:solidFill>
                  <a:srgbClr val="000000"/>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Calibri"/>
              <a:buNone/>
              <a:defRPr b="0" i="0" sz="1200" u="none" cap="none" strike="noStrike">
                <a:solidFill>
                  <a:srgbClr val="000000"/>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Calibri"/>
              <a:buNone/>
              <a:defRPr b="0" i="0" sz="1200" u="none" cap="none" strike="noStrike">
                <a:solidFill>
                  <a:srgbClr val="000000"/>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Calibri"/>
              <a:buNone/>
              <a:defRPr b="0" i="0" sz="1200" u="none" cap="none" strike="noStrike">
                <a:solidFill>
                  <a:srgbClr val="000000"/>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Calibri"/>
              <a:buNone/>
              <a:defRPr b="0" i="0" sz="1200" u="none" cap="none" strike="noStrike">
                <a:solidFill>
                  <a:srgbClr val="000000"/>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Calibri"/>
              <a:buNone/>
              <a:defRPr b="0" i="0" sz="1200" u="none" cap="none" strike="noStrike">
                <a:solidFill>
                  <a:srgbClr val="000000"/>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Calibri"/>
              <a:buNone/>
              <a:defRPr b="0" i="0" sz="1200" u="none" cap="none" strike="noStrike">
                <a:solidFill>
                  <a:srgbClr val="000000"/>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Calibri"/>
              <a:buNone/>
              <a:defRPr b="0" i="0" sz="1200" u="none" cap="none" strike="noStrike">
                <a:solidFill>
                  <a:srgbClr val="000000"/>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Calibri"/>
              <a:buNone/>
              <a:defRPr b="0" i="0" sz="1200" u="none" cap="none" strike="noStrike">
                <a:solidFill>
                  <a:srgbClr val="00000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p:cSld name="Default">
    <p:spTree>
      <p:nvGrpSpPr>
        <p:cNvPr id="806" name="Shape 806"/>
        <p:cNvGrpSpPr/>
        <p:nvPr/>
      </p:nvGrpSpPr>
      <p:grpSpPr>
        <a:xfrm>
          <a:off x="0" y="0"/>
          <a:ext cx="0" cy="0"/>
          <a:chOff x="0" y="0"/>
          <a:chExt cx="0" cy="0"/>
        </a:xfrm>
      </p:grpSpPr>
      <p:pic>
        <p:nvPicPr>
          <p:cNvPr id="807" name="Google Shape;807;p132"/>
          <p:cNvPicPr preferRelativeResize="0"/>
          <p:nvPr/>
        </p:nvPicPr>
        <p:blipFill rotWithShape="1">
          <a:blip r:embed="rId2">
            <a:alphaModFix/>
          </a:blip>
          <a:srcRect b="0" l="0" r="0" t="0"/>
          <a:stretch/>
        </p:blipFill>
        <p:spPr>
          <a:xfrm>
            <a:off x="147637" y="4821237"/>
            <a:ext cx="1012725" cy="184275"/>
          </a:xfrm>
          <a:prstGeom prst="rect">
            <a:avLst/>
          </a:prstGeom>
          <a:noFill/>
          <a:ln>
            <a:noFill/>
          </a:ln>
        </p:spPr>
      </p:pic>
      <p:sp>
        <p:nvSpPr>
          <p:cNvPr id="808" name="Google Shape;808;p132"/>
          <p:cNvSpPr txBox="1"/>
          <p:nvPr>
            <p:ph idx="12" type="sldNum"/>
          </p:nvPr>
        </p:nvSpPr>
        <p:spPr>
          <a:xfrm>
            <a:off x="8746518" y="4786312"/>
            <a:ext cx="273600" cy="269100"/>
          </a:xfrm>
          <a:prstGeom prst="rect">
            <a:avLst/>
          </a:prstGeom>
          <a:noFill/>
          <a:ln>
            <a:noFill/>
          </a:ln>
        </p:spPr>
        <p:txBody>
          <a:bodyPr anchorCtr="0" anchor="t" bIns="45700" lIns="45700" spcFirstLastPara="1" rIns="45700" wrap="square" tIns="45700">
            <a:noAutofit/>
          </a:bodyPr>
          <a:lstStyle>
            <a:lvl1pPr indent="0" lvl="0" marL="0" marR="0" rtl="0" algn="r">
              <a:lnSpc>
                <a:spcPct val="100000"/>
              </a:lnSpc>
              <a:spcBef>
                <a:spcPts val="0"/>
              </a:spcBef>
              <a:spcAft>
                <a:spcPts val="0"/>
              </a:spcAft>
              <a:buClr>
                <a:srgbClr val="606060"/>
              </a:buClr>
              <a:buSzPts val="1200"/>
              <a:buFont typeface="Source Sans Pro"/>
              <a:buNone/>
              <a:defRPr b="0" i="0" sz="1200" u="none" cap="none" strike="noStrike">
                <a:solidFill>
                  <a:srgbClr val="606060"/>
                </a:solidFill>
                <a:latin typeface="Source Sans Pro"/>
                <a:ea typeface="Source Sans Pro"/>
                <a:cs typeface="Source Sans Pro"/>
                <a:sym typeface="Source Sans Pro"/>
              </a:defRPr>
            </a:lvl1pPr>
            <a:lvl2pPr indent="0" lvl="1" marL="0" marR="0" rtl="0" algn="r">
              <a:lnSpc>
                <a:spcPct val="100000"/>
              </a:lnSpc>
              <a:spcBef>
                <a:spcPts val="0"/>
              </a:spcBef>
              <a:spcAft>
                <a:spcPts val="0"/>
              </a:spcAft>
              <a:buClr>
                <a:srgbClr val="606060"/>
              </a:buClr>
              <a:buSzPts val="1200"/>
              <a:buFont typeface="Source Sans Pro"/>
              <a:buNone/>
              <a:defRPr b="0" i="0" sz="1200" u="none" cap="none" strike="noStrike">
                <a:solidFill>
                  <a:srgbClr val="606060"/>
                </a:solidFill>
                <a:latin typeface="Source Sans Pro"/>
                <a:ea typeface="Source Sans Pro"/>
                <a:cs typeface="Source Sans Pro"/>
                <a:sym typeface="Source Sans Pro"/>
              </a:defRPr>
            </a:lvl2pPr>
            <a:lvl3pPr indent="0" lvl="2" marL="0" marR="0" rtl="0" algn="r">
              <a:lnSpc>
                <a:spcPct val="100000"/>
              </a:lnSpc>
              <a:spcBef>
                <a:spcPts val="0"/>
              </a:spcBef>
              <a:spcAft>
                <a:spcPts val="0"/>
              </a:spcAft>
              <a:buClr>
                <a:srgbClr val="606060"/>
              </a:buClr>
              <a:buSzPts val="1200"/>
              <a:buFont typeface="Source Sans Pro"/>
              <a:buNone/>
              <a:defRPr b="0" i="0" sz="1200" u="none" cap="none" strike="noStrike">
                <a:solidFill>
                  <a:srgbClr val="606060"/>
                </a:solidFill>
                <a:latin typeface="Source Sans Pro"/>
                <a:ea typeface="Source Sans Pro"/>
                <a:cs typeface="Source Sans Pro"/>
                <a:sym typeface="Source Sans Pro"/>
              </a:defRPr>
            </a:lvl3pPr>
            <a:lvl4pPr indent="0" lvl="3" marL="0" marR="0" rtl="0" algn="r">
              <a:lnSpc>
                <a:spcPct val="100000"/>
              </a:lnSpc>
              <a:spcBef>
                <a:spcPts val="0"/>
              </a:spcBef>
              <a:spcAft>
                <a:spcPts val="0"/>
              </a:spcAft>
              <a:buClr>
                <a:srgbClr val="606060"/>
              </a:buClr>
              <a:buSzPts val="1200"/>
              <a:buFont typeface="Source Sans Pro"/>
              <a:buNone/>
              <a:defRPr b="0" i="0" sz="1200" u="none" cap="none" strike="noStrike">
                <a:solidFill>
                  <a:srgbClr val="606060"/>
                </a:solidFill>
                <a:latin typeface="Source Sans Pro"/>
                <a:ea typeface="Source Sans Pro"/>
                <a:cs typeface="Source Sans Pro"/>
                <a:sym typeface="Source Sans Pro"/>
              </a:defRPr>
            </a:lvl4pPr>
            <a:lvl5pPr indent="0" lvl="4" marL="0" marR="0" rtl="0" algn="r">
              <a:lnSpc>
                <a:spcPct val="100000"/>
              </a:lnSpc>
              <a:spcBef>
                <a:spcPts val="0"/>
              </a:spcBef>
              <a:spcAft>
                <a:spcPts val="0"/>
              </a:spcAft>
              <a:buClr>
                <a:srgbClr val="606060"/>
              </a:buClr>
              <a:buSzPts val="1200"/>
              <a:buFont typeface="Source Sans Pro"/>
              <a:buNone/>
              <a:defRPr b="0" i="0" sz="1200" u="none" cap="none" strike="noStrike">
                <a:solidFill>
                  <a:srgbClr val="606060"/>
                </a:solidFill>
                <a:latin typeface="Source Sans Pro"/>
                <a:ea typeface="Source Sans Pro"/>
                <a:cs typeface="Source Sans Pro"/>
                <a:sym typeface="Source Sans Pro"/>
              </a:defRPr>
            </a:lvl5pPr>
            <a:lvl6pPr indent="0" lvl="5" marL="0" marR="0" rtl="0" algn="r">
              <a:lnSpc>
                <a:spcPct val="100000"/>
              </a:lnSpc>
              <a:spcBef>
                <a:spcPts val="0"/>
              </a:spcBef>
              <a:spcAft>
                <a:spcPts val="0"/>
              </a:spcAft>
              <a:buClr>
                <a:srgbClr val="606060"/>
              </a:buClr>
              <a:buSzPts val="1200"/>
              <a:buFont typeface="Source Sans Pro"/>
              <a:buNone/>
              <a:defRPr b="0" i="0" sz="1200" u="none" cap="none" strike="noStrike">
                <a:solidFill>
                  <a:srgbClr val="606060"/>
                </a:solidFill>
                <a:latin typeface="Source Sans Pro"/>
                <a:ea typeface="Source Sans Pro"/>
                <a:cs typeface="Source Sans Pro"/>
                <a:sym typeface="Source Sans Pro"/>
              </a:defRPr>
            </a:lvl6pPr>
            <a:lvl7pPr indent="0" lvl="6" marL="0" marR="0" rtl="0" algn="r">
              <a:lnSpc>
                <a:spcPct val="100000"/>
              </a:lnSpc>
              <a:spcBef>
                <a:spcPts val="0"/>
              </a:spcBef>
              <a:spcAft>
                <a:spcPts val="0"/>
              </a:spcAft>
              <a:buClr>
                <a:srgbClr val="606060"/>
              </a:buClr>
              <a:buSzPts val="1200"/>
              <a:buFont typeface="Source Sans Pro"/>
              <a:buNone/>
              <a:defRPr b="0" i="0" sz="1200" u="none" cap="none" strike="noStrike">
                <a:solidFill>
                  <a:srgbClr val="606060"/>
                </a:solidFill>
                <a:latin typeface="Source Sans Pro"/>
                <a:ea typeface="Source Sans Pro"/>
                <a:cs typeface="Source Sans Pro"/>
                <a:sym typeface="Source Sans Pro"/>
              </a:defRPr>
            </a:lvl7pPr>
            <a:lvl8pPr indent="0" lvl="7" marL="0" marR="0" rtl="0" algn="r">
              <a:lnSpc>
                <a:spcPct val="100000"/>
              </a:lnSpc>
              <a:spcBef>
                <a:spcPts val="0"/>
              </a:spcBef>
              <a:spcAft>
                <a:spcPts val="0"/>
              </a:spcAft>
              <a:buClr>
                <a:srgbClr val="606060"/>
              </a:buClr>
              <a:buSzPts val="1200"/>
              <a:buFont typeface="Source Sans Pro"/>
              <a:buNone/>
              <a:defRPr b="0" i="0" sz="1200" u="none" cap="none" strike="noStrike">
                <a:solidFill>
                  <a:srgbClr val="606060"/>
                </a:solidFill>
                <a:latin typeface="Source Sans Pro"/>
                <a:ea typeface="Source Sans Pro"/>
                <a:cs typeface="Source Sans Pro"/>
                <a:sym typeface="Source Sans Pro"/>
              </a:defRPr>
            </a:lvl8pPr>
            <a:lvl9pPr indent="0" lvl="8" marL="0" marR="0" rtl="0" algn="r">
              <a:lnSpc>
                <a:spcPct val="100000"/>
              </a:lnSpc>
              <a:spcBef>
                <a:spcPts val="0"/>
              </a:spcBef>
              <a:spcAft>
                <a:spcPts val="0"/>
              </a:spcAft>
              <a:buClr>
                <a:srgbClr val="606060"/>
              </a:buClr>
              <a:buSzPts val="1200"/>
              <a:buFont typeface="Source Sans Pro"/>
              <a:buNone/>
              <a:defRPr b="0" i="0" sz="1200" u="none" cap="none" strike="noStrike">
                <a:solidFill>
                  <a:srgbClr val="606060"/>
                </a:solidFill>
                <a:latin typeface="Source Sans Pro"/>
                <a:ea typeface="Source Sans Pro"/>
                <a:cs typeface="Source Sans Pro"/>
                <a:sym typeface="Source Sans Pr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809" name="Shape 809"/>
        <p:cNvGrpSpPr/>
        <p:nvPr/>
      </p:nvGrpSpPr>
      <p:grpSpPr>
        <a:xfrm>
          <a:off x="0" y="0"/>
          <a:ext cx="0" cy="0"/>
          <a:chOff x="0" y="0"/>
          <a:chExt cx="0" cy="0"/>
        </a:xfrm>
      </p:grpSpPr>
      <p:pic>
        <p:nvPicPr>
          <p:cNvPr descr="databricks_logoTM_rev_CMYK.eps" id="810" name="Google Shape;810;p133"/>
          <p:cNvPicPr preferRelativeResize="0"/>
          <p:nvPr/>
        </p:nvPicPr>
        <p:blipFill rotWithShape="1">
          <a:blip r:embed="rId3">
            <a:alphaModFix/>
          </a:blip>
          <a:srcRect b="0" l="0" r="0" t="0"/>
          <a:stretch/>
        </p:blipFill>
        <p:spPr>
          <a:xfrm>
            <a:off x="6484937" y="4484687"/>
            <a:ext cx="2235375" cy="335025"/>
          </a:xfrm>
          <a:prstGeom prst="rect">
            <a:avLst/>
          </a:prstGeom>
          <a:noFill/>
          <a:ln>
            <a:noFill/>
          </a:ln>
        </p:spPr>
      </p:pic>
      <p:sp>
        <p:nvSpPr>
          <p:cNvPr id="811" name="Google Shape;811;p133"/>
          <p:cNvSpPr txBox="1"/>
          <p:nvPr>
            <p:ph type="title"/>
          </p:nvPr>
        </p:nvSpPr>
        <p:spPr>
          <a:xfrm>
            <a:off x="705556" y="1558774"/>
            <a:ext cx="8241000" cy="1863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rgbClr val="FFFFFF"/>
              </a:buClr>
              <a:buSzPts val="1400"/>
              <a:buFont typeface="Helvetica Neue"/>
              <a:buNone/>
              <a:defRPr b="0" i="0" sz="5400" u="none" cap="none" strike="noStrike">
                <a:solidFill>
                  <a:srgbClr val="FFFFFF"/>
                </a:solidFill>
                <a:latin typeface="Helvetica Neue"/>
                <a:ea typeface="Helvetica Neue"/>
                <a:cs typeface="Helvetica Neue"/>
                <a:sym typeface="Helvetica Neue"/>
              </a:defRPr>
            </a:lvl1pPr>
            <a:lvl2pPr lvl="1" marR="0" rtl="0" algn="l">
              <a:lnSpc>
                <a:spcPct val="100000"/>
              </a:lnSpc>
              <a:spcBef>
                <a:spcPts val="0"/>
              </a:spcBef>
              <a:spcAft>
                <a:spcPts val="0"/>
              </a:spcAft>
              <a:buClr>
                <a:srgbClr val="404040"/>
              </a:buClr>
              <a:buSzPts val="1400"/>
              <a:buFont typeface="Helvetica Neue"/>
              <a:buNone/>
              <a:defRPr b="0" i="0" sz="4000" u="none" cap="none" strike="noStrike">
                <a:solidFill>
                  <a:srgbClr val="404040"/>
                </a:solidFill>
                <a:latin typeface="Helvetica Neue"/>
                <a:ea typeface="Helvetica Neue"/>
                <a:cs typeface="Helvetica Neue"/>
                <a:sym typeface="Helvetica Neue"/>
              </a:defRPr>
            </a:lvl2pPr>
            <a:lvl3pPr lvl="2" marR="0" rtl="0" algn="l">
              <a:lnSpc>
                <a:spcPct val="100000"/>
              </a:lnSpc>
              <a:spcBef>
                <a:spcPts val="0"/>
              </a:spcBef>
              <a:spcAft>
                <a:spcPts val="0"/>
              </a:spcAft>
              <a:buClr>
                <a:srgbClr val="404040"/>
              </a:buClr>
              <a:buSzPts val="1400"/>
              <a:buFont typeface="Helvetica Neue"/>
              <a:buNone/>
              <a:defRPr b="0" i="0" sz="4000" u="none" cap="none" strike="noStrike">
                <a:solidFill>
                  <a:srgbClr val="404040"/>
                </a:solidFill>
                <a:latin typeface="Helvetica Neue"/>
                <a:ea typeface="Helvetica Neue"/>
                <a:cs typeface="Helvetica Neue"/>
                <a:sym typeface="Helvetica Neue"/>
              </a:defRPr>
            </a:lvl3pPr>
            <a:lvl4pPr lvl="3" marR="0" rtl="0" algn="l">
              <a:lnSpc>
                <a:spcPct val="100000"/>
              </a:lnSpc>
              <a:spcBef>
                <a:spcPts val="0"/>
              </a:spcBef>
              <a:spcAft>
                <a:spcPts val="0"/>
              </a:spcAft>
              <a:buClr>
                <a:srgbClr val="404040"/>
              </a:buClr>
              <a:buSzPts val="1400"/>
              <a:buFont typeface="Helvetica Neue"/>
              <a:buNone/>
              <a:defRPr b="0" i="0" sz="4000" u="none" cap="none" strike="noStrike">
                <a:solidFill>
                  <a:srgbClr val="404040"/>
                </a:solidFill>
                <a:latin typeface="Helvetica Neue"/>
                <a:ea typeface="Helvetica Neue"/>
                <a:cs typeface="Helvetica Neue"/>
                <a:sym typeface="Helvetica Neue"/>
              </a:defRPr>
            </a:lvl4pPr>
            <a:lvl5pPr lvl="4" marR="0" rtl="0" algn="l">
              <a:lnSpc>
                <a:spcPct val="100000"/>
              </a:lnSpc>
              <a:spcBef>
                <a:spcPts val="0"/>
              </a:spcBef>
              <a:spcAft>
                <a:spcPts val="0"/>
              </a:spcAft>
              <a:buClr>
                <a:srgbClr val="404040"/>
              </a:buClr>
              <a:buSzPts val="1400"/>
              <a:buFont typeface="Helvetica Neue"/>
              <a:buNone/>
              <a:defRPr b="0" i="0" sz="4000" u="none" cap="none" strike="noStrike">
                <a:solidFill>
                  <a:srgbClr val="404040"/>
                </a:solidFill>
                <a:latin typeface="Helvetica Neue"/>
                <a:ea typeface="Helvetica Neue"/>
                <a:cs typeface="Helvetica Neue"/>
                <a:sym typeface="Helvetica Neue"/>
              </a:defRPr>
            </a:lvl5pPr>
            <a:lvl6pPr lvl="5" marR="0" rtl="0" algn="l">
              <a:lnSpc>
                <a:spcPct val="100000"/>
              </a:lnSpc>
              <a:spcBef>
                <a:spcPts val="0"/>
              </a:spcBef>
              <a:spcAft>
                <a:spcPts val="0"/>
              </a:spcAft>
              <a:buClr>
                <a:srgbClr val="404040"/>
              </a:buClr>
              <a:buSzPts val="1400"/>
              <a:buFont typeface="Helvetica Neue"/>
              <a:buNone/>
              <a:defRPr b="0" i="0" sz="4000" u="none" cap="none" strike="noStrike">
                <a:solidFill>
                  <a:srgbClr val="404040"/>
                </a:solidFill>
                <a:latin typeface="Helvetica Neue"/>
                <a:ea typeface="Helvetica Neue"/>
                <a:cs typeface="Helvetica Neue"/>
                <a:sym typeface="Helvetica Neue"/>
              </a:defRPr>
            </a:lvl6pPr>
            <a:lvl7pPr lvl="6" marR="0" rtl="0" algn="l">
              <a:lnSpc>
                <a:spcPct val="100000"/>
              </a:lnSpc>
              <a:spcBef>
                <a:spcPts val="0"/>
              </a:spcBef>
              <a:spcAft>
                <a:spcPts val="0"/>
              </a:spcAft>
              <a:buClr>
                <a:srgbClr val="404040"/>
              </a:buClr>
              <a:buSzPts val="1400"/>
              <a:buFont typeface="Helvetica Neue"/>
              <a:buNone/>
              <a:defRPr b="0" i="0" sz="4000" u="none" cap="none" strike="noStrike">
                <a:solidFill>
                  <a:srgbClr val="404040"/>
                </a:solidFill>
                <a:latin typeface="Helvetica Neue"/>
                <a:ea typeface="Helvetica Neue"/>
                <a:cs typeface="Helvetica Neue"/>
                <a:sym typeface="Helvetica Neue"/>
              </a:defRPr>
            </a:lvl7pPr>
            <a:lvl8pPr lvl="7" marR="0" rtl="0" algn="l">
              <a:lnSpc>
                <a:spcPct val="100000"/>
              </a:lnSpc>
              <a:spcBef>
                <a:spcPts val="0"/>
              </a:spcBef>
              <a:spcAft>
                <a:spcPts val="0"/>
              </a:spcAft>
              <a:buClr>
                <a:srgbClr val="404040"/>
              </a:buClr>
              <a:buSzPts val="1400"/>
              <a:buFont typeface="Helvetica Neue"/>
              <a:buNone/>
              <a:defRPr b="0" i="0" sz="4000" u="none" cap="none" strike="noStrike">
                <a:solidFill>
                  <a:srgbClr val="404040"/>
                </a:solidFill>
                <a:latin typeface="Helvetica Neue"/>
                <a:ea typeface="Helvetica Neue"/>
                <a:cs typeface="Helvetica Neue"/>
                <a:sym typeface="Helvetica Neue"/>
              </a:defRPr>
            </a:lvl8pPr>
            <a:lvl9pPr lvl="8" marR="0" rtl="0" algn="l">
              <a:lnSpc>
                <a:spcPct val="100000"/>
              </a:lnSpc>
              <a:spcBef>
                <a:spcPts val="0"/>
              </a:spcBef>
              <a:spcAft>
                <a:spcPts val="0"/>
              </a:spcAft>
              <a:buClr>
                <a:srgbClr val="404040"/>
              </a:buClr>
              <a:buSzPts val="1400"/>
              <a:buFont typeface="Helvetica Neue"/>
              <a:buNone/>
              <a:defRPr b="0" i="0" sz="4000" u="none" cap="none" strike="noStrike">
                <a:solidFill>
                  <a:srgbClr val="404040"/>
                </a:solidFill>
                <a:latin typeface="Helvetica Neue"/>
                <a:ea typeface="Helvetica Neue"/>
                <a:cs typeface="Helvetica Neue"/>
                <a:sym typeface="Helvetica Neue"/>
              </a:defRPr>
            </a:lvl9pPr>
          </a:lstStyle>
          <a:p/>
        </p:txBody>
      </p:sp>
      <p:sp>
        <p:nvSpPr>
          <p:cNvPr id="812" name="Google Shape;812;p133"/>
          <p:cNvSpPr txBox="1"/>
          <p:nvPr>
            <p:ph idx="1" type="body"/>
          </p:nvPr>
        </p:nvSpPr>
        <p:spPr>
          <a:xfrm>
            <a:off x="689591" y="4176646"/>
            <a:ext cx="6400800" cy="453900"/>
          </a:xfrm>
          <a:prstGeom prst="rect">
            <a:avLst/>
          </a:prstGeom>
          <a:noFill/>
          <a:ln>
            <a:noFill/>
          </a:ln>
        </p:spPr>
        <p:txBody>
          <a:bodyPr anchorCtr="0" anchor="b" bIns="91425" lIns="91425" spcFirstLastPara="1" rIns="91425" wrap="square" tIns="91425">
            <a:noAutofit/>
          </a:bodyPr>
          <a:lstStyle>
            <a:lvl1pPr indent="-228600" lvl="0" marL="457200" marR="0" rtl="0" algn="l">
              <a:lnSpc>
                <a:spcPct val="100000"/>
              </a:lnSpc>
              <a:spcBef>
                <a:spcPts val="0"/>
              </a:spcBef>
              <a:spcAft>
                <a:spcPts val="0"/>
              </a:spcAft>
              <a:buClr>
                <a:srgbClr val="FFFFFF"/>
              </a:buClr>
              <a:buSzPts val="1800"/>
              <a:buFont typeface="Arial"/>
              <a:buNone/>
              <a:defRPr b="0" i="0" sz="2400" u="none" cap="none" strike="noStrike">
                <a:solidFill>
                  <a:srgbClr val="FFFFFF"/>
                </a:solidFill>
                <a:latin typeface="Helvetica Neue"/>
                <a:ea typeface="Helvetica Neue"/>
                <a:cs typeface="Helvetica Neue"/>
                <a:sym typeface="Helvetica Neue"/>
              </a:defRPr>
            </a:lvl1pPr>
            <a:lvl2pPr indent="-228600" lvl="1" marL="914400" marR="0" rtl="0" algn="l">
              <a:lnSpc>
                <a:spcPct val="100000"/>
              </a:lnSpc>
              <a:spcBef>
                <a:spcPts val="0"/>
              </a:spcBef>
              <a:spcAft>
                <a:spcPts val="0"/>
              </a:spcAft>
              <a:buClr>
                <a:srgbClr val="FFFFFF"/>
              </a:buClr>
              <a:buSzPts val="1800"/>
              <a:buFont typeface="Arial"/>
              <a:buNone/>
              <a:defRPr b="0" i="0" sz="2400" u="none" cap="none" strike="noStrike">
                <a:solidFill>
                  <a:srgbClr val="FFFFFF"/>
                </a:solidFill>
                <a:latin typeface="Helvetica Neue"/>
                <a:ea typeface="Helvetica Neue"/>
                <a:cs typeface="Helvetica Neue"/>
                <a:sym typeface="Helvetica Neue"/>
              </a:defRPr>
            </a:lvl2pPr>
            <a:lvl3pPr indent="-228600" lvl="2" marL="1371600" marR="0" rtl="0" algn="l">
              <a:lnSpc>
                <a:spcPct val="100000"/>
              </a:lnSpc>
              <a:spcBef>
                <a:spcPts val="0"/>
              </a:spcBef>
              <a:spcAft>
                <a:spcPts val="0"/>
              </a:spcAft>
              <a:buClr>
                <a:srgbClr val="FFFFFF"/>
              </a:buClr>
              <a:buSzPts val="1600"/>
              <a:buFont typeface="Arial"/>
              <a:buNone/>
              <a:defRPr b="0" i="0" sz="2400" u="none" cap="none" strike="noStrike">
                <a:solidFill>
                  <a:srgbClr val="FFFFFF"/>
                </a:solidFill>
                <a:latin typeface="Helvetica Neue"/>
                <a:ea typeface="Helvetica Neue"/>
                <a:cs typeface="Helvetica Neue"/>
                <a:sym typeface="Helvetica Neue"/>
              </a:defRPr>
            </a:lvl3pPr>
            <a:lvl4pPr indent="-228600" lvl="3" marL="1828800" marR="0" rtl="0" algn="l">
              <a:lnSpc>
                <a:spcPct val="100000"/>
              </a:lnSpc>
              <a:spcBef>
                <a:spcPts val="0"/>
              </a:spcBef>
              <a:spcAft>
                <a:spcPts val="0"/>
              </a:spcAft>
              <a:buClr>
                <a:srgbClr val="FFFFFF"/>
              </a:buClr>
              <a:buSzPts val="1800"/>
              <a:buFont typeface="Arial"/>
              <a:buNone/>
              <a:defRPr b="0" i="0" sz="2400" u="none" cap="none" strike="noStrike">
                <a:solidFill>
                  <a:srgbClr val="FFFFFF"/>
                </a:solidFill>
                <a:latin typeface="Helvetica Neue"/>
                <a:ea typeface="Helvetica Neue"/>
                <a:cs typeface="Helvetica Neue"/>
                <a:sym typeface="Helvetica Neue"/>
              </a:defRPr>
            </a:lvl4pPr>
            <a:lvl5pPr indent="-228600" lvl="4" marL="2286000" marR="0" rtl="0" algn="l">
              <a:lnSpc>
                <a:spcPct val="100000"/>
              </a:lnSpc>
              <a:spcBef>
                <a:spcPts val="0"/>
              </a:spcBef>
              <a:spcAft>
                <a:spcPts val="0"/>
              </a:spcAft>
              <a:buClr>
                <a:srgbClr val="FFFFFF"/>
              </a:buClr>
              <a:buSzPts val="1600"/>
              <a:buFont typeface="Arial"/>
              <a:buNone/>
              <a:defRPr b="0" i="0" sz="2400" u="none" cap="none" strike="noStrike">
                <a:solidFill>
                  <a:srgbClr val="FFFFFF"/>
                </a:solidFill>
                <a:latin typeface="Helvetica Neue"/>
                <a:ea typeface="Helvetica Neue"/>
                <a:cs typeface="Helvetica Neue"/>
                <a:sym typeface="Helvetica Neue"/>
              </a:defRPr>
            </a:lvl5pPr>
            <a:lvl6pPr indent="-355600" lvl="5" marL="2743200" marR="0" rtl="0" algn="l">
              <a:lnSpc>
                <a:spcPct val="100000"/>
              </a:lnSpc>
              <a:spcBef>
                <a:spcPts val="400"/>
              </a:spcBef>
              <a:spcAft>
                <a:spcPts val="0"/>
              </a:spcAft>
              <a:buClr>
                <a:srgbClr val="404040"/>
              </a:buClr>
              <a:buSzPts val="2000"/>
              <a:buFont typeface="Arial"/>
              <a:buChar char="•"/>
              <a:defRPr b="0" i="0" sz="2000" u="none" cap="none" strike="noStrike">
                <a:solidFill>
                  <a:srgbClr val="404040"/>
                </a:solidFill>
                <a:latin typeface="Helvetica Neue"/>
                <a:ea typeface="Helvetica Neue"/>
                <a:cs typeface="Helvetica Neue"/>
                <a:sym typeface="Helvetica Neue"/>
              </a:defRPr>
            </a:lvl6pPr>
            <a:lvl7pPr indent="-355600" lvl="6" marL="3200400" marR="0" rtl="0" algn="l">
              <a:lnSpc>
                <a:spcPct val="100000"/>
              </a:lnSpc>
              <a:spcBef>
                <a:spcPts val="400"/>
              </a:spcBef>
              <a:spcAft>
                <a:spcPts val="0"/>
              </a:spcAft>
              <a:buClr>
                <a:srgbClr val="404040"/>
              </a:buClr>
              <a:buSzPts val="2000"/>
              <a:buFont typeface="Arial"/>
              <a:buChar char="•"/>
              <a:defRPr b="0" i="0" sz="2000" u="none" cap="none" strike="noStrike">
                <a:solidFill>
                  <a:srgbClr val="404040"/>
                </a:solidFill>
                <a:latin typeface="Helvetica Neue"/>
                <a:ea typeface="Helvetica Neue"/>
                <a:cs typeface="Helvetica Neue"/>
                <a:sym typeface="Helvetica Neue"/>
              </a:defRPr>
            </a:lvl7pPr>
            <a:lvl8pPr indent="-355600" lvl="7" marL="3657600" marR="0" rtl="0" algn="l">
              <a:lnSpc>
                <a:spcPct val="100000"/>
              </a:lnSpc>
              <a:spcBef>
                <a:spcPts val="400"/>
              </a:spcBef>
              <a:spcAft>
                <a:spcPts val="0"/>
              </a:spcAft>
              <a:buClr>
                <a:srgbClr val="404040"/>
              </a:buClr>
              <a:buSzPts val="2000"/>
              <a:buFont typeface="Arial"/>
              <a:buChar char="•"/>
              <a:defRPr b="0" i="0" sz="2000" u="none" cap="none" strike="noStrike">
                <a:solidFill>
                  <a:srgbClr val="404040"/>
                </a:solidFill>
                <a:latin typeface="Helvetica Neue"/>
                <a:ea typeface="Helvetica Neue"/>
                <a:cs typeface="Helvetica Neue"/>
                <a:sym typeface="Helvetica Neue"/>
              </a:defRPr>
            </a:lvl8pPr>
            <a:lvl9pPr indent="-355600" lvl="8" marL="4114800" marR="0" rtl="0" algn="l">
              <a:lnSpc>
                <a:spcPct val="100000"/>
              </a:lnSpc>
              <a:spcBef>
                <a:spcPts val="400"/>
              </a:spcBef>
              <a:spcAft>
                <a:spcPts val="0"/>
              </a:spcAft>
              <a:buClr>
                <a:srgbClr val="404040"/>
              </a:buClr>
              <a:buSzPts val="2000"/>
              <a:buFont typeface="Arial"/>
              <a:buChar char="•"/>
              <a:defRPr b="0" i="0" sz="2000" u="none" cap="none" strike="noStrike">
                <a:solidFill>
                  <a:srgbClr val="404040"/>
                </a:solidFill>
                <a:latin typeface="Helvetica Neue"/>
                <a:ea typeface="Helvetica Neue"/>
                <a:cs typeface="Helvetica Neue"/>
                <a:sym typeface="Helvetica Neue"/>
              </a:defRPr>
            </a:lvl9pPr>
          </a:lstStyle>
          <a:p/>
        </p:txBody>
      </p:sp>
      <p:sp>
        <p:nvSpPr>
          <p:cNvPr id="813" name="Google Shape;813;p133"/>
          <p:cNvSpPr txBox="1"/>
          <p:nvPr>
            <p:ph idx="2" type="body"/>
          </p:nvPr>
        </p:nvSpPr>
        <p:spPr>
          <a:xfrm>
            <a:off x="687741" y="4563526"/>
            <a:ext cx="6446700" cy="443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00000"/>
              </a:lnSpc>
              <a:spcBef>
                <a:spcPts val="400"/>
              </a:spcBef>
              <a:spcAft>
                <a:spcPts val="0"/>
              </a:spcAft>
              <a:buClr>
                <a:srgbClr val="404040"/>
              </a:buClr>
              <a:buSzPts val="1800"/>
              <a:buFont typeface="Arial"/>
              <a:buChar char="•"/>
              <a:defRPr b="0" i="0" sz="2000" u="none" cap="none" strike="noStrike">
                <a:solidFill>
                  <a:srgbClr val="404040"/>
                </a:solidFill>
                <a:latin typeface="Helvetica Neue"/>
                <a:ea typeface="Helvetica Neue"/>
                <a:cs typeface="Helvetica Neue"/>
                <a:sym typeface="Helvetica Neue"/>
              </a:defRPr>
            </a:lvl1pPr>
            <a:lvl2pPr indent="-342900" lvl="1" marL="914400" marR="0" rtl="0" algn="l">
              <a:lnSpc>
                <a:spcPct val="100000"/>
              </a:lnSpc>
              <a:spcBef>
                <a:spcPts val="400"/>
              </a:spcBef>
              <a:spcAft>
                <a:spcPts val="0"/>
              </a:spcAft>
              <a:buClr>
                <a:srgbClr val="404040"/>
              </a:buClr>
              <a:buSzPts val="1800"/>
              <a:buFont typeface="Arial"/>
              <a:buChar char="–"/>
              <a:defRPr b="0" i="0" sz="2000" u="none" cap="none" strike="noStrike">
                <a:solidFill>
                  <a:srgbClr val="404040"/>
                </a:solidFill>
                <a:latin typeface="Helvetica Neue"/>
                <a:ea typeface="Helvetica Neue"/>
                <a:cs typeface="Helvetica Neue"/>
                <a:sym typeface="Helvetica Neue"/>
              </a:defRPr>
            </a:lvl2pPr>
            <a:lvl3pPr indent="-330200" lvl="2" marL="1371600" marR="0" rtl="0" algn="l">
              <a:lnSpc>
                <a:spcPct val="100000"/>
              </a:lnSpc>
              <a:spcBef>
                <a:spcPts val="400"/>
              </a:spcBef>
              <a:spcAft>
                <a:spcPts val="0"/>
              </a:spcAft>
              <a:buClr>
                <a:srgbClr val="404040"/>
              </a:buClr>
              <a:buSzPts val="1600"/>
              <a:buFont typeface="Arial"/>
              <a:buChar char="•"/>
              <a:defRPr b="0" i="0" sz="2000" u="none" cap="none" strike="noStrike">
                <a:solidFill>
                  <a:srgbClr val="404040"/>
                </a:solidFill>
                <a:latin typeface="Helvetica Neue"/>
                <a:ea typeface="Helvetica Neue"/>
                <a:cs typeface="Helvetica Neue"/>
                <a:sym typeface="Helvetica Neue"/>
              </a:defRPr>
            </a:lvl3pPr>
            <a:lvl4pPr indent="-342900" lvl="3" marL="1828800" marR="0" rtl="0" algn="l">
              <a:lnSpc>
                <a:spcPct val="100000"/>
              </a:lnSpc>
              <a:spcBef>
                <a:spcPts val="400"/>
              </a:spcBef>
              <a:spcAft>
                <a:spcPts val="0"/>
              </a:spcAft>
              <a:buClr>
                <a:srgbClr val="404040"/>
              </a:buClr>
              <a:buSzPts val="1800"/>
              <a:buFont typeface="Arial"/>
              <a:buChar char="–"/>
              <a:defRPr b="0" i="0" sz="2000" u="none" cap="none" strike="noStrike">
                <a:solidFill>
                  <a:srgbClr val="404040"/>
                </a:solidFill>
                <a:latin typeface="Helvetica Neue"/>
                <a:ea typeface="Helvetica Neue"/>
                <a:cs typeface="Helvetica Neue"/>
                <a:sym typeface="Helvetica Neue"/>
              </a:defRPr>
            </a:lvl4pPr>
            <a:lvl5pPr indent="-330200" lvl="4" marL="2286000" marR="0" rtl="0" algn="l">
              <a:lnSpc>
                <a:spcPct val="100000"/>
              </a:lnSpc>
              <a:spcBef>
                <a:spcPts val="400"/>
              </a:spcBef>
              <a:spcAft>
                <a:spcPts val="0"/>
              </a:spcAft>
              <a:buClr>
                <a:srgbClr val="404040"/>
              </a:buClr>
              <a:buSzPts val="1600"/>
              <a:buFont typeface="Arial"/>
              <a:buChar char="•"/>
              <a:defRPr b="0" i="0" sz="2000" u="none" cap="none" strike="noStrike">
                <a:solidFill>
                  <a:srgbClr val="404040"/>
                </a:solidFill>
                <a:latin typeface="Helvetica Neue"/>
                <a:ea typeface="Helvetica Neue"/>
                <a:cs typeface="Helvetica Neue"/>
                <a:sym typeface="Helvetica Neue"/>
              </a:defRPr>
            </a:lvl5pPr>
            <a:lvl6pPr indent="-355600" lvl="5" marL="2743200" marR="0" rtl="0" algn="l">
              <a:lnSpc>
                <a:spcPct val="100000"/>
              </a:lnSpc>
              <a:spcBef>
                <a:spcPts val="400"/>
              </a:spcBef>
              <a:spcAft>
                <a:spcPts val="0"/>
              </a:spcAft>
              <a:buClr>
                <a:srgbClr val="404040"/>
              </a:buClr>
              <a:buSzPts val="2000"/>
              <a:buFont typeface="Arial"/>
              <a:buChar char="•"/>
              <a:defRPr b="0" i="0" sz="2000" u="none" cap="none" strike="noStrike">
                <a:solidFill>
                  <a:srgbClr val="404040"/>
                </a:solidFill>
                <a:latin typeface="Helvetica Neue"/>
                <a:ea typeface="Helvetica Neue"/>
                <a:cs typeface="Helvetica Neue"/>
                <a:sym typeface="Helvetica Neue"/>
              </a:defRPr>
            </a:lvl6pPr>
            <a:lvl7pPr indent="-355600" lvl="6" marL="3200400" marR="0" rtl="0" algn="l">
              <a:lnSpc>
                <a:spcPct val="100000"/>
              </a:lnSpc>
              <a:spcBef>
                <a:spcPts val="400"/>
              </a:spcBef>
              <a:spcAft>
                <a:spcPts val="0"/>
              </a:spcAft>
              <a:buClr>
                <a:srgbClr val="404040"/>
              </a:buClr>
              <a:buSzPts val="2000"/>
              <a:buFont typeface="Arial"/>
              <a:buChar char="•"/>
              <a:defRPr b="0" i="0" sz="2000" u="none" cap="none" strike="noStrike">
                <a:solidFill>
                  <a:srgbClr val="404040"/>
                </a:solidFill>
                <a:latin typeface="Helvetica Neue"/>
                <a:ea typeface="Helvetica Neue"/>
                <a:cs typeface="Helvetica Neue"/>
                <a:sym typeface="Helvetica Neue"/>
              </a:defRPr>
            </a:lvl7pPr>
            <a:lvl8pPr indent="-355600" lvl="7" marL="3657600" marR="0" rtl="0" algn="l">
              <a:lnSpc>
                <a:spcPct val="100000"/>
              </a:lnSpc>
              <a:spcBef>
                <a:spcPts val="400"/>
              </a:spcBef>
              <a:spcAft>
                <a:spcPts val="0"/>
              </a:spcAft>
              <a:buClr>
                <a:srgbClr val="404040"/>
              </a:buClr>
              <a:buSzPts val="2000"/>
              <a:buFont typeface="Arial"/>
              <a:buChar char="•"/>
              <a:defRPr b="0" i="0" sz="2000" u="none" cap="none" strike="noStrike">
                <a:solidFill>
                  <a:srgbClr val="404040"/>
                </a:solidFill>
                <a:latin typeface="Helvetica Neue"/>
                <a:ea typeface="Helvetica Neue"/>
                <a:cs typeface="Helvetica Neue"/>
                <a:sym typeface="Helvetica Neue"/>
              </a:defRPr>
            </a:lvl8pPr>
            <a:lvl9pPr indent="-355600" lvl="8" marL="4114800" marR="0" rtl="0" algn="l">
              <a:lnSpc>
                <a:spcPct val="100000"/>
              </a:lnSpc>
              <a:spcBef>
                <a:spcPts val="400"/>
              </a:spcBef>
              <a:spcAft>
                <a:spcPts val="0"/>
              </a:spcAft>
              <a:buClr>
                <a:srgbClr val="404040"/>
              </a:buClr>
              <a:buSzPts val="2000"/>
              <a:buFont typeface="Arial"/>
              <a:buChar char="•"/>
              <a:defRPr b="0" i="0" sz="2000" u="none" cap="none" strike="noStrike">
                <a:solidFill>
                  <a:srgbClr val="404040"/>
                </a:solidFill>
                <a:latin typeface="Helvetica Neue"/>
                <a:ea typeface="Helvetica Neue"/>
                <a:cs typeface="Helvetica Neue"/>
                <a:sym typeface="Helvetica Neue"/>
              </a:defRPr>
            </a:lvl9pPr>
          </a:lstStyle>
          <a:p/>
        </p:txBody>
      </p:sp>
      <p:sp>
        <p:nvSpPr>
          <p:cNvPr id="814" name="Google Shape;814;p133"/>
          <p:cNvSpPr txBox="1"/>
          <p:nvPr>
            <p:ph idx="12" type="sldNum"/>
          </p:nvPr>
        </p:nvSpPr>
        <p:spPr>
          <a:xfrm>
            <a:off x="4419600" y="4627562"/>
            <a:ext cx="2133600" cy="279300"/>
          </a:xfrm>
          <a:prstGeom prst="rect">
            <a:avLst/>
          </a:prstGeom>
          <a:noFill/>
          <a:ln>
            <a:noFill/>
          </a:ln>
        </p:spPr>
        <p:txBody>
          <a:bodyPr anchorCtr="0" anchor="ctr" bIns="45700" lIns="45700" spcFirstLastPara="1" rIns="45700" wrap="square" tIns="45700">
            <a:noAutofit/>
          </a:bodyPr>
          <a:lstStyle>
            <a:lvl1pPr indent="0" lvl="0" marL="0" marR="0" rtl="0" algn="r">
              <a:lnSpc>
                <a:spcPct val="100000"/>
              </a:lnSpc>
              <a:spcBef>
                <a:spcPts val="0"/>
              </a:spcBef>
              <a:spcAft>
                <a:spcPts val="0"/>
              </a:spcAft>
              <a:buClr>
                <a:srgbClr val="FFFFFF"/>
              </a:buClr>
              <a:buSzPts val="1200"/>
              <a:buFont typeface="Helvetica Neue"/>
              <a:buNone/>
              <a:defRPr b="0" i="0" sz="1200" u="none" cap="none" strike="noStrike">
                <a:solidFill>
                  <a:srgbClr val="FFFFFF"/>
                </a:solidFill>
                <a:latin typeface="Helvetica Neue"/>
                <a:ea typeface="Helvetica Neue"/>
                <a:cs typeface="Helvetica Neue"/>
                <a:sym typeface="Helvetica Neue"/>
              </a:defRPr>
            </a:lvl1pPr>
            <a:lvl2pPr indent="0" lvl="1" marL="0" marR="0" rtl="0" algn="r">
              <a:lnSpc>
                <a:spcPct val="100000"/>
              </a:lnSpc>
              <a:spcBef>
                <a:spcPts val="0"/>
              </a:spcBef>
              <a:spcAft>
                <a:spcPts val="0"/>
              </a:spcAft>
              <a:buClr>
                <a:srgbClr val="FFFFFF"/>
              </a:buClr>
              <a:buSzPts val="1200"/>
              <a:buFont typeface="Helvetica Neue"/>
              <a:buNone/>
              <a:defRPr b="0" i="0" sz="1200" u="none" cap="none" strike="noStrike">
                <a:solidFill>
                  <a:srgbClr val="FFFFFF"/>
                </a:solidFill>
                <a:latin typeface="Helvetica Neue"/>
                <a:ea typeface="Helvetica Neue"/>
                <a:cs typeface="Helvetica Neue"/>
                <a:sym typeface="Helvetica Neue"/>
              </a:defRPr>
            </a:lvl2pPr>
            <a:lvl3pPr indent="0" lvl="2" marL="0" marR="0" rtl="0" algn="r">
              <a:lnSpc>
                <a:spcPct val="100000"/>
              </a:lnSpc>
              <a:spcBef>
                <a:spcPts val="0"/>
              </a:spcBef>
              <a:spcAft>
                <a:spcPts val="0"/>
              </a:spcAft>
              <a:buClr>
                <a:srgbClr val="FFFFFF"/>
              </a:buClr>
              <a:buSzPts val="1200"/>
              <a:buFont typeface="Helvetica Neue"/>
              <a:buNone/>
              <a:defRPr b="0" i="0" sz="1200" u="none" cap="none" strike="noStrike">
                <a:solidFill>
                  <a:srgbClr val="FFFFFF"/>
                </a:solidFill>
                <a:latin typeface="Helvetica Neue"/>
                <a:ea typeface="Helvetica Neue"/>
                <a:cs typeface="Helvetica Neue"/>
                <a:sym typeface="Helvetica Neue"/>
              </a:defRPr>
            </a:lvl3pPr>
            <a:lvl4pPr indent="0" lvl="3" marL="0" marR="0" rtl="0" algn="r">
              <a:lnSpc>
                <a:spcPct val="100000"/>
              </a:lnSpc>
              <a:spcBef>
                <a:spcPts val="0"/>
              </a:spcBef>
              <a:spcAft>
                <a:spcPts val="0"/>
              </a:spcAft>
              <a:buClr>
                <a:srgbClr val="FFFFFF"/>
              </a:buClr>
              <a:buSzPts val="1200"/>
              <a:buFont typeface="Helvetica Neue"/>
              <a:buNone/>
              <a:defRPr b="0" i="0" sz="1200" u="none" cap="none" strike="noStrike">
                <a:solidFill>
                  <a:srgbClr val="FFFFFF"/>
                </a:solidFill>
                <a:latin typeface="Helvetica Neue"/>
                <a:ea typeface="Helvetica Neue"/>
                <a:cs typeface="Helvetica Neue"/>
                <a:sym typeface="Helvetica Neue"/>
              </a:defRPr>
            </a:lvl4pPr>
            <a:lvl5pPr indent="0" lvl="4" marL="0" marR="0" rtl="0" algn="r">
              <a:lnSpc>
                <a:spcPct val="100000"/>
              </a:lnSpc>
              <a:spcBef>
                <a:spcPts val="0"/>
              </a:spcBef>
              <a:spcAft>
                <a:spcPts val="0"/>
              </a:spcAft>
              <a:buClr>
                <a:srgbClr val="FFFFFF"/>
              </a:buClr>
              <a:buSzPts val="1200"/>
              <a:buFont typeface="Helvetica Neue"/>
              <a:buNone/>
              <a:defRPr b="0" i="0" sz="1200" u="none" cap="none" strike="noStrike">
                <a:solidFill>
                  <a:srgbClr val="FFFFFF"/>
                </a:solidFill>
                <a:latin typeface="Helvetica Neue"/>
                <a:ea typeface="Helvetica Neue"/>
                <a:cs typeface="Helvetica Neue"/>
                <a:sym typeface="Helvetica Neue"/>
              </a:defRPr>
            </a:lvl5pPr>
            <a:lvl6pPr indent="0" lvl="5" marL="0" marR="0" rtl="0" algn="r">
              <a:lnSpc>
                <a:spcPct val="100000"/>
              </a:lnSpc>
              <a:spcBef>
                <a:spcPts val="0"/>
              </a:spcBef>
              <a:spcAft>
                <a:spcPts val="0"/>
              </a:spcAft>
              <a:buClr>
                <a:srgbClr val="FFFFFF"/>
              </a:buClr>
              <a:buSzPts val="1200"/>
              <a:buFont typeface="Helvetica Neue"/>
              <a:buNone/>
              <a:defRPr b="0" i="0" sz="1200" u="none" cap="none" strike="noStrike">
                <a:solidFill>
                  <a:srgbClr val="FFFFFF"/>
                </a:solidFill>
                <a:latin typeface="Helvetica Neue"/>
                <a:ea typeface="Helvetica Neue"/>
                <a:cs typeface="Helvetica Neue"/>
                <a:sym typeface="Helvetica Neue"/>
              </a:defRPr>
            </a:lvl6pPr>
            <a:lvl7pPr indent="0" lvl="6" marL="0" marR="0" rtl="0" algn="r">
              <a:lnSpc>
                <a:spcPct val="100000"/>
              </a:lnSpc>
              <a:spcBef>
                <a:spcPts val="0"/>
              </a:spcBef>
              <a:spcAft>
                <a:spcPts val="0"/>
              </a:spcAft>
              <a:buClr>
                <a:srgbClr val="FFFFFF"/>
              </a:buClr>
              <a:buSzPts val="1200"/>
              <a:buFont typeface="Helvetica Neue"/>
              <a:buNone/>
              <a:defRPr b="0" i="0" sz="1200" u="none" cap="none" strike="noStrike">
                <a:solidFill>
                  <a:srgbClr val="FFFFFF"/>
                </a:solidFill>
                <a:latin typeface="Helvetica Neue"/>
                <a:ea typeface="Helvetica Neue"/>
                <a:cs typeface="Helvetica Neue"/>
                <a:sym typeface="Helvetica Neue"/>
              </a:defRPr>
            </a:lvl7pPr>
            <a:lvl8pPr indent="0" lvl="7" marL="0" marR="0" rtl="0" algn="r">
              <a:lnSpc>
                <a:spcPct val="100000"/>
              </a:lnSpc>
              <a:spcBef>
                <a:spcPts val="0"/>
              </a:spcBef>
              <a:spcAft>
                <a:spcPts val="0"/>
              </a:spcAft>
              <a:buClr>
                <a:srgbClr val="FFFFFF"/>
              </a:buClr>
              <a:buSzPts val="1200"/>
              <a:buFont typeface="Helvetica Neue"/>
              <a:buNone/>
              <a:defRPr b="0" i="0" sz="1200" u="none" cap="none" strike="noStrike">
                <a:solidFill>
                  <a:srgbClr val="FFFFFF"/>
                </a:solidFill>
                <a:latin typeface="Helvetica Neue"/>
                <a:ea typeface="Helvetica Neue"/>
                <a:cs typeface="Helvetica Neue"/>
                <a:sym typeface="Helvetica Neue"/>
              </a:defRPr>
            </a:lvl8pPr>
            <a:lvl9pPr indent="0" lvl="8" marL="0" marR="0" rtl="0" algn="r">
              <a:lnSpc>
                <a:spcPct val="100000"/>
              </a:lnSpc>
              <a:spcBef>
                <a:spcPts val="0"/>
              </a:spcBef>
              <a:spcAft>
                <a:spcPts val="0"/>
              </a:spcAft>
              <a:buClr>
                <a:srgbClr val="FFFFFF"/>
              </a:buClr>
              <a:buSzPts val="1200"/>
              <a:buFont typeface="Helvetica Neue"/>
              <a:buNone/>
              <a:defRPr b="0" i="0" sz="1200" u="none" cap="none" strike="noStrike">
                <a:solidFill>
                  <a:srgbClr val="FFFFFF"/>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815" name="Shape 815"/>
        <p:cNvGrpSpPr/>
        <p:nvPr/>
      </p:nvGrpSpPr>
      <p:grpSpPr>
        <a:xfrm>
          <a:off x="0" y="0"/>
          <a:ext cx="0" cy="0"/>
          <a:chOff x="0" y="0"/>
          <a:chExt cx="0" cy="0"/>
        </a:xfrm>
      </p:grpSpPr>
      <p:sp>
        <p:nvSpPr>
          <p:cNvPr id="816" name="Google Shape;816;p134"/>
          <p:cNvSpPr txBox="1"/>
          <p:nvPr>
            <p:ph idx="1" type="body"/>
          </p:nvPr>
        </p:nvSpPr>
        <p:spPr>
          <a:xfrm>
            <a:off x="931333" y="1323211"/>
            <a:ext cx="3561900" cy="2963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00000"/>
              </a:lnSpc>
              <a:spcBef>
                <a:spcPts val="400"/>
              </a:spcBef>
              <a:spcAft>
                <a:spcPts val="0"/>
              </a:spcAft>
              <a:buClr>
                <a:srgbClr val="404040"/>
              </a:buClr>
              <a:buSzPts val="1800"/>
              <a:buFont typeface="Arial"/>
              <a:buChar char="•"/>
              <a:defRPr b="0" i="0" sz="2000" u="none" cap="none" strike="noStrike">
                <a:solidFill>
                  <a:srgbClr val="404040"/>
                </a:solidFill>
                <a:latin typeface="Helvetica Neue"/>
                <a:ea typeface="Helvetica Neue"/>
                <a:cs typeface="Helvetica Neue"/>
                <a:sym typeface="Helvetica Neue"/>
              </a:defRPr>
            </a:lvl1pPr>
            <a:lvl2pPr indent="-342900" lvl="1" marL="914400" marR="0" rtl="0" algn="l">
              <a:lnSpc>
                <a:spcPct val="100000"/>
              </a:lnSpc>
              <a:spcBef>
                <a:spcPts val="400"/>
              </a:spcBef>
              <a:spcAft>
                <a:spcPts val="0"/>
              </a:spcAft>
              <a:buClr>
                <a:srgbClr val="404040"/>
              </a:buClr>
              <a:buSzPts val="1800"/>
              <a:buFont typeface="Arial"/>
              <a:buChar char="-"/>
              <a:defRPr b="0" i="0" sz="2000" u="none" cap="none" strike="noStrike">
                <a:solidFill>
                  <a:srgbClr val="404040"/>
                </a:solidFill>
                <a:latin typeface="Helvetica Neue"/>
                <a:ea typeface="Helvetica Neue"/>
                <a:cs typeface="Helvetica Neue"/>
                <a:sym typeface="Helvetica Neue"/>
              </a:defRPr>
            </a:lvl2pPr>
            <a:lvl3pPr indent="-330200" lvl="2" marL="1371600" marR="0" rtl="0" algn="l">
              <a:lnSpc>
                <a:spcPct val="100000"/>
              </a:lnSpc>
              <a:spcBef>
                <a:spcPts val="400"/>
              </a:spcBef>
              <a:spcAft>
                <a:spcPts val="0"/>
              </a:spcAft>
              <a:buClr>
                <a:srgbClr val="404040"/>
              </a:buClr>
              <a:buSzPts val="1600"/>
              <a:buFont typeface="Arial"/>
              <a:buChar char="•"/>
              <a:defRPr b="0" i="0" sz="2000" u="none" cap="none" strike="noStrike">
                <a:solidFill>
                  <a:srgbClr val="404040"/>
                </a:solidFill>
                <a:latin typeface="Helvetica Neue"/>
                <a:ea typeface="Helvetica Neue"/>
                <a:cs typeface="Helvetica Neue"/>
                <a:sym typeface="Helvetica Neue"/>
              </a:defRPr>
            </a:lvl3pPr>
            <a:lvl4pPr indent="-342900" lvl="3" marL="1828800" marR="0" rtl="0" algn="l">
              <a:lnSpc>
                <a:spcPct val="100000"/>
              </a:lnSpc>
              <a:spcBef>
                <a:spcPts val="400"/>
              </a:spcBef>
              <a:spcAft>
                <a:spcPts val="0"/>
              </a:spcAft>
              <a:buClr>
                <a:srgbClr val="404040"/>
              </a:buClr>
              <a:buSzPts val="1800"/>
              <a:buFont typeface="Arial"/>
              <a:buChar char="–"/>
              <a:defRPr b="0" i="0" sz="2000" u="none" cap="none" strike="noStrike">
                <a:solidFill>
                  <a:srgbClr val="404040"/>
                </a:solidFill>
                <a:latin typeface="Helvetica Neue"/>
                <a:ea typeface="Helvetica Neue"/>
                <a:cs typeface="Helvetica Neue"/>
                <a:sym typeface="Helvetica Neue"/>
              </a:defRPr>
            </a:lvl4pPr>
            <a:lvl5pPr indent="-330200" lvl="4" marL="2286000" marR="0" rtl="0" algn="l">
              <a:lnSpc>
                <a:spcPct val="100000"/>
              </a:lnSpc>
              <a:spcBef>
                <a:spcPts val="400"/>
              </a:spcBef>
              <a:spcAft>
                <a:spcPts val="0"/>
              </a:spcAft>
              <a:buClr>
                <a:srgbClr val="404040"/>
              </a:buClr>
              <a:buSzPts val="1600"/>
              <a:buFont typeface="Arial"/>
              <a:buChar char="•"/>
              <a:defRPr b="0" i="0" sz="2000" u="none" cap="none" strike="noStrike">
                <a:solidFill>
                  <a:srgbClr val="404040"/>
                </a:solidFill>
                <a:latin typeface="Helvetica Neue"/>
                <a:ea typeface="Helvetica Neue"/>
                <a:cs typeface="Helvetica Neue"/>
                <a:sym typeface="Helvetica Neue"/>
              </a:defRPr>
            </a:lvl5pPr>
            <a:lvl6pPr indent="-355600" lvl="5" marL="2743200" marR="0" rtl="0" algn="l">
              <a:lnSpc>
                <a:spcPct val="100000"/>
              </a:lnSpc>
              <a:spcBef>
                <a:spcPts val="400"/>
              </a:spcBef>
              <a:spcAft>
                <a:spcPts val="0"/>
              </a:spcAft>
              <a:buClr>
                <a:srgbClr val="404040"/>
              </a:buClr>
              <a:buSzPts val="2000"/>
              <a:buFont typeface="Arial"/>
              <a:buChar char="•"/>
              <a:defRPr b="0" i="0" sz="2000" u="none" cap="none" strike="noStrike">
                <a:solidFill>
                  <a:srgbClr val="404040"/>
                </a:solidFill>
                <a:latin typeface="Helvetica Neue"/>
                <a:ea typeface="Helvetica Neue"/>
                <a:cs typeface="Helvetica Neue"/>
                <a:sym typeface="Helvetica Neue"/>
              </a:defRPr>
            </a:lvl6pPr>
            <a:lvl7pPr indent="-355600" lvl="6" marL="3200400" marR="0" rtl="0" algn="l">
              <a:lnSpc>
                <a:spcPct val="100000"/>
              </a:lnSpc>
              <a:spcBef>
                <a:spcPts val="400"/>
              </a:spcBef>
              <a:spcAft>
                <a:spcPts val="0"/>
              </a:spcAft>
              <a:buClr>
                <a:srgbClr val="404040"/>
              </a:buClr>
              <a:buSzPts val="2000"/>
              <a:buFont typeface="Arial"/>
              <a:buChar char="•"/>
              <a:defRPr b="0" i="0" sz="2000" u="none" cap="none" strike="noStrike">
                <a:solidFill>
                  <a:srgbClr val="404040"/>
                </a:solidFill>
                <a:latin typeface="Helvetica Neue"/>
                <a:ea typeface="Helvetica Neue"/>
                <a:cs typeface="Helvetica Neue"/>
                <a:sym typeface="Helvetica Neue"/>
              </a:defRPr>
            </a:lvl7pPr>
            <a:lvl8pPr indent="-355600" lvl="7" marL="3657600" marR="0" rtl="0" algn="l">
              <a:lnSpc>
                <a:spcPct val="100000"/>
              </a:lnSpc>
              <a:spcBef>
                <a:spcPts val="400"/>
              </a:spcBef>
              <a:spcAft>
                <a:spcPts val="0"/>
              </a:spcAft>
              <a:buClr>
                <a:srgbClr val="404040"/>
              </a:buClr>
              <a:buSzPts val="2000"/>
              <a:buFont typeface="Arial"/>
              <a:buChar char="•"/>
              <a:defRPr b="0" i="0" sz="2000" u="none" cap="none" strike="noStrike">
                <a:solidFill>
                  <a:srgbClr val="404040"/>
                </a:solidFill>
                <a:latin typeface="Helvetica Neue"/>
                <a:ea typeface="Helvetica Neue"/>
                <a:cs typeface="Helvetica Neue"/>
                <a:sym typeface="Helvetica Neue"/>
              </a:defRPr>
            </a:lvl8pPr>
            <a:lvl9pPr indent="-355600" lvl="8" marL="4114800" marR="0" rtl="0" algn="l">
              <a:lnSpc>
                <a:spcPct val="100000"/>
              </a:lnSpc>
              <a:spcBef>
                <a:spcPts val="400"/>
              </a:spcBef>
              <a:spcAft>
                <a:spcPts val="0"/>
              </a:spcAft>
              <a:buClr>
                <a:srgbClr val="404040"/>
              </a:buClr>
              <a:buSzPts val="2000"/>
              <a:buFont typeface="Arial"/>
              <a:buChar char="•"/>
              <a:defRPr b="0" i="0" sz="2000" u="none" cap="none" strike="noStrike">
                <a:solidFill>
                  <a:srgbClr val="404040"/>
                </a:solidFill>
                <a:latin typeface="Helvetica Neue"/>
                <a:ea typeface="Helvetica Neue"/>
                <a:cs typeface="Helvetica Neue"/>
                <a:sym typeface="Helvetica Neue"/>
              </a:defRPr>
            </a:lvl9pPr>
          </a:lstStyle>
          <a:p/>
        </p:txBody>
      </p:sp>
      <p:sp>
        <p:nvSpPr>
          <p:cNvPr id="817" name="Google Shape;817;p134"/>
          <p:cNvSpPr txBox="1"/>
          <p:nvPr>
            <p:ph idx="12" type="sldNum"/>
          </p:nvPr>
        </p:nvSpPr>
        <p:spPr>
          <a:xfrm>
            <a:off x="8746518" y="4788217"/>
            <a:ext cx="273600" cy="269100"/>
          </a:xfrm>
          <a:prstGeom prst="rect">
            <a:avLst/>
          </a:prstGeom>
          <a:noFill/>
          <a:ln>
            <a:noFill/>
          </a:ln>
        </p:spPr>
        <p:txBody>
          <a:bodyPr anchorCtr="0" anchor="ctr" bIns="45700" lIns="45700" spcFirstLastPara="1" rIns="45700" wrap="square" tIns="45700">
            <a:noAutofit/>
          </a:bodyPr>
          <a:lstStyle>
            <a:lvl1pPr indent="0" lvl="0" marL="0" marR="0" rtl="0" algn="r">
              <a:lnSpc>
                <a:spcPct val="100000"/>
              </a:lnSpc>
              <a:spcBef>
                <a:spcPts val="0"/>
              </a:spcBef>
              <a:spcAft>
                <a:spcPts val="0"/>
              </a:spcAft>
              <a:buClr>
                <a:srgbClr val="606060"/>
              </a:buClr>
              <a:buSzPts val="1200"/>
              <a:buFont typeface="Helvetica Neue"/>
              <a:buNone/>
              <a:defRPr b="0" i="0" sz="1200" u="none" cap="none" strike="noStrike">
                <a:solidFill>
                  <a:srgbClr val="606060"/>
                </a:solidFill>
                <a:latin typeface="Helvetica Neue"/>
                <a:ea typeface="Helvetica Neue"/>
                <a:cs typeface="Helvetica Neue"/>
                <a:sym typeface="Helvetica Neue"/>
              </a:defRPr>
            </a:lvl1pPr>
            <a:lvl2pPr indent="0" lvl="1" marL="0" marR="0" rtl="0" algn="r">
              <a:lnSpc>
                <a:spcPct val="100000"/>
              </a:lnSpc>
              <a:spcBef>
                <a:spcPts val="0"/>
              </a:spcBef>
              <a:spcAft>
                <a:spcPts val="0"/>
              </a:spcAft>
              <a:buClr>
                <a:srgbClr val="606060"/>
              </a:buClr>
              <a:buSzPts val="1200"/>
              <a:buFont typeface="Helvetica Neue"/>
              <a:buNone/>
              <a:defRPr b="0" i="0" sz="1200" u="none" cap="none" strike="noStrike">
                <a:solidFill>
                  <a:srgbClr val="606060"/>
                </a:solidFill>
                <a:latin typeface="Helvetica Neue"/>
                <a:ea typeface="Helvetica Neue"/>
                <a:cs typeface="Helvetica Neue"/>
                <a:sym typeface="Helvetica Neue"/>
              </a:defRPr>
            </a:lvl2pPr>
            <a:lvl3pPr indent="0" lvl="2" marL="0" marR="0" rtl="0" algn="r">
              <a:lnSpc>
                <a:spcPct val="100000"/>
              </a:lnSpc>
              <a:spcBef>
                <a:spcPts val="0"/>
              </a:spcBef>
              <a:spcAft>
                <a:spcPts val="0"/>
              </a:spcAft>
              <a:buClr>
                <a:srgbClr val="606060"/>
              </a:buClr>
              <a:buSzPts val="1200"/>
              <a:buFont typeface="Helvetica Neue"/>
              <a:buNone/>
              <a:defRPr b="0" i="0" sz="1200" u="none" cap="none" strike="noStrike">
                <a:solidFill>
                  <a:srgbClr val="606060"/>
                </a:solidFill>
                <a:latin typeface="Helvetica Neue"/>
                <a:ea typeface="Helvetica Neue"/>
                <a:cs typeface="Helvetica Neue"/>
                <a:sym typeface="Helvetica Neue"/>
              </a:defRPr>
            </a:lvl3pPr>
            <a:lvl4pPr indent="0" lvl="3" marL="0" marR="0" rtl="0" algn="r">
              <a:lnSpc>
                <a:spcPct val="100000"/>
              </a:lnSpc>
              <a:spcBef>
                <a:spcPts val="0"/>
              </a:spcBef>
              <a:spcAft>
                <a:spcPts val="0"/>
              </a:spcAft>
              <a:buClr>
                <a:srgbClr val="606060"/>
              </a:buClr>
              <a:buSzPts val="1200"/>
              <a:buFont typeface="Helvetica Neue"/>
              <a:buNone/>
              <a:defRPr b="0" i="0" sz="1200" u="none" cap="none" strike="noStrike">
                <a:solidFill>
                  <a:srgbClr val="606060"/>
                </a:solidFill>
                <a:latin typeface="Helvetica Neue"/>
                <a:ea typeface="Helvetica Neue"/>
                <a:cs typeface="Helvetica Neue"/>
                <a:sym typeface="Helvetica Neue"/>
              </a:defRPr>
            </a:lvl4pPr>
            <a:lvl5pPr indent="0" lvl="4" marL="0" marR="0" rtl="0" algn="r">
              <a:lnSpc>
                <a:spcPct val="100000"/>
              </a:lnSpc>
              <a:spcBef>
                <a:spcPts val="0"/>
              </a:spcBef>
              <a:spcAft>
                <a:spcPts val="0"/>
              </a:spcAft>
              <a:buClr>
                <a:srgbClr val="606060"/>
              </a:buClr>
              <a:buSzPts val="1200"/>
              <a:buFont typeface="Helvetica Neue"/>
              <a:buNone/>
              <a:defRPr b="0" i="0" sz="1200" u="none" cap="none" strike="noStrike">
                <a:solidFill>
                  <a:srgbClr val="606060"/>
                </a:solidFill>
                <a:latin typeface="Helvetica Neue"/>
                <a:ea typeface="Helvetica Neue"/>
                <a:cs typeface="Helvetica Neue"/>
                <a:sym typeface="Helvetica Neue"/>
              </a:defRPr>
            </a:lvl5pPr>
            <a:lvl6pPr indent="0" lvl="5" marL="0" marR="0" rtl="0" algn="r">
              <a:lnSpc>
                <a:spcPct val="100000"/>
              </a:lnSpc>
              <a:spcBef>
                <a:spcPts val="0"/>
              </a:spcBef>
              <a:spcAft>
                <a:spcPts val="0"/>
              </a:spcAft>
              <a:buClr>
                <a:srgbClr val="606060"/>
              </a:buClr>
              <a:buSzPts val="1200"/>
              <a:buFont typeface="Helvetica Neue"/>
              <a:buNone/>
              <a:defRPr b="0" i="0" sz="1200" u="none" cap="none" strike="noStrike">
                <a:solidFill>
                  <a:srgbClr val="606060"/>
                </a:solidFill>
                <a:latin typeface="Helvetica Neue"/>
                <a:ea typeface="Helvetica Neue"/>
                <a:cs typeface="Helvetica Neue"/>
                <a:sym typeface="Helvetica Neue"/>
              </a:defRPr>
            </a:lvl6pPr>
            <a:lvl7pPr indent="0" lvl="6" marL="0" marR="0" rtl="0" algn="r">
              <a:lnSpc>
                <a:spcPct val="100000"/>
              </a:lnSpc>
              <a:spcBef>
                <a:spcPts val="0"/>
              </a:spcBef>
              <a:spcAft>
                <a:spcPts val="0"/>
              </a:spcAft>
              <a:buClr>
                <a:srgbClr val="606060"/>
              </a:buClr>
              <a:buSzPts val="1200"/>
              <a:buFont typeface="Helvetica Neue"/>
              <a:buNone/>
              <a:defRPr b="0" i="0" sz="1200" u="none" cap="none" strike="noStrike">
                <a:solidFill>
                  <a:srgbClr val="606060"/>
                </a:solidFill>
                <a:latin typeface="Helvetica Neue"/>
                <a:ea typeface="Helvetica Neue"/>
                <a:cs typeface="Helvetica Neue"/>
                <a:sym typeface="Helvetica Neue"/>
              </a:defRPr>
            </a:lvl7pPr>
            <a:lvl8pPr indent="0" lvl="7" marL="0" marR="0" rtl="0" algn="r">
              <a:lnSpc>
                <a:spcPct val="100000"/>
              </a:lnSpc>
              <a:spcBef>
                <a:spcPts val="0"/>
              </a:spcBef>
              <a:spcAft>
                <a:spcPts val="0"/>
              </a:spcAft>
              <a:buClr>
                <a:srgbClr val="606060"/>
              </a:buClr>
              <a:buSzPts val="1200"/>
              <a:buFont typeface="Helvetica Neue"/>
              <a:buNone/>
              <a:defRPr b="0" i="0" sz="1200" u="none" cap="none" strike="noStrike">
                <a:solidFill>
                  <a:srgbClr val="606060"/>
                </a:solidFill>
                <a:latin typeface="Helvetica Neue"/>
                <a:ea typeface="Helvetica Neue"/>
                <a:cs typeface="Helvetica Neue"/>
                <a:sym typeface="Helvetica Neue"/>
              </a:defRPr>
            </a:lvl8pPr>
            <a:lvl9pPr indent="0" lvl="8" marL="0" marR="0" rtl="0" algn="r">
              <a:lnSpc>
                <a:spcPct val="100000"/>
              </a:lnSpc>
              <a:spcBef>
                <a:spcPts val="0"/>
              </a:spcBef>
              <a:spcAft>
                <a:spcPts val="0"/>
              </a:spcAft>
              <a:buClr>
                <a:srgbClr val="606060"/>
              </a:buClr>
              <a:buSzPts val="1200"/>
              <a:buFont typeface="Helvetica Neue"/>
              <a:buNone/>
              <a:defRPr b="0" i="0" sz="1200" u="none" cap="none" strike="noStrike">
                <a:solidFill>
                  <a:srgbClr val="606060"/>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
              <a:t>‹#›</a:t>
            </a:fld>
            <a:endParaRPr/>
          </a:p>
        </p:txBody>
      </p:sp>
      <p:sp>
        <p:nvSpPr>
          <p:cNvPr id="818" name="Google Shape;818;p134"/>
          <p:cNvSpPr txBox="1"/>
          <p:nvPr>
            <p:ph type="title"/>
          </p:nvPr>
        </p:nvSpPr>
        <p:spPr>
          <a:xfrm>
            <a:off x="254760" y="206375"/>
            <a:ext cx="85605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404040"/>
              </a:buClr>
              <a:buSzPts val="1400"/>
              <a:buFont typeface="Helvetica Neue"/>
              <a:buNone/>
              <a:defRPr b="0" i="0" sz="4000" u="none" cap="none" strike="noStrike">
                <a:solidFill>
                  <a:srgbClr val="404040"/>
                </a:solidFill>
                <a:latin typeface="Helvetica Neue"/>
                <a:ea typeface="Helvetica Neue"/>
                <a:cs typeface="Helvetica Neue"/>
                <a:sym typeface="Helvetica Neue"/>
              </a:defRPr>
            </a:lvl1pPr>
            <a:lvl2pPr lvl="1" marR="0" rtl="0" algn="l">
              <a:lnSpc>
                <a:spcPct val="100000"/>
              </a:lnSpc>
              <a:spcBef>
                <a:spcPts val="0"/>
              </a:spcBef>
              <a:spcAft>
                <a:spcPts val="0"/>
              </a:spcAft>
              <a:buClr>
                <a:srgbClr val="404040"/>
              </a:buClr>
              <a:buSzPts val="1400"/>
              <a:buFont typeface="Helvetica Neue"/>
              <a:buNone/>
              <a:defRPr b="0" i="0" sz="4000" u="none" cap="none" strike="noStrike">
                <a:solidFill>
                  <a:srgbClr val="404040"/>
                </a:solidFill>
                <a:latin typeface="Helvetica Neue"/>
                <a:ea typeface="Helvetica Neue"/>
                <a:cs typeface="Helvetica Neue"/>
                <a:sym typeface="Helvetica Neue"/>
              </a:defRPr>
            </a:lvl2pPr>
            <a:lvl3pPr lvl="2" marR="0" rtl="0" algn="l">
              <a:lnSpc>
                <a:spcPct val="100000"/>
              </a:lnSpc>
              <a:spcBef>
                <a:spcPts val="0"/>
              </a:spcBef>
              <a:spcAft>
                <a:spcPts val="0"/>
              </a:spcAft>
              <a:buClr>
                <a:srgbClr val="404040"/>
              </a:buClr>
              <a:buSzPts val="1400"/>
              <a:buFont typeface="Helvetica Neue"/>
              <a:buNone/>
              <a:defRPr b="0" i="0" sz="4000" u="none" cap="none" strike="noStrike">
                <a:solidFill>
                  <a:srgbClr val="404040"/>
                </a:solidFill>
                <a:latin typeface="Helvetica Neue"/>
                <a:ea typeface="Helvetica Neue"/>
                <a:cs typeface="Helvetica Neue"/>
                <a:sym typeface="Helvetica Neue"/>
              </a:defRPr>
            </a:lvl3pPr>
            <a:lvl4pPr lvl="3" marR="0" rtl="0" algn="l">
              <a:lnSpc>
                <a:spcPct val="100000"/>
              </a:lnSpc>
              <a:spcBef>
                <a:spcPts val="0"/>
              </a:spcBef>
              <a:spcAft>
                <a:spcPts val="0"/>
              </a:spcAft>
              <a:buClr>
                <a:srgbClr val="404040"/>
              </a:buClr>
              <a:buSzPts val="1400"/>
              <a:buFont typeface="Helvetica Neue"/>
              <a:buNone/>
              <a:defRPr b="0" i="0" sz="4000" u="none" cap="none" strike="noStrike">
                <a:solidFill>
                  <a:srgbClr val="404040"/>
                </a:solidFill>
                <a:latin typeface="Helvetica Neue"/>
                <a:ea typeface="Helvetica Neue"/>
                <a:cs typeface="Helvetica Neue"/>
                <a:sym typeface="Helvetica Neue"/>
              </a:defRPr>
            </a:lvl4pPr>
            <a:lvl5pPr lvl="4" marR="0" rtl="0" algn="l">
              <a:lnSpc>
                <a:spcPct val="100000"/>
              </a:lnSpc>
              <a:spcBef>
                <a:spcPts val="0"/>
              </a:spcBef>
              <a:spcAft>
                <a:spcPts val="0"/>
              </a:spcAft>
              <a:buClr>
                <a:srgbClr val="404040"/>
              </a:buClr>
              <a:buSzPts val="1400"/>
              <a:buFont typeface="Helvetica Neue"/>
              <a:buNone/>
              <a:defRPr b="0" i="0" sz="4000" u="none" cap="none" strike="noStrike">
                <a:solidFill>
                  <a:srgbClr val="404040"/>
                </a:solidFill>
                <a:latin typeface="Helvetica Neue"/>
                <a:ea typeface="Helvetica Neue"/>
                <a:cs typeface="Helvetica Neue"/>
                <a:sym typeface="Helvetica Neue"/>
              </a:defRPr>
            </a:lvl5pPr>
            <a:lvl6pPr lvl="5" marR="0" rtl="0" algn="l">
              <a:lnSpc>
                <a:spcPct val="100000"/>
              </a:lnSpc>
              <a:spcBef>
                <a:spcPts val="0"/>
              </a:spcBef>
              <a:spcAft>
                <a:spcPts val="0"/>
              </a:spcAft>
              <a:buClr>
                <a:srgbClr val="404040"/>
              </a:buClr>
              <a:buSzPts val="1400"/>
              <a:buFont typeface="Helvetica Neue"/>
              <a:buNone/>
              <a:defRPr b="0" i="0" sz="4000" u="none" cap="none" strike="noStrike">
                <a:solidFill>
                  <a:srgbClr val="404040"/>
                </a:solidFill>
                <a:latin typeface="Helvetica Neue"/>
                <a:ea typeface="Helvetica Neue"/>
                <a:cs typeface="Helvetica Neue"/>
                <a:sym typeface="Helvetica Neue"/>
              </a:defRPr>
            </a:lvl6pPr>
            <a:lvl7pPr lvl="6" marR="0" rtl="0" algn="l">
              <a:lnSpc>
                <a:spcPct val="100000"/>
              </a:lnSpc>
              <a:spcBef>
                <a:spcPts val="0"/>
              </a:spcBef>
              <a:spcAft>
                <a:spcPts val="0"/>
              </a:spcAft>
              <a:buClr>
                <a:srgbClr val="404040"/>
              </a:buClr>
              <a:buSzPts val="1400"/>
              <a:buFont typeface="Helvetica Neue"/>
              <a:buNone/>
              <a:defRPr b="0" i="0" sz="4000" u="none" cap="none" strike="noStrike">
                <a:solidFill>
                  <a:srgbClr val="404040"/>
                </a:solidFill>
                <a:latin typeface="Helvetica Neue"/>
                <a:ea typeface="Helvetica Neue"/>
                <a:cs typeface="Helvetica Neue"/>
                <a:sym typeface="Helvetica Neue"/>
              </a:defRPr>
            </a:lvl7pPr>
            <a:lvl8pPr lvl="7" marR="0" rtl="0" algn="l">
              <a:lnSpc>
                <a:spcPct val="100000"/>
              </a:lnSpc>
              <a:spcBef>
                <a:spcPts val="0"/>
              </a:spcBef>
              <a:spcAft>
                <a:spcPts val="0"/>
              </a:spcAft>
              <a:buClr>
                <a:srgbClr val="404040"/>
              </a:buClr>
              <a:buSzPts val="1400"/>
              <a:buFont typeface="Helvetica Neue"/>
              <a:buNone/>
              <a:defRPr b="0" i="0" sz="4000" u="none" cap="none" strike="noStrike">
                <a:solidFill>
                  <a:srgbClr val="404040"/>
                </a:solidFill>
                <a:latin typeface="Helvetica Neue"/>
                <a:ea typeface="Helvetica Neue"/>
                <a:cs typeface="Helvetica Neue"/>
                <a:sym typeface="Helvetica Neue"/>
              </a:defRPr>
            </a:lvl8pPr>
            <a:lvl9pPr lvl="8" marR="0" rtl="0" algn="l">
              <a:lnSpc>
                <a:spcPct val="100000"/>
              </a:lnSpc>
              <a:spcBef>
                <a:spcPts val="0"/>
              </a:spcBef>
              <a:spcAft>
                <a:spcPts val="0"/>
              </a:spcAft>
              <a:buClr>
                <a:srgbClr val="404040"/>
              </a:buClr>
              <a:buSzPts val="1400"/>
              <a:buFont typeface="Helvetica Neue"/>
              <a:buNone/>
              <a:defRPr b="0" i="0" sz="4000" u="none" cap="none" strike="noStrike">
                <a:solidFill>
                  <a:srgbClr val="404040"/>
                </a:solidFill>
                <a:latin typeface="Helvetica Neue"/>
                <a:ea typeface="Helvetica Neue"/>
                <a:cs typeface="Helvetica Neue"/>
                <a:sym typeface="Helvetica Neue"/>
              </a:defRPr>
            </a:lvl9pPr>
          </a:lstStyle>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p:cSld name="Comparison">
    <p:spTree>
      <p:nvGrpSpPr>
        <p:cNvPr id="819" name="Shape 819"/>
        <p:cNvGrpSpPr/>
        <p:nvPr/>
      </p:nvGrpSpPr>
      <p:grpSpPr>
        <a:xfrm>
          <a:off x="0" y="0"/>
          <a:ext cx="0" cy="0"/>
          <a:chOff x="0" y="0"/>
          <a:chExt cx="0" cy="0"/>
        </a:xfrm>
      </p:grpSpPr>
      <p:sp>
        <p:nvSpPr>
          <p:cNvPr id="820" name="Google Shape;820;p135"/>
          <p:cNvSpPr txBox="1"/>
          <p:nvPr>
            <p:ph idx="1" type="body"/>
          </p:nvPr>
        </p:nvSpPr>
        <p:spPr>
          <a:xfrm>
            <a:off x="931333" y="1286170"/>
            <a:ext cx="3561900" cy="479700"/>
          </a:xfrm>
          <a:prstGeom prst="rect">
            <a:avLst/>
          </a:prstGeom>
          <a:noFill/>
          <a:ln>
            <a:noFill/>
          </a:ln>
        </p:spPr>
        <p:txBody>
          <a:bodyPr anchorCtr="0" anchor="b" bIns="91425" lIns="91425" spcFirstLastPara="1" rIns="91425" wrap="square" tIns="91425">
            <a:noAutofit/>
          </a:bodyPr>
          <a:lstStyle>
            <a:lvl1pPr indent="-228600" lvl="0" marL="457200" marR="0" rtl="0" algn="l">
              <a:lnSpc>
                <a:spcPct val="100000"/>
              </a:lnSpc>
              <a:spcBef>
                <a:spcPts val="600"/>
              </a:spcBef>
              <a:spcAft>
                <a:spcPts val="0"/>
              </a:spcAft>
              <a:buClr>
                <a:srgbClr val="404040"/>
              </a:buClr>
              <a:buSzPts val="1800"/>
              <a:buFont typeface="Arial"/>
              <a:buNone/>
              <a:defRPr b="0" i="0" sz="2600" u="none" cap="none" strike="noStrike">
                <a:solidFill>
                  <a:srgbClr val="404040"/>
                </a:solidFill>
                <a:latin typeface="Helvetica Neue"/>
                <a:ea typeface="Helvetica Neue"/>
                <a:cs typeface="Helvetica Neue"/>
                <a:sym typeface="Helvetica Neue"/>
              </a:defRPr>
            </a:lvl1pPr>
            <a:lvl2pPr indent="-228600" lvl="1" marL="914400" marR="0" rtl="0" algn="l">
              <a:lnSpc>
                <a:spcPct val="100000"/>
              </a:lnSpc>
              <a:spcBef>
                <a:spcPts val="600"/>
              </a:spcBef>
              <a:spcAft>
                <a:spcPts val="0"/>
              </a:spcAft>
              <a:buClr>
                <a:srgbClr val="404040"/>
              </a:buClr>
              <a:buSzPts val="1800"/>
              <a:buFont typeface="Arial"/>
              <a:buNone/>
              <a:defRPr b="0" i="0" sz="2600" u="none" cap="none" strike="noStrike">
                <a:solidFill>
                  <a:srgbClr val="404040"/>
                </a:solidFill>
                <a:latin typeface="Helvetica Neue"/>
                <a:ea typeface="Helvetica Neue"/>
                <a:cs typeface="Helvetica Neue"/>
                <a:sym typeface="Helvetica Neue"/>
              </a:defRPr>
            </a:lvl2pPr>
            <a:lvl3pPr indent="-228600" lvl="2" marL="1371600" marR="0" rtl="0" algn="l">
              <a:lnSpc>
                <a:spcPct val="100000"/>
              </a:lnSpc>
              <a:spcBef>
                <a:spcPts val="600"/>
              </a:spcBef>
              <a:spcAft>
                <a:spcPts val="0"/>
              </a:spcAft>
              <a:buClr>
                <a:srgbClr val="404040"/>
              </a:buClr>
              <a:buSzPts val="1600"/>
              <a:buFont typeface="Arial"/>
              <a:buNone/>
              <a:defRPr b="0" i="0" sz="2600" u="none" cap="none" strike="noStrike">
                <a:solidFill>
                  <a:srgbClr val="404040"/>
                </a:solidFill>
                <a:latin typeface="Helvetica Neue"/>
                <a:ea typeface="Helvetica Neue"/>
                <a:cs typeface="Helvetica Neue"/>
                <a:sym typeface="Helvetica Neue"/>
              </a:defRPr>
            </a:lvl3pPr>
            <a:lvl4pPr indent="-228600" lvl="3" marL="1828800" marR="0" rtl="0" algn="l">
              <a:lnSpc>
                <a:spcPct val="100000"/>
              </a:lnSpc>
              <a:spcBef>
                <a:spcPts val="600"/>
              </a:spcBef>
              <a:spcAft>
                <a:spcPts val="0"/>
              </a:spcAft>
              <a:buClr>
                <a:srgbClr val="404040"/>
              </a:buClr>
              <a:buSzPts val="1800"/>
              <a:buFont typeface="Arial"/>
              <a:buNone/>
              <a:defRPr b="0" i="0" sz="2600" u="none" cap="none" strike="noStrike">
                <a:solidFill>
                  <a:srgbClr val="404040"/>
                </a:solidFill>
                <a:latin typeface="Helvetica Neue"/>
                <a:ea typeface="Helvetica Neue"/>
                <a:cs typeface="Helvetica Neue"/>
                <a:sym typeface="Helvetica Neue"/>
              </a:defRPr>
            </a:lvl4pPr>
            <a:lvl5pPr indent="-228600" lvl="4" marL="2286000" marR="0" rtl="0" algn="l">
              <a:lnSpc>
                <a:spcPct val="100000"/>
              </a:lnSpc>
              <a:spcBef>
                <a:spcPts val="600"/>
              </a:spcBef>
              <a:spcAft>
                <a:spcPts val="0"/>
              </a:spcAft>
              <a:buClr>
                <a:srgbClr val="404040"/>
              </a:buClr>
              <a:buSzPts val="1600"/>
              <a:buFont typeface="Arial"/>
              <a:buNone/>
              <a:defRPr b="0" i="0" sz="2600" u="none" cap="none" strike="noStrike">
                <a:solidFill>
                  <a:srgbClr val="404040"/>
                </a:solidFill>
                <a:latin typeface="Helvetica Neue"/>
                <a:ea typeface="Helvetica Neue"/>
                <a:cs typeface="Helvetica Neue"/>
                <a:sym typeface="Helvetica Neue"/>
              </a:defRPr>
            </a:lvl5pPr>
            <a:lvl6pPr indent="-355600" lvl="5" marL="2743200" marR="0" rtl="0" algn="l">
              <a:lnSpc>
                <a:spcPct val="100000"/>
              </a:lnSpc>
              <a:spcBef>
                <a:spcPts val="400"/>
              </a:spcBef>
              <a:spcAft>
                <a:spcPts val="0"/>
              </a:spcAft>
              <a:buClr>
                <a:srgbClr val="404040"/>
              </a:buClr>
              <a:buSzPts val="2000"/>
              <a:buFont typeface="Arial"/>
              <a:buChar char="•"/>
              <a:defRPr b="0" i="0" sz="2000" u="none" cap="none" strike="noStrike">
                <a:solidFill>
                  <a:srgbClr val="404040"/>
                </a:solidFill>
                <a:latin typeface="Helvetica Neue"/>
                <a:ea typeface="Helvetica Neue"/>
                <a:cs typeface="Helvetica Neue"/>
                <a:sym typeface="Helvetica Neue"/>
              </a:defRPr>
            </a:lvl6pPr>
            <a:lvl7pPr indent="-355600" lvl="6" marL="3200400" marR="0" rtl="0" algn="l">
              <a:lnSpc>
                <a:spcPct val="100000"/>
              </a:lnSpc>
              <a:spcBef>
                <a:spcPts val="400"/>
              </a:spcBef>
              <a:spcAft>
                <a:spcPts val="0"/>
              </a:spcAft>
              <a:buClr>
                <a:srgbClr val="404040"/>
              </a:buClr>
              <a:buSzPts val="2000"/>
              <a:buFont typeface="Arial"/>
              <a:buChar char="•"/>
              <a:defRPr b="0" i="0" sz="2000" u="none" cap="none" strike="noStrike">
                <a:solidFill>
                  <a:srgbClr val="404040"/>
                </a:solidFill>
                <a:latin typeface="Helvetica Neue"/>
                <a:ea typeface="Helvetica Neue"/>
                <a:cs typeface="Helvetica Neue"/>
                <a:sym typeface="Helvetica Neue"/>
              </a:defRPr>
            </a:lvl7pPr>
            <a:lvl8pPr indent="-355600" lvl="7" marL="3657600" marR="0" rtl="0" algn="l">
              <a:lnSpc>
                <a:spcPct val="100000"/>
              </a:lnSpc>
              <a:spcBef>
                <a:spcPts val="400"/>
              </a:spcBef>
              <a:spcAft>
                <a:spcPts val="0"/>
              </a:spcAft>
              <a:buClr>
                <a:srgbClr val="404040"/>
              </a:buClr>
              <a:buSzPts val="2000"/>
              <a:buFont typeface="Arial"/>
              <a:buChar char="•"/>
              <a:defRPr b="0" i="0" sz="2000" u="none" cap="none" strike="noStrike">
                <a:solidFill>
                  <a:srgbClr val="404040"/>
                </a:solidFill>
                <a:latin typeface="Helvetica Neue"/>
                <a:ea typeface="Helvetica Neue"/>
                <a:cs typeface="Helvetica Neue"/>
                <a:sym typeface="Helvetica Neue"/>
              </a:defRPr>
            </a:lvl8pPr>
            <a:lvl9pPr indent="-355600" lvl="8" marL="4114800" marR="0" rtl="0" algn="l">
              <a:lnSpc>
                <a:spcPct val="100000"/>
              </a:lnSpc>
              <a:spcBef>
                <a:spcPts val="400"/>
              </a:spcBef>
              <a:spcAft>
                <a:spcPts val="0"/>
              </a:spcAft>
              <a:buClr>
                <a:srgbClr val="404040"/>
              </a:buClr>
              <a:buSzPts val="2000"/>
              <a:buFont typeface="Arial"/>
              <a:buChar char="•"/>
              <a:defRPr b="0" i="0" sz="2000" u="none" cap="none" strike="noStrike">
                <a:solidFill>
                  <a:srgbClr val="404040"/>
                </a:solidFill>
                <a:latin typeface="Helvetica Neue"/>
                <a:ea typeface="Helvetica Neue"/>
                <a:cs typeface="Helvetica Neue"/>
                <a:sym typeface="Helvetica Neue"/>
              </a:defRPr>
            </a:lvl9pPr>
          </a:lstStyle>
          <a:p/>
        </p:txBody>
      </p:sp>
      <p:sp>
        <p:nvSpPr>
          <p:cNvPr id="821" name="Google Shape;821;p135"/>
          <p:cNvSpPr txBox="1"/>
          <p:nvPr>
            <p:ph idx="2" type="body"/>
          </p:nvPr>
        </p:nvSpPr>
        <p:spPr>
          <a:xfrm>
            <a:off x="4560360" y="1286170"/>
            <a:ext cx="3543600" cy="479700"/>
          </a:xfrm>
          <a:prstGeom prst="rect">
            <a:avLst/>
          </a:prstGeom>
          <a:noFill/>
          <a:ln>
            <a:noFill/>
          </a:ln>
        </p:spPr>
        <p:txBody>
          <a:bodyPr anchorCtr="0" anchor="b" bIns="91425" lIns="91425" spcFirstLastPara="1" rIns="91425" wrap="square" tIns="91425">
            <a:noAutofit/>
          </a:bodyPr>
          <a:lstStyle>
            <a:lvl1pPr indent="-342900" lvl="0" marL="457200" marR="0" rtl="0" algn="l">
              <a:lnSpc>
                <a:spcPct val="100000"/>
              </a:lnSpc>
              <a:spcBef>
                <a:spcPts val="400"/>
              </a:spcBef>
              <a:spcAft>
                <a:spcPts val="0"/>
              </a:spcAft>
              <a:buClr>
                <a:srgbClr val="404040"/>
              </a:buClr>
              <a:buSzPts val="1800"/>
              <a:buFont typeface="Arial"/>
              <a:buChar char="•"/>
              <a:defRPr b="0" i="0" sz="2000" u="none" cap="none" strike="noStrike">
                <a:solidFill>
                  <a:srgbClr val="404040"/>
                </a:solidFill>
                <a:latin typeface="Helvetica Neue"/>
                <a:ea typeface="Helvetica Neue"/>
                <a:cs typeface="Helvetica Neue"/>
                <a:sym typeface="Helvetica Neue"/>
              </a:defRPr>
            </a:lvl1pPr>
            <a:lvl2pPr indent="-342900" lvl="1" marL="914400" marR="0" rtl="0" algn="l">
              <a:lnSpc>
                <a:spcPct val="100000"/>
              </a:lnSpc>
              <a:spcBef>
                <a:spcPts val="400"/>
              </a:spcBef>
              <a:spcAft>
                <a:spcPts val="0"/>
              </a:spcAft>
              <a:buClr>
                <a:srgbClr val="404040"/>
              </a:buClr>
              <a:buSzPts val="1800"/>
              <a:buFont typeface="Arial"/>
              <a:buChar char="–"/>
              <a:defRPr b="0" i="0" sz="2000" u="none" cap="none" strike="noStrike">
                <a:solidFill>
                  <a:srgbClr val="404040"/>
                </a:solidFill>
                <a:latin typeface="Helvetica Neue"/>
                <a:ea typeface="Helvetica Neue"/>
                <a:cs typeface="Helvetica Neue"/>
                <a:sym typeface="Helvetica Neue"/>
              </a:defRPr>
            </a:lvl2pPr>
            <a:lvl3pPr indent="-330200" lvl="2" marL="1371600" marR="0" rtl="0" algn="l">
              <a:lnSpc>
                <a:spcPct val="100000"/>
              </a:lnSpc>
              <a:spcBef>
                <a:spcPts val="400"/>
              </a:spcBef>
              <a:spcAft>
                <a:spcPts val="0"/>
              </a:spcAft>
              <a:buClr>
                <a:srgbClr val="404040"/>
              </a:buClr>
              <a:buSzPts val="1600"/>
              <a:buFont typeface="Arial"/>
              <a:buChar char="•"/>
              <a:defRPr b="0" i="0" sz="2000" u="none" cap="none" strike="noStrike">
                <a:solidFill>
                  <a:srgbClr val="404040"/>
                </a:solidFill>
                <a:latin typeface="Helvetica Neue"/>
                <a:ea typeface="Helvetica Neue"/>
                <a:cs typeface="Helvetica Neue"/>
                <a:sym typeface="Helvetica Neue"/>
              </a:defRPr>
            </a:lvl3pPr>
            <a:lvl4pPr indent="-342900" lvl="3" marL="1828800" marR="0" rtl="0" algn="l">
              <a:lnSpc>
                <a:spcPct val="100000"/>
              </a:lnSpc>
              <a:spcBef>
                <a:spcPts val="400"/>
              </a:spcBef>
              <a:spcAft>
                <a:spcPts val="0"/>
              </a:spcAft>
              <a:buClr>
                <a:srgbClr val="404040"/>
              </a:buClr>
              <a:buSzPts val="1800"/>
              <a:buFont typeface="Arial"/>
              <a:buChar char="–"/>
              <a:defRPr b="0" i="0" sz="2000" u="none" cap="none" strike="noStrike">
                <a:solidFill>
                  <a:srgbClr val="404040"/>
                </a:solidFill>
                <a:latin typeface="Helvetica Neue"/>
                <a:ea typeface="Helvetica Neue"/>
                <a:cs typeface="Helvetica Neue"/>
                <a:sym typeface="Helvetica Neue"/>
              </a:defRPr>
            </a:lvl4pPr>
            <a:lvl5pPr indent="-330200" lvl="4" marL="2286000" marR="0" rtl="0" algn="l">
              <a:lnSpc>
                <a:spcPct val="100000"/>
              </a:lnSpc>
              <a:spcBef>
                <a:spcPts val="400"/>
              </a:spcBef>
              <a:spcAft>
                <a:spcPts val="0"/>
              </a:spcAft>
              <a:buClr>
                <a:srgbClr val="404040"/>
              </a:buClr>
              <a:buSzPts val="1600"/>
              <a:buFont typeface="Arial"/>
              <a:buChar char="•"/>
              <a:defRPr b="0" i="0" sz="2000" u="none" cap="none" strike="noStrike">
                <a:solidFill>
                  <a:srgbClr val="404040"/>
                </a:solidFill>
                <a:latin typeface="Helvetica Neue"/>
                <a:ea typeface="Helvetica Neue"/>
                <a:cs typeface="Helvetica Neue"/>
                <a:sym typeface="Helvetica Neue"/>
              </a:defRPr>
            </a:lvl5pPr>
            <a:lvl6pPr indent="-355600" lvl="5" marL="2743200" marR="0" rtl="0" algn="l">
              <a:lnSpc>
                <a:spcPct val="100000"/>
              </a:lnSpc>
              <a:spcBef>
                <a:spcPts val="400"/>
              </a:spcBef>
              <a:spcAft>
                <a:spcPts val="0"/>
              </a:spcAft>
              <a:buClr>
                <a:srgbClr val="404040"/>
              </a:buClr>
              <a:buSzPts val="2000"/>
              <a:buFont typeface="Arial"/>
              <a:buChar char="•"/>
              <a:defRPr b="0" i="0" sz="2000" u="none" cap="none" strike="noStrike">
                <a:solidFill>
                  <a:srgbClr val="404040"/>
                </a:solidFill>
                <a:latin typeface="Helvetica Neue"/>
                <a:ea typeface="Helvetica Neue"/>
                <a:cs typeface="Helvetica Neue"/>
                <a:sym typeface="Helvetica Neue"/>
              </a:defRPr>
            </a:lvl6pPr>
            <a:lvl7pPr indent="-355600" lvl="6" marL="3200400" marR="0" rtl="0" algn="l">
              <a:lnSpc>
                <a:spcPct val="100000"/>
              </a:lnSpc>
              <a:spcBef>
                <a:spcPts val="400"/>
              </a:spcBef>
              <a:spcAft>
                <a:spcPts val="0"/>
              </a:spcAft>
              <a:buClr>
                <a:srgbClr val="404040"/>
              </a:buClr>
              <a:buSzPts val="2000"/>
              <a:buFont typeface="Arial"/>
              <a:buChar char="•"/>
              <a:defRPr b="0" i="0" sz="2000" u="none" cap="none" strike="noStrike">
                <a:solidFill>
                  <a:srgbClr val="404040"/>
                </a:solidFill>
                <a:latin typeface="Helvetica Neue"/>
                <a:ea typeface="Helvetica Neue"/>
                <a:cs typeface="Helvetica Neue"/>
                <a:sym typeface="Helvetica Neue"/>
              </a:defRPr>
            </a:lvl7pPr>
            <a:lvl8pPr indent="-355600" lvl="7" marL="3657600" marR="0" rtl="0" algn="l">
              <a:lnSpc>
                <a:spcPct val="100000"/>
              </a:lnSpc>
              <a:spcBef>
                <a:spcPts val="400"/>
              </a:spcBef>
              <a:spcAft>
                <a:spcPts val="0"/>
              </a:spcAft>
              <a:buClr>
                <a:srgbClr val="404040"/>
              </a:buClr>
              <a:buSzPts val="2000"/>
              <a:buFont typeface="Arial"/>
              <a:buChar char="•"/>
              <a:defRPr b="0" i="0" sz="2000" u="none" cap="none" strike="noStrike">
                <a:solidFill>
                  <a:srgbClr val="404040"/>
                </a:solidFill>
                <a:latin typeface="Helvetica Neue"/>
                <a:ea typeface="Helvetica Neue"/>
                <a:cs typeface="Helvetica Neue"/>
                <a:sym typeface="Helvetica Neue"/>
              </a:defRPr>
            </a:lvl8pPr>
            <a:lvl9pPr indent="-355600" lvl="8" marL="4114800" marR="0" rtl="0" algn="l">
              <a:lnSpc>
                <a:spcPct val="100000"/>
              </a:lnSpc>
              <a:spcBef>
                <a:spcPts val="400"/>
              </a:spcBef>
              <a:spcAft>
                <a:spcPts val="0"/>
              </a:spcAft>
              <a:buClr>
                <a:srgbClr val="404040"/>
              </a:buClr>
              <a:buSzPts val="2000"/>
              <a:buFont typeface="Arial"/>
              <a:buChar char="•"/>
              <a:defRPr b="0" i="0" sz="2000" u="none" cap="none" strike="noStrike">
                <a:solidFill>
                  <a:srgbClr val="404040"/>
                </a:solidFill>
                <a:latin typeface="Helvetica Neue"/>
                <a:ea typeface="Helvetica Neue"/>
                <a:cs typeface="Helvetica Neue"/>
                <a:sym typeface="Helvetica Neue"/>
              </a:defRPr>
            </a:lvl9pPr>
          </a:lstStyle>
          <a:p/>
        </p:txBody>
      </p:sp>
      <p:sp>
        <p:nvSpPr>
          <p:cNvPr id="822" name="Google Shape;822;p135"/>
          <p:cNvSpPr txBox="1"/>
          <p:nvPr>
            <p:ph idx="12" type="sldNum"/>
          </p:nvPr>
        </p:nvSpPr>
        <p:spPr>
          <a:xfrm>
            <a:off x="8746518" y="4788217"/>
            <a:ext cx="273600" cy="269100"/>
          </a:xfrm>
          <a:prstGeom prst="rect">
            <a:avLst/>
          </a:prstGeom>
          <a:noFill/>
          <a:ln>
            <a:noFill/>
          </a:ln>
        </p:spPr>
        <p:txBody>
          <a:bodyPr anchorCtr="0" anchor="ctr" bIns="45700" lIns="45700" spcFirstLastPara="1" rIns="45700" wrap="square" tIns="45700">
            <a:noAutofit/>
          </a:bodyPr>
          <a:lstStyle>
            <a:lvl1pPr indent="0" lvl="0" marL="0" marR="0" rtl="0" algn="r">
              <a:lnSpc>
                <a:spcPct val="100000"/>
              </a:lnSpc>
              <a:spcBef>
                <a:spcPts val="0"/>
              </a:spcBef>
              <a:spcAft>
                <a:spcPts val="0"/>
              </a:spcAft>
              <a:buClr>
                <a:srgbClr val="606060"/>
              </a:buClr>
              <a:buSzPts val="1200"/>
              <a:buFont typeface="Helvetica Neue"/>
              <a:buNone/>
              <a:defRPr b="0" i="0" sz="1200" u="none" cap="none" strike="noStrike">
                <a:solidFill>
                  <a:srgbClr val="606060"/>
                </a:solidFill>
                <a:latin typeface="Helvetica Neue"/>
                <a:ea typeface="Helvetica Neue"/>
                <a:cs typeface="Helvetica Neue"/>
                <a:sym typeface="Helvetica Neue"/>
              </a:defRPr>
            </a:lvl1pPr>
            <a:lvl2pPr indent="0" lvl="1" marL="0" marR="0" rtl="0" algn="r">
              <a:lnSpc>
                <a:spcPct val="100000"/>
              </a:lnSpc>
              <a:spcBef>
                <a:spcPts val="0"/>
              </a:spcBef>
              <a:spcAft>
                <a:spcPts val="0"/>
              </a:spcAft>
              <a:buClr>
                <a:srgbClr val="606060"/>
              </a:buClr>
              <a:buSzPts val="1200"/>
              <a:buFont typeface="Helvetica Neue"/>
              <a:buNone/>
              <a:defRPr b="0" i="0" sz="1200" u="none" cap="none" strike="noStrike">
                <a:solidFill>
                  <a:srgbClr val="606060"/>
                </a:solidFill>
                <a:latin typeface="Helvetica Neue"/>
                <a:ea typeface="Helvetica Neue"/>
                <a:cs typeface="Helvetica Neue"/>
                <a:sym typeface="Helvetica Neue"/>
              </a:defRPr>
            </a:lvl2pPr>
            <a:lvl3pPr indent="0" lvl="2" marL="0" marR="0" rtl="0" algn="r">
              <a:lnSpc>
                <a:spcPct val="100000"/>
              </a:lnSpc>
              <a:spcBef>
                <a:spcPts val="0"/>
              </a:spcBef>
              <a:spcAft>
                <a:spcPts val="0"/>
              </a:spcAft>
              <a:buClr>
                <a:srgbClr val="606060"/>
              </a:buClr>
              <a:buSzPts val="1200"/>
              <a:buFont typeface="Helvetica Neue"/>
              <a:buNone/>
              <a:defRPr b="0" i="0" sz="1200" u="none" cap="none" strike="noStrike">
                <a:solidFill>
                  <a:srgbClr val="606060"/>
                </a:solidFill>
                <a:latin typeface="Helvetica Neue"/>
                <a:ea typeface="Helvetica Neue"/>
                <a:cs typeface="Helvetica Neue"/>
                <a:sym typeface="Helvetica Neue"/>
              </a:defRPr>
            </a:lvl3pPr>
            <a:lvl4pPr indent="0" lvl="3" marL="0" marR="0" rtl="0" algn="r">
              <a:lnSpc>
                <a:spcPct val="100000"/>
              </a:lnSpc>
              <a:spcBef>
                <a:spcPts val="0"/>
              </a:spcBef>
              <a:spcAft>
                <a:spcPts val="0"/>
              </a:spcAft>
              <a:buClr>
                <a:srgbClr val="606060"/>
              </a:buClr>
              <a:buSzPts val="1200"/>
              <a:buFont typeface="Helvetica Neue"/>
              <a:buNone/>
              <a:defRPr b="0" i="0" sz="1200" u="none" cap="none" strike="noStrike">
                <a:solidFill>
                  <a:srgbClr val="606060"/>
                </a:solidFill>
                <a:latin typeface="Helvetica Neue"/>
                <a:ea typeface="Helvetica Neue"/>
                <a:cs typeface="Helvetica Neue"/>
                <a:sym typeface="Helvetica Neue"/>
              </a:defRPr>
            </a:lvl4pPr>
            <a:lvl5pPr indent="0" lvl="4" marL="0" marR="0" rtl="0" algn="r">
              <a:lnSpc>
                <a:spcPct val="100000"/>
              </a:lnSpc>
              <a:spcBef>
                <a:spcPts val="0"/>
              </a:spcBef>
              <a:spcAft>
                <a:spcPts val="0"/>
              </a:spcAft>
              <a:buClr>
                <a:srgbClr val="606060"/>
              </a:buClr>
              <a:buSzPts val="1200"/>
              <a:buFont typeface="Helvetica Neue"/>
              <a:buNone/>
              <a:defRPr b="0" i="0" sz="1200" u="none" cap="none" strike="noStrike">
                <a:solidFill>
                  <a:srgbClr val="606060"/>
                </a:solidFill>
                <a:latin typeface="Helvetica Neue"/>
                <a:ea typeface="Helvetica Neue"/>
                <a:cs typeface="Helvetica Neue"/>
                <a:sym typeface="Helvetica Neue"/>
              </a:defRPr>
            </a:lvl5pPr>
            <a:lvl6pPr indent="0" lvl="5" marL="0" marR="0" rtl="0" algn="r">
              <a:lnSpc>
                <a:spcPct val="100000"/>
              </a:lnSpc>
              <a:spcBef>
                <a:spcPts val="0"/>
              </a:spcBef>
              <a:spcAft>
                <a:spcPts val="0"/>
              </a:spcAft>
              <a:buClr>
                <a:srgbClr val="606060"/>
              </a:buClr>
              <a:buSzPts val="1200"/>
              <a:buFont typeface="Helvetica Neue"/>
              <a:buNone/>
              <a:defRPr b="0" i="0" sz="1200" u="none" cap="none" strike="noStrike">
                <a:solidFill>
                  <a:srgbClr val="606060"/>
                </a:solidFill>
                <a:latin typeface="Helvetica Neue"/>
                <a:ea typeface="Helvetica Neue"/>
                <a:cs typeface="Helvetica Neue"/>
                <a:sym typeface="Helvetica Neue"/>
              </a:defRPr>
            </a:lvl6pPr>
            <a:lvl7pPr indent="0" lvl="6" marL="0" marR="0" rtl="0" algn="r">
              <a:lnSpc>
                <a:spcPct val="100000"/>
              </a:lnSpc>
              <a:spcBef>
                <a:spcPts val="0"/>
              </a:spcBef>
              <a:spcAft>
                <a:spcPts val="0"/>
              </a:spcAft>
              <a:buClr>
                <a:srgbClr val="606060"/>
              </a:buClr>
              <a:buSzPts val="1200"/>
              <a:buFont typeface="Helvetica Neue"/>
              <a:buNone/>
              <a:defRPr b="0" i="0" sz="1200" u="none" cap="none" strike="noStrike">
                <a:solidFill>
                  <a:srgbClr val="606060"/>
                </a:solidFill>
                <a:latin typeface="Helvetica Neue"/>
                <a:ea typeface="Helvetica Neue"/>
                <a:cs typeface="Helvetica Neue"/>
                <a:sym typeface="Helvetica Neue"/>
              </a:defRPr>
            </a:lvl7pPr>
            <a:lvl8pPr indent="0" lvl="7" marL="0" marR="0" rtl="0" algn="r">
              <a:lnSpc>
                <a:spcPct val="100000"/>
              </a:lnSpc>
              <a:spcBef>
                <a:spcPts val="0"/>
              </a:spcBef>
              <a:spcAft>
                <a:spcPts val="0"/>
              </a:spcAft>
              <a:buClr>
                <a:srgbClr val="606060"/>
              </a:buClr>
              <a:buSzPts val="1200"/>
              <a:buFont typeface="Helvetica Neue"/>
              <a:buNone/>
              <a:defRPr b="0" i="0" sz="1200" u="none" cap="none" strike="noStrike">
                <a:solidFill>
                  <a:srgbClr val="606060"/>
                </a:solidFill>
                <a:latin typeface="Helvetica Neue"/>
                <a:ea typeface="Helvetica Neue"/>
                <a:cs typeface="Helvetica Neue"/>
                <a:sym typeface="Helvetica Neue"/>
              </a:defRPr>
            </a:lvl8pPr>
            <a:lvl9pPr indent="0" lvl="8" marL="0" marR="0" rtl="0" algn="r">
              <a:lnSpc>
                <a:spcPct val="100000"/>
              </a:lnSpc>
              <a:spcBef>
                <a:spcPts val="0"/>
              </a:spcBef>
              <a:spcAft>
                <a:spcPts val="0"/>
              </a:spcAft>
              <a:buClr>
                <a:srgbClr val="606060"/>
              </a:buClr>
              <a:buSzPts val="1200"/>
              <a:buFont typeface="Helvetica Neue"/>
              <a:buNone/>
              <a:defRPr b="0" i="0" sz="1200" u="none" cap="none" strike="noStrike">
                <a:solidFill>
                  <a:srgbClr val="606060"/>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
              <a:t>‹#›</a:t>
            </a:fld>
            <a:endParaRPr/>
          </a:p>
        </p:txBody>
      </p:sp>
      <p:sp>
        <p:nvSpPr>
          <p:cNvPr id="823" name="Google Shape;823;p135"/>
          <p:cNvSpPr txBox="1"/>
          <p:nvPr>
            <p:ph type="title"/>
          </p:nvPr>
        </p:nvSpPr>
        <p:spPr>
          <a:xfrm>
            <a:off x="254760" y="206375"/>
            <a:ext cx="85605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404040"/>
              </a:buClr>
              <a:buSzPts val="1400"/>
              <a:buFont typeface="Helvetica Neue"/>
              <a:buNone/>
              <a:defRPr b="0" i="0" sz="4000" u="none" cap="none" strike="noStrike">
                <a:solidFill>
                  <a:srgbClr val="404040"/>
                </a:solidFill>
                <a:latin typeface="Helvetica Neue"/>
                <a:ea typeface="Helvetica Neue"/>
                <a:cs typeface="Helvetica Neue"/>
                <a:sym typeface="Helvetica Neue"/>
              </a:defRPr>
            </a:lvl1pPr>
            <a:lvl2pPr lvl="1" marR="0" rtl="0" algn="l">
              <a:lnSpc>
                <a:spcPct val="100000"/>
              </a:lnSpc>
              <a:spcBef>
                <a:spcPts val="0"/>
              </a:spcBef>
              <a:spcAft>
                <a:spcPts val="0"/>
              </a:spcAft>
              <a:buClr>
                <a:srgbClr val="404040"/>
              </a:buClr>
              <a:buSzPts val="1400"/>
              <a:buFont typeface="Helvetica Neue"/>
              <a:buNone/>
              <a:defRPr b="0" i="0" sz="4000" u="none" cap="none" strike="noStrike">
                <a:solidFill>
                  <a:srgbClr val="404040"/>
                </a:solidFill>
                <a:latin typeface="Helvetica Neue"/>
                <a:ea typeface="Helvetica Neue"/>
                <a:cs typeface="Helvetica Neue"/>
                <a:sym typeface="Helvetica Neue"/>
              </a:defRPr>
            </a:lvl2pPr>
            <a:lvl3pPr lvl="2" marR="0" rtl="0" algn="l">
              <a:lnSpc>
                <a:spcPct val="100000"/>
              </a:lnSpc>
              <a:spcBef>
                <a:spcPts val="0"/>
              </a:spcBef>
              <a:spcAft>
                <a:spcPts val="0"/>
              </a:spcAft>
              <a:buClr>
                <a:srgbClr val="404040"/>
              </a:buClr>
              <a:buSzPts val="1400"/>
              <a:buFont typeface="Helvetica Neue"/>
              <a:buNone/>
              <a:defRPr b="0" i="0" sz="4000" u="none" cap="none" strike="noStrike">
                <a:solidFill>
                  <a:srgbClr val="404040"/>
                </a:solidFill>
                <a:latin typeface="Helvetica Neue"/>
                <a:ea typeface="Helvetica Neue"/>
                <a:cs typeface="Helvetica Neue"/>
                <a:sym typeface="Helvetica Neue"/>
              </a:defRPr>
            </a:lvl3pPr>
            <a:lvl4pPr lvl="3" marR="0" rtl="0" algn="l">
              <a:lnSpc>
                <a:spcPct val="100000"/>
              </a:lnSpc>
              <a:spcBef>
                <a:spcPts val="0"/>
              </a:spcBef>
              <a:spcAft>
                <a:spcPts val="0"/>
              </a:spcAft>
              <a:buClr>
                <a:srgbClr val="404040"/>
              </a:buClr>
              <a:buSzPts val="1400"/>
              <a:buFont typeface="Helvetica Neue"/>
              <a:buNone/>
              <a:defRPr b="0" i="0" sz="4000" u="none" cap="none" strike="noStrike">
                <a:solidFill>
                  <a:srgbClr val="404040"/>
                </a:solidFill>
                <a:latin typeface="Helvetica Neue"/>
                <a:ea typeface="Helvetica Neue"/>
                <a:cs typeface="Helvetica Neue"/>
                <a:sym typeface="Helvetica Neue"/>
              </a:defRPr>
            </a:lvl4pPr>
            <a:lvl5pPr lvl="4" marR="0" rtl="0" algn="l">
              <a:lnSpc>
                <a:spcPct val="100000"/>
              </a:lnSpc>
              <a:spcBef>
                <a:spcPts val="0"/>
              </a:spcBef>
              <a:spcAft>
                <a:spcPts val="0"/>
              </a:spcAft>
              <a:buClr>
                <a:srgbClr val="404040"/>
              </a:buClr>
              <a:buSzPts val="1400"/>
              <a:buFont typeface="Helvetica Neue"/>
              <a:buNone/>
              <a:defRPr b="0" i="0" sz="4000" u="none" cap="none" strike="noStrike">
                <a:solidFill>
                  <a:srgbClr val="404040"/>
                </a:solidFill>
                <a:latin typeface="Helvetica Neue"/>
                <a:ea typeface="Helvetica Neue"/>
                <a:cs typeface="Helvetica Neue"/>
                <a:sym typeface="Helvetica Neue"/>
              </a:defRPr>
            </a:lvl5pPr>
            <a:lvl6pPr lvl="5" marR="0" rtl="0" algn="l">
              <a:lnSpc>
                <a:spcPct val="100000"/>
              </a:lnSpc>
              <a:spcBef>
                <a:spcPts val="0"/>
              </a:spcBef>
              <a:spcAft>
                <a:spcPts val="0"/>
              </a:spcAft>
              <a:buClr>
                <a:srgbClr val="404040"/>
              </a:buClr>
              <a:buSzPts val="1400"/>
              <a:buFont typeface="Helvetica Neue"/>
              <a:buNone/>
              <a:defRPr b="0" i="0" sz="4000" u="none" cap="none" strike="noStrike">
                <a:solidFill>
                  <a:srgbClr val="404040"/>
                </a:solidFill>
                <a:latin typeface="Helvetica Neue"/>
                <a:ea typeface="Helvetica Neue"/>
                <a:cs typeface="Helvetica Neue"/>
                <a:sym typeface="Helvetica Neue"/>
              </a:defRPr>
            </a:lvl6pPr>
            <a:lvl7pPr lvl="6" marR="0" rtl="0" algn="l">
              <a:lnSpc>
                <a:spcPct val="100000"/>
              </a:lnSpc>
              <a:spcBef>
                <a:spcPts val="0"/>
              </a:spcBef>
              <a:spcAft>
                <a:spcPts val="0"/>
              </a:spcAft>
              <a:buClr>
                <a:srgbClr val="404040"/>
              </a:buClr>
              <a:buSzPts val="1400"/>
              <a:buFont typeface="Helvetica Neue"/>
              <a:buNone/>
              <a:defRPr b="0" i="0" sz="4000" u="none" cap="none" strike="noStrike">
                <a:solidFill>
                  <a:srgbClr val="404040"/>
                </a:solidFill>
                <a:latin typeface="Helvetica Neue"/>
                <a:ea typeface="Helvetica Neue"/>
                <a:cs typeface="Helvetica Neue"/>
                <a:sym typeface="Helvetica Neue"/>
              </a:defRPr>
            </a:lvl7pPr>
            <a:lvl8pPr lvl="7" marR="0" rtl="0" algn="l">
              <a:lnSpc>
                <a:spcPct val="100000"/>
              </a:lnSpc>
              <a:spcBef>
                <a:spcPts val="0"/>
              </a:spcBef>
              <a:spcAft>
                <a:spcPts val="0"/>
              </a:spcAft>
              <a:buClr>
                <a:srgbClr val="404040"/>
              </a:buClr>
              <a:buSzPts val="1400"/>
              <a:buFont typeface="Helvetica Neue"/>
              <a:buNone/>
              <a:defRPr b="0" i="0" sz="4000" u="none" cap="none" strike="noStrike">
                <a:solidFill>
                  <a:srgbClr val="404040"/>
                </a:solidFill>
                <a:latin typeface="Helvetica Neue"/>
                <a:ea typeface="Helvetica Neue"/>
                <a:cs typeface="Helvetica Neue"/>
                <a:sym typeface="Helvetica Neue"/>
              </a:defRPr>
            </a:lvl8pPr>
            <a:lvl9pPr lvl="8" marR="0" rtl="0" algn="l">
              <a:lnSpc>
                <a:spcPct val="100000"/>
              </a:lnSpc>
              <a:spcBef>
                <a:spcPts val="0"/>
              </a:spcBef>
              <a:spcAft>
                <a:spcPts val="0"/>
              </a:spcAft>
              <a:buClr>
                <a:srgbClr val="404040"/>
              </a:buClr>
              <a:buSzPts val="1400"/>
              <a:buFont typeface="Helvetica Neue"/>
              <a:buNone/>
              <a:defRPr b="0" i="0" sz="4000" u="none" cap="none" strike="noStrike">
                <a:solidFill>
                  <a:srgbClr val="404040"/>
                </a:solidFill>
                <a:latin typeface="Helvetica Neue"/>
                <a:ea typeface="Helvetica Neue"/>
                <a:cs typeface="Helvetica Neue"/>
                <a:sym typeface="Helvetica Neu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medium teal">
  <p:cSld name="Closing medium teal">
    <p:bg>
      <p:bgPr>
        <a:solidFill>
          <a:schemeClr val="dk2"/>
        </a:solidFill>
      </p:bgPr>
    </p:bg>
    <p:spTree>
      <p:nvGrpSpPr>
        <p:cNvPr id="64" name="Shape 64"/>
        <p:cNvGrpSpPr/>
        <p:nvPr/>
      </p:nvGrpSpPr>
      <p:grpSpPr>
        <a:xfrm>
          <a:off x="0" y="0"/>
          <a:ext cx="0" cy="0"/>
          <a:chOff x="0" y="0"/>
          <a:chExt cx="0" cy="0"/>
        </a:xfrm>
      </p:grpSpPr>
      <p:sp>
        <p:nvSpPr>
          <p:cNvPr id="65" name="Google Shape;65;p15"/>
          <p:cNvSpPr txBox="1"/>
          <p:nvPr>
            <p:ph type="title"/>
          </p:nvPr>
        </p:nvSpPr>
        <p:spPr>
          <a:xfrm>
            <a:off x="341996" y="1383957"/>
            <a:ext cx="5591100" cy="11049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lt1"/>
              </a:buClr>
              <a:buSzPts val="1900"/>
              <a:buFont typeface="Quattrocento Sans"/>
              <a:buNone/>
              <a:defRPr sz="1900">
                <a:solidFill>
                  <a:schemeClr val="lt1"/>
                </a:solidFill>
              </a:defRPr>
            </a:lvl1pPr>
            <a:lvl2pPr lvl="1" algn="l">
              <a:lnSpc>
                <a:spcPct val="100000"/>
              </a:lnSpc>
              <a:spcBef>
                <a:spcPts val="100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66" name="Google Shape;66;p15"/>
          <p:cNvSpPr/>
          <p:nvPr/>
        </p:nvSpPr>
        <p:spPr>
          <a:xfrm>
            <a:off x="5932979" y="210554"/>
            <a:ext cx="3099000" cy="666300"/>
          </a:xfrm>
          <a:prstGeom prst="rect">
            <a:avLst/>
          </a:prstGeom>
          <a:solidFill>
            <a:srgbClr val="0078D3"/>
          </a:solidFill>
          <a:ln>
            <a:noFill/>
          </a:ln>
        </p:spPr>
        <p:txBody>
          <a:bodyPr anchorCtr="0" anchor="t" bIns="107575" lIns="134475" spcFirstLastPara="1" rIns="134475" wrap="square" tIns="107575">
            <a:noAutofit/>
          </a:bodyPr>
          <a:lstStyle/>
          <a:p>
            <a:pPr indent="0" lvl="0" marL="0" marR="0" rtl="0" algn="ctr">
              <a:lnSpc>
                <a:spcPct val="90000"/>
              </a:lnSpc>
              <a:spcBef>
                <a:spcPts val="0"/>
              </a:spcBef>
              <a:spcAft>
                <a:spcPts val="0"/>
              </a:spcAft>
              <a:buClr>
                <a:srgbClr val="000000"/>
              </a:buClr>
              <a:buSzPts val="1800"/>
              <a:buFont typeface="Arial"/>
              <a:buNone/>
            </a:pPr>
            <a:r>
              <a:t/>
            </a:r>
            <a:endParaRPr b="0" i="0" sz="1800" u="none" cap="none" strike="noStrike">
              <a:solidFill>
                <a:srgbClr val="FFFFFF"/>
              </a:solidFill>
              <a:latin typeface="Quattrocento Sans"/>
              <a:ea typeface="Quattrocento Sans"/>
              <a:cs typeface="Quattrocento Sans"/>
              <a:sym typeface="Quattrocento Sans"/>
            </a:endParaRPr>
          </a:p>
        </p:txBody>
      </p:sp>
      <p:pic>
        <p:nvPicPr>
          <p:cNvPr id="67" name="Google Shape;67;p15"/>
          <p:cNvPicPr preferRelativeResize="0"/>
          <p:nvPr/>
        </p:nvPicPr>
        <p:blipFill rotWithShape="1">
          <a:blip r:embed="rId2">
            <a:alphaModFix/>
          </a:blip>
          <a:srcRect b="0" l="0" r="78955" t="0"/>
          <a:stretch/>
        </p:blipFill>
        <p:spPr>
          <a:xfrm>
            <a:off x="215350" y="261925"/>
            <a:ext cx="767073" cy="707426"/>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Question or Section Black">
  <p:cSld name="Big Question or Section Black">
    <p:spTree>
      <p:nvGrpSpPr>
        <p:cNvPr id="824" name="Shape 824"/>
        <p:cNvGrpSpPr/>
        <p:nvPr/>
      </p:nvGrpSpPr>
      <p:grpSpPr>
        <a:xfrm>
          <a:off x="0" y="0"/>
          <a:ext cx="0" cy="0"/>
          <a:chOff x="0" y="0"/>
          <a:chExt cx="0" cy="0"/>
        </a:xfrm>
      </p:grpSpPr>
      <p:sp>
        <p:nvSpPr>
          <p:cNvPr id="825" name="Google Shape;825;p136"/>
          <p:cNvSpPr txBox="1"/>
          <p:nvPr>
            <p:ph type="title"/>
          </p:nvPr>
        </p:nvSpPr>
        <p:spPr>
          <a:xfrm>
            <a:off x="952500" y="952048"/>
            <a:ext cx="6930600" cy="24402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rgbClr val="404040"/>
              </a:buClr>
              <a:buSzPts val="1400"/>
              <a:buFont typeface="Helvetica Neue"/>
              <a:buNone/>
              <a:defRPr b="0" i="0" sz="4400" u="none" cap="none" strike="noStrike">
                <a:solidFill>
                  <a:srgbClr val="404040"/>
                </a:solidFill>
                <a:latin typeface="Helvetica Neue"/>
                <a:ea typeface="Helvetica Neue"/>
                <a:cs typeface="Helvetica Neue"/>
                <a:sym typeface="Helvetica Neue"/>
              </a:defRPr>
            </a:lvl1pPr>
            <a:lvl2pPr lvl="1" marR="0" rtl="0" algn="l">
              <a:lnSpc>
                <a:spcPct val="100000"/>
              </a:lnSpc>
              <a:spcBef>
                <a:spcPts val="0"/>
              </a:spcBef>
              <a:spcAft>
                <a:spcPts val="0"/>
              </a:spcAft>
              <a:buClr>
                <a:srgbClr val="404040"/>
              </a:buClr>
              <a:buSzPts val="1400"/>
              <a:buFont typeface="Helvetica Neue"/>
              <a:buNone/>
              <a:defRPr b="0" i="0" sz="4000" u="none" cap="none" strike="noStrike">
                <a:solidFill>
                  <a:srgbClr val="404040"/>
                </a:solidFill>
                <a:latin typeface="Helvetica Neue"/>
                <a:ea typeface="Helvetica Neue"/>
                <a:cs typeface="Helvetica Neue"/>
                <a:sym typeface="Helvetica Neue"/>
              </a:defRPr>
            </a:lvl2pPr>
            <a:lvl3pPr lvl="2" marR="0" rtl="0" algn="l">
              <a:lnSpc>
                <a:spcPct val="100000"/>
              </a:lnSpc>
              <a:spcBef>
                <a:spcPts val="0"/>
              </a:spcBef>
              <a:spcAft>
                <a:spcPts val="0"/>
              </a:spcAft>
              <a:buClr>
                <a:srgbClr val="404040"/>
              </a:buClr>
              <a:buSzPts val="1400"/>
              <a:buFont typeface="Helvetica Neue"/>
              <a:buNone/>
              <a:defRPr b="0" i="0" sz="4000" u="none" cap="none" strike="noStrike">
                <a:solidFill>
                  <a:srgbClr val="404040"/>
                </a:solidFill>
                <a:latin typeface="Helvetica Neue"/>
                <a:ea typeface="Helvetica Neue"/>
                <a:cs typeface="Helvetica Neue"/>
                <a:sym typeface="Helvetica Neue"/>
              </a:defRPr>
            </a:lvl3pPr>
            <a:lvl4pPr lvl="3" marR="0" rtl="0" algn="l">
              <a:lnSpc>
                <a:spcPct val="100000"/>
              </a:lnSpc>
              <a:spcBef>
                <a:spcPts val="0"/>
              </a:spcBef>
              <a:spcAft>
                <a:spcPts val="0"/>
              </a:spcAft>
              <a:buClr>
                <a:srgbClr val="404040"/>
              </a:buClr>
              <a:buSzPts val="1400"/>
              <a:buFont typeface="Helvetica Neue"/>
              <a:buNone/>
              <a:defRPr b="0" i="0" sz="4000" u="none" cap="none" strike="noStrike">
                <a:solidFill>
                  <a:srgbClr val="404040"/>
                </a:solidFill>
                <a:latin typeface="Helvetica Neue"/>
                <a:ea typeface="Helvetica Neue"/>
                <a:cs typeface="Helvetica Neue"/>
                <a:sym typeface="Helvetica Neue"/>
              </a:defRPr>
            </a:lvl4pPr>
            <a:lvl5pPr lvl="4" marR="0" rtl="0" algn="l">
              <a:lnSpc>
                <a:spcPct val="100000"/>
              </a:lnSpc>
              <a:spcBef>
                <a:spcPts val="0"/>
              </a:spcBef>
              <a:spcAft>
                <a:spcPts val="0"/>
              </a:spcAft>
              <a:buClr>
                <a:srgbClr val="404040"/>
              </a:buClr>
              <a:buSzPts val="1400"/>
              <a:buFont typeface="Helvetica Neue"/>
              <a:buNone/>
              <a:defRPr b="0" i="0" sz="4000" u="none" cap="none" strike="noStrike">
                <a:solidFill>
                  <a:srgbClr val="404040"/>
                </a:solidFill>
                <a:latin typeface="Helvetica Neue"/>
                <a:ea typeface="Helvetica Neue"/>
                <a:cs typeface="Helvetica Neue"/>
                <a:sym typeface="Helvetica Neue"/>
              </a:defRPr>
            </a:lvl5pPr>
            <a:lvl6pPr lvl="5" marR="0" rtl="0" algn="l">
              <a:lnSpc>
                <a:spcPct val="100000"/>
              </a:lnSpc>
              <a:spcBef>
                <a:spcPts val="0"/>
              </a:spcBef>
              <a:spcAft>
                <a:spcPts val="0"/>
              </a:spcAft>
              <a:buClr>
                <a:srgbClr val="404040"/>
              </a:buClr>
              <a:buSzPts val="1400"/>
              <a:buFont typeface="Helvetica Neue"/>
              <a:buNone/>
              <a:defRPr b="0" i="0" sz="4000" u="none" cap="none" strike="noStrike">
                <a:solidFill>
                  <a:srgbClr val="404040"/>
                </a:solidFill>
                <a:latin typeface="Helvetica Neue"/>
                <a:ea typeface="Helvetica Neue"/>
                <a:cs typeface="Helvetica Neue"/>
                <a:sym typeface="Helvetica Neue"/>
              </a:defRPr>
            </a:lvl6pPr>
            <a:lvl7pPr lvl="6" marR="0" rtl="0" algn="l">
              <a:lnSpc>
                <a:spcPct val="100000"/>
              </a:lnSpc>
              <a:spcBef>
                <a:spcPts val="0"/>
              </a:spcBef>
              <a:spcAft>
                <a:spcPts val="0"/>
              </a:spcAft>
              <a:buClr>
                <a:srgbClr val="404040"/>
              </a:buClr>
              <a:buSzPts val="1400"/>
              <a:buFont typeface="Helvetica Neue"/>
              <a:buNone/>
              <a:defRPr b="0" i="0" sz="4000" u="none" cap="none" strike="noStrike">
                <a:solidFill>
                  <a:srgbClr val="404040"/>
                </a:solidFill>
                <a:latin typeface="Helvetica Neue"/>
                <a:ea typeface="Helvetica Neue"/>
                <a:cs typeface="Helvetica Neue"/>
                <a:sym typeface="Helvetica Neue"/>
              </a:defRPr>
            </a:lvl7pPr>
            <a:lvl8pPr lvl="7" marR="0" rtl="0" algn="l">
              <a:lnSpc>
                <a:spcPct val="100000"/>
              </a:lnSpc>
              <a:spcBef>
                <a:spcPts val="0"/>
              </a:spcBef>
              <a:spcAft>
                <a:spcPts val="0"/>
              </a:spcAft>
              <a:buClr>
                <a:srgbClr val="404040"/>
              </a:buClr>
              <a:buSzPts val="1400"/>
              <a:buFont typeface="Helvetica Neue"/>
              <a:buNone/>
              <a:defRPr b="0" i="0" sz="4000" u="none" cap="none" strike="noStrike">
                <a:solidFill>
                  <a:srgbClr val="404040"/>
                </a:solidFill>
                <a:latin typeface="Helvetica Neue"/>
                <a:ea typeface="Helvetica Neue"/>
                <a:cs typeface="Helvetica Neue"/>
                <a:sym typeface="Helvetica Neue"/>
              </a:defRPr>
            </a:lvl8pPr>
            <a:lvl9pPr lvl="8" marR="0" rtl="0" algn="l">
              <a:lnSpc>
                <a:spcPct val="100000"/>
              </a:lnSpc>
              <a:spcBef>
                <a:spcPts val="0"/>
              </a:spcBef>
              <a:spcAft>
                <a:spcPts val="0"/>
              </a:spcAft>
              <a:buClr>
                <a:srgbClr val="404040"/>
              </a:buClr>
              <a:buSzPts val="1400"/>
              <a:buFont typeface="Helvetica Neue"/>
              <a:buNone/>
              <a:defRPr b="0" i="0" sz="4000" u="none" cap="none" strike="noStrike">
                <a:solidFill>
                  <a:srgbClr val="404040"/>
                </a:solidFill>
                <a:latin typeface="Helvetica Neue"/>
                <a:ea typeface="Helvetica Neue"/>
                <a:cs typeface="Helvetica Neue"/>
                <a:sym typeface="Helvetica Neue"/>
              </a:defRPr>
            </a:lvl9pPr>
          </a:lstStyle>
          <a:p/>
        </p:txBody>
      </p:sp>
      <p:sp>
        <p:nvSpPr>
          <p:cNvPr id="826" name="Google Shape;826;p136"/>
          <p:cNvSpPr txBox="1"/>
          <p:nvPr>
            <p:ph idx="1" type="body"/>
          </p:nvPr>
        </p:nvSpPr>
        <p:spPr>
          <a:xfrm>
            <a:off x="952500" y="2965039"/>
            <a:ext cx="6852000" cy="1380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500"/>
              </a:spcBef>
              <a:spcAft>
                <a:spcPts val="0"/>
              </a:spcAft>
              <a:buClr>
                <a:srgbClr val="404040"/>
              </a:buClr>
              <a:buSzPts val="1800"/>
              <a:buFont typeface="Arial"/>
              <a:buNone/>
              <a:defRPr b="0" i="0" sz="2400" u="none" cap="none" strike="noStrike">
                <a:solidFill>
                  <a:srgbClr val="404040"/>
                </a:solidFill>
                <a:latin typeface="Helvetica Neue"/>
                <a:ea typeface="Helvetica Neue"/>
                <a:cs typeface="Helvetica Neue"/>
                <a:sym typeface="Helvetica Neue"/>
              </a:defRPr>
            </a:lvl1pPr>
            <a:lvl2pPr indent="-368300" lvl="1" marL="914400" marR="0" rtl="0" algn="l">
              <a:lnSpc>
                <a:spcPct val="100000"/>
              </a:lnSpc>
              <a:spcBef>
                <a:spcPts val="500"/>
              </a:spcBef>
              <a:spcAft>
                <a:spcPts val="0"/>
              </a:spcAft>
              <a:buClr>
                <a:srgbClr val="404040"/>
              </a:buClr>
              <a:buSzPts val="2200"/>
              <a:buFont typeface="Arial"/>
              <a:buChar char="–"/>
              <a:defRPr b="0" i="0" sz="2400" u="none" cap="none" strike="noStrike">
                <a:solidFill>
                  <a:srgbClr val="404040"/>
                </a:solidFill>
                <a:latin typeface="Helvetica Neue"/>
                <a:ea typeface="Helvetica Neue"/>
                <a:cs typeface="Helvetica Neue"/>
                <a:sym typeface="Helvetica Neue"/>
              </a:defRPr>
            </a:lvl2pPr>
            <a:lvl3pPr indent="-355600" lvl="2" marL="1371600" marR="0" rtl="0" algn="l">
              <a:lnSpc>
                <a:spcPct val="100000"/>
              </a:lnSpc>
              <a:spcBef>
                <a:spcPts val="500"/>
              </a:spcBef>
              <a:spcAft>
                <a:spcPts val="0"/>
              </a:spcAft>
              <a:buClr>
                <a:srgbClr val="404040"/>
              </a:buClr>
              <a:buSzPts val="2000"/>
              <a:buFont typeface="Arial"/>
              <a:buChar char="•"/>
              <a:defRPr b="0" i="0" sz="2400" u="none" cap="none" strike="noStrike">
                <a:solidFill>
                  <a:srgbClr val="404040"/>
                </a:solidFill>
                <a:latin typeface="Helvetica Neue"/>
                <a:ea typeface="Helvetica Neue"/>
                <a:cs typeface="Helvetica Neue"/>
                <a:sym typeface="Helvetica Neue"/>
              </a:defRPr>
            </a:lvl3pPr>
            <a:lvl4pPr indent="-368300" lvl="3" marL="1828800" marR="0" rtl="0" algn="l">
              <a:lnSpc>
                <a:spcPct val="100000"/>
              </a:lnSpc>
              <a:spcBef>
                <a:spcPts val="500"/>
              </a:spcBef>
              <a:spcAft>
                <a:spcPts val="0"/>
              </a:spcAft>
              <a:buClr>
                <a:srgbClr val="404040"/>
              </a:buClr>
              <a:buSzPts val="2200"/>
              <a:buFont typeface="Arial"/>
              <a:buChar char="–"/>
              <a:defRPr b="0" i="0" sz="2400" u="none" cap="none" strike="noStrike">
                <a:solidFill>
                  <a:srgbClr val="404040"/>
                </a:solidFill>
                <a:latin typeface="Helvetica Neue"/>
                <a:ea typeface="Helvetica Neue"/>
                <a:cs typeface="Helvetica Neue"/>
                <a:sym typeface="Helvetica Neue"/>
              </a:defRPr>
            </a:lvl4pPr>
            <a:lvl5pPr indent="-355600" lvl="4" marL="2286000" marR="0" rtl="0" algn="l">
              <a:lnSpc>
                <a:spcPct val="100000"/>
              </a:lnSpc>
              <a:spcBef>
                <a:spcPts val="500"/>
              </a:spcBef>
              <a:spcAft>
                <a:spcPts val="0"/>
              </a:spcAft>
              <a:buClr>
                <a:srgbClr val="404040"/>
              </a:buClr>
              <a:buSzPts val="2000"/>
              <a:buFont typeface="Arial"/>
              <a:buChar char="•"/>
              <a:defRPr b="0" i="0" sz="2400" u="none" cap="none" strike="noStrike">
                <a:solidFill>
                  <a:srgbClr val="404040"/>
                </a:solidFill>
                <a:latin typeface="Helvetica Neue"/>
                <a:ea typeface="Helvetica Neue"/>
                <a:cs typeface="Helvetica Neue"/>
                <a:sym typeface="Helvetica Neue"/>
              </a:defRPr>
            </a:lvl5pPr>
            <a:lvl6pPr indent="-355600" lvl="5" marL="2743200" marR="0" rtl="0" algn="l">
              <a:lnSpc>
                <a:spcPct val="100000"/>
              </a:lnSpc>
              <a:spcBef>
                <a:spcPts val="400"/>
              </a:spcBef>
              <a:spcAft>
                <a:spcPts val="0"/>
              </a:spcAft>
              <a:buClr>
                <a:srgbClr val="404040"/>
              </a:buClr>
              <a:buSzPts val="2000"/>
              <a:buFont typeface="Arial"/>
              <a:buChar char="•"/>
              <a:defRPr b="0" i="0" sz="2000" u="none" cap="none" strike="noStrike">
                <a:solidFill>
                  <a:srgbClr val="404040"/>
                </a:solidFill>
                <a:latin typeface="Helvetica Neue"/>
                <a:ea typeface="Helvetica Neue"/>
                <a:cs typeface="Helvetica Neue"/>
                <a:sym typeface="Helvetica Neue"/>
              </a:defRPr>
            </a:lvl6pPr>
            <a:lvl7pPr indent="-355600" lvl="6" marL="3200400" marR="0" rtl="0" algn="l">
              <a:lnSpc>
                <a:spcPct val="100000"/>
              </a:lnSpc>
              <a:spcBef>
                <a:spcPts val="400"/>
              </a:spcBef>
              <a:spcAft>
                <a:spcPts val="0"/>
              </a:spcAft>
              <a:buClr>
                <a:srgbClr val="404040"/>
              </a:buClr>
              <a:buSzPts val="2000"/>
              <a:buFont typeface="Arial"/>
              <a:buChar char="•"/>
              <a:defRPr b="0" i="0" sz="2000" u="none" cap="none" strike="noStrike">
                <a:solidFill>
                  <a:srgbClr val="404040"/>
                </a:solidFill>
                <a:latin typeface="Helvetica Neue"/>
                <a:ea typeface="Helvetica Neue"/>
                <a:cs typeface="Helvetica Neue"/>
                <a:sym typeface="Helvetica Neue"/>
              </a:defRPr>
            </a:lvl7pPr>
            <a:lvl8pPr indent="-355600" lvl="7" marL="3657600" marR="0" rtl="0" algn="l">
              <a:lnSpc>
                <a:spcPct val="100000"/>
              </a:lnSpc>
              <a:spcBef>
                <a:spcPts val="400"/>
              </a:spcBef>
              <a:spcAft>
                <a:spcPts val="0"/>
              </a:spcAft>
              <a:buClr>
                <a:srgbClr val="404040"/>
              </a:buClr>
              <a:buSzPts val="2000"/>
              <a:buFont typeface="Arial"/>
              <a:buChar char="•"/>
              <a:defRPr b="0" i="0" sz="2000" u="none" cap="none" strike="noStrike">
                <a:solidFill>
                  <a:srgbClr val="404040"/>
                </a:solidFill>
                <a:latin typeface="Helvetica Neue"/>
                <a:ea typeface="Helvetica Neue"/>
                <a:cs typeface="Helvetica Neue"/>
                <a:sym typeface="Helvetica Neue"/>
              </a:defRPr>
            </a:lvl8pPr>
            <a:lvl9pPr indent="-355600" lvl="8" marL="4114800" marR="0" rtl="0" algn="l">
              <a:lnSpc>
                <a:spcPct val="100000"/>
              </a:lnSpc>
              <a:spcBef>
                <a:spcPts val="400"/>
              </a:spcBef>
              <a:spcAft>
                <a:spcPts val="0"/>
              </a:spcAft>
              <a:buClr>
                <a:srgbClr val="404040"/>
              </a:buClr>
              <a:buSzPts val="2000"/>
              <a:buFont typeface="Arial"/>
              <a:buChar char="•"/>
              <a:defRPr b="0" i="0" sz="2000" u="none" cap="none" strike="noStrike">
                <a:solidFill>
                  <a:srgbClr val="404040"/>
                </a:solidFill>
                <a:latin typeface="Helvetica Neue"/>
                <a:ea typeface="Helvetica Neue"/>
                <a:cs typeface="Helvetica Neue"/>
                <a:sym typeface="Helvetica Neue"/>
              </a:defRPr>
            </a:lvl9pPr>
          </a:lstStyle>
          <a:p/>
        </p:txBody>
      </p:sp>
      <p:sp>
        <p:nvSpPr>
          <p:cNvPr id="827" name="Google Shape;827;p136"/>
          <p:cNvSpPr txBox="1"/>
          <p:nvPr>
            <p:ph idx="12" type="sldNum"/>
          </p:nvPr>
        </p:nvSpPr>
        <p:spPr>
          <a:xfrm>
            <a:off x="8746518" y="4788217"/>
            <a:ext cx="273600" cy="269100"/>
          </a:xfrm>
          <a:prstGeom prst="rect">
            <a:avLst/>
          </a:prstGeom>
          <a:noFill/>
          <a:ln>
            <a:noFill/>
          </a:ln>
        </p:spPr>
        <p:txBody>
          <a:bodyPr anchorCtr="0" anchor="ctr" bIns="45700" lIns="45700" spcFirstLastPara="1" rIns="45700" wrap="square" tIns="45700">
            <a:noAutofit/>
          </a:bodyPr>
          <a:lstStyle>
            <a:lvl1pPr indent="0" lvl="0" marL="0" marR="0" rtl="0" algn="r">
              <a:lnSpc>
                <a:spcPct val="100000"/>
              </a:lnSpc>
              <a:spcBef>
                <a:spcPts val="0"/>
              </a:spcBef>
              <a:spcAft>
                <a:spcPts val="0"/>
              </a:spcAft>
              <a:buClr>
                <a:srgbClr val="606060"/>
              </a:buClr>
              <a:buSzPts val="1200"/>
              <a:buFont typeface="Helvetica Neue"/>
              <a:buNone/>
              <a:defRPr b="0" i="0" sz="1200" u="none" cap="none" strike="noStrike">
                <a:solidFill>
                  <a:srgbClr val="606060"/>
                </a:solidFill>
                <a:latin typeface="Helvetica Neue"/>
                <a:ea typeface="Helvetica Neue"/>
                <a:cs typeface="Helvetica Neue"/>
                <a:sym typeface="Helvetica Neue"/>
              </a:defRPr>
            </a:lvl1pPr>
            <a:lvl2pPr indent="0" lvl="1" marL="0" marR="0" rtl="0" algn="r">
              <a:lnSpc>
                <a:spcPct val="100000"/>
              </a:lnSpc>
              <a:spcBef>
                <a:spcPts val="0"/>
              </a:spcBef>
              <a:spcAft>
                <a:spcPts val="0"/>
              </a:spcAft>
              <a:buClr>
                <a:srgbClr val="606060"/>
              </a:buClr>
              <a:buSzPts val="1200"/>
              <a:buFont typeface="Helvetica Neue"/>
              <a:buNone/>
              <a:defRPr b="0" i="0" sz="1200" u="none" cap="none" strike="noStrike">
                <a:solidFill>
                  <a:srgbClr val="606060"/>
                </a:solidFill>
                <a:latin typeface="Helvetica Neue"/>
                <a:ea typeface="Helvetica Neue"/>
                <a:cs typeface="Helvetica Neue"/>
                <a:sym typeface="Helvetica Neue"/>
              </a:defRPr>
            </a:lvl2pPr>
            <a:lvl3pPr indent="0" lvl="2" marL="0" marR="0" rtl="0" algn="r">
              <a:lnSpc>
                <a:spcPct val="100000"/>
              </a:lnSpc>
              <a:spcBef>
                <a:spcPts val="0"/>
              </a:spcBef>
              <a:spcAft>
                <a:spcPts val="0"/>
              </a:spcAft>
              <a:buClr>
                <a:srgbClr val="606060"/>
              </a:buClr>
              <a:buSzPts val="1200"/>
              <a:buFont typeface="Helvetica Neue"/>
              <a:buNone/>
              <a:defRPr b="0" i="0" sz="1200" u="none" cap="none" strike="noStrike">
                <a:solidFill>
                  <a:srgbClr val="606060"/>
                </a:solidFill>
                <a:latin typeface="Helvetica Neue"/>
                <a:ea typeface="Helvetica Neue"/>
                <a:cs typeface="Helvetica Neue"/>
                <a:sym typeface="Helvetica Neue"/>
              </a:defRPr>
            </a:lvl3pPr>
            <a:lvl4pPr indent="0" lvl="3" marL="0" marR="0" rtl="0" algn="r">
              <a:lnSpc>
                <a:spcPct val="100000"/>
              </a:lnSpc>
              <a:spcBef>
                <a:spcPts val="0"/>
              </a:spcBef>
              <a:spcAft>
                <a:spcPts val="0"/>
              </a:spcAft>
              <a:buClr>
                <a:srgbClr val="606060"/>
              </a:buClr>
              <a:buSzPts val="1200"/>
              <a:buFont typeface="Helvetica Neue"/>
              <a:buNone/>
              <a:defRPr b="0" i="0" sz="1200" u="none" cap="none" strike="noStrike">
                <a:solidFill>
                  <a:srgbClr val="606060"/>
                </a:solidFill>
                <a:latin typeface="Helvetica Neue"/>
                <a:ea typeface="Helvetica Neue"/>
                <a:cs typeface="Helvetica Neue"/>
                <a:sym typeface="Helvetica Neue"/>
              </a:defRPr>
            </a:lvl4pPr>
            <a:lvl5pPr indent="0" lvl="4" marL="0" marR="0" rtl="0" algn="r">
              <a:lnSpc>
                <a:spcPct val="100000"/>
              </a:lnSpc>
              <a:spcBef>
                <a:spcPts val="0"/>
              </a:spcBef>
              <a:spcAft>
                <a:spcPts val="0"/>
              </a:spcAft>
              <a:buClr>
                <a:srgbClr val="606060"/>
              </a:buClr>
              <a:buSzPts val="1200"/>
              <a:buFont typeface="Helvetica Neue"/>
              <a:buNone/>
              <a:defRPr b="0" i="0" sz="1200" u="none" cap="none" strike="noStrike">
                <a:solidFill>
                  <a:srgbClr val="606060"/>
                </a:solidFill>
                <a:latin typeface="Helvetica Neue"/>
                <a:ea typeface="Helvetica Neue"/>
                <a:cs typeface="Helvetica Neue"/>
                <a:sym typeface="Helvetica Neue"/>
              </a:defRPr>
            </a:lvl5pPr>
            <a:lvl6pPr indent="0" lvl="5" marL="0" marR="0" rtl="0" algn="r">
              <a:lnSpc>
                <a:spcPct val="100000"/>
              </a:lnSpc>
              <a:spcBef>
                <a:spcPts val="0"/>
              </a:spcBef>
              <a:spcAft>
                <a:spcPts val="0"/>
              </a:spcAft>
              <a:buClr>
                <a:srgbClr val="606060"/>
              </a:buClr>
              <a:buSzPts val="1200"/>
              <a:buFont typeface="Helvetica Neue"/>
              <a:buNone/>
              <a:defRPr b="0" i="0" sz="1200" u="none" cap="none" strike="noStrike">
                <a:solidFill>
                  <a:srgbClr val="606060"/>
                </a:solidFill>
                <a:latin typeface="Helvetica Neue"/>
                <a:ea typeface="Helvetica Neue"/>
                <a:cs typeface="Helvetica Neue"/>
                <a:sym typeface="Helvetica Neue"/>
              </a:defRPr>
            </a:lvl6pPr>
            <a:lvl7pPr indent="0" lvl="6" marL="0" marR="0" rtl="0" algn="r">
              <a:lnSpc>
                <a:spcPct val="100000"/>
              </a:lnSpc>
              <a:spcBef>
                <a:spcPts val="0"/>
              </a:spcBef>
              <a:spcAft>
                <a:spcPts val="0"/>
              </a:spcAft>
              <a:buClr>
                <a:srgbClr val="606060"/>
              </a:buClr>
              <a:buSzPts val="1200"/>
              <a:buFont typeface="Helvetica Neue"/>
              <a:buNone/>
              <a:defRPr b="0" i="0" sz="1200" u="none" cap="none" strike="noStrike">
                <a:solidFill>
                  <a:srgbClr val="606060"/>
                </a:solidFill>
                <a:latin typeface="Helvetica Neue"/>
                <a:ea typeface="Helvetica Neue"/>
                <a:cs typeface="Helvetica Neue"/>
                <a:sym typeface="Helvetica Neue"/>
              </a:defRPr>
            </a:lvl7pPr>
            <a:lvl8pPr indent="0" lvl="7" marL="0" marR="0" rtl="0" algn="r">
              <a:lnSpc>
                <a:spcPct val="100000"/>
              </a:lnSpc>
              <a:spcBef>
                <a:spcPts val="0"/>
              </a:spcBef>
              <a:spcAft>
                <a:spcPts val="0"/>
              </a:spcAft>
              <a:buClr>
                <a:srgbClr val="606060"/>
              </a:buClr>
              <a:buSzPts val="1200"/>
              <a:buFont typeface="Helvetica Neue"/>
              <a:buNone/>
              <a:defRPr b="0" i="0" sz="1200" u="none" cap="none" strike="noStrike">
                <a:solidFill>
                  <a:srgbClr val="606060"/>
                </a:solidFill>
                <a:latin typeface="Helvetica Neue"/>
                <a:ea typeface="Helvetica Neue"/>
                <a:cs typeface="Helvetica Neue"/>
                <a:sym typeface="Helvetica Neue"/>
              </a:defRPr>
            </a:lvl8pPr>
            <a:lvl9pPr indent="0" lvl="8" marL="0" marR="0" rtl="0" algn="r">
              <a:lnSpc>
                <a:spcPct val="100000"/>
              </a:lnSpc>
              <a:spcBef>
                <a:spcPts val="0"/>
              </a:spcBef>
              <a:spcAft>
                <a:spcPts val="0"/>
              </a:spcAft>
              <a:buClr>
                <a:srgbClr val="606060"/>
              </a:buClr>
              <a:buSzPts val="1200"/>
              <a:buFont typeface="Helvetica Neue"/>
              <a:buNone/>
              <a:defRPr b="0" i="0" sz="1200" u="none" cap="none" strike="noStrike">
                <a:solidFill>
                  <a:srgbClr val="606060"/>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ustom Layout">
  <p:cSld name="1_Custom Layout">
    <p:spTree>
      <p:nvGrpSpPr>
        <p:cNvPr id="828" name="Shape 828"/>
        <p:cNvGrpSpPr/>
        <p:nvPr/>
      </p:nvGrpSpPr>
      <p:grpSpPr>
        <a:xfrm>
          <a:off x="0" y="0"/>
          <a:ext cx="0" cy="0"/>
          <a:chOff x="0" y="0"/>
          <a:chExt cx="0" cy="0"/>
        </a:xfrm>
      </p:grpSpPr>
      <p:pic>
        <p:nvPicPr>
          <p:cNvPr id="829" name="Google Shape;829;p137"/>
          <p:cNvPicPr preferRelativeResize="0"/>
          <p:nvPr/>
        </p:nvPicPr>
        <p:blipFill rotWithShape="1">
          <a:blip r:embed="rId2">
            <a:alphaModFix/>
          </a:blip>
          <a:srcRect b="0" l="0" r="0" t="0"/>
          <a:stretch/>
        </p:blipFill>
        <p:spPr>
          <a:xfrm>
            <a:off x="1192737" y="1167307"/>
            <a:ext cx="7309125" cy="3678075"/>
          </a:xfrm>
          <a:prstGeom prst="rect">
            <a:avLst/>
          </a:prstGeom>
          <a:noFill/>
          <a:ln>
            <a:noFill/>
          </a:ln>
        </p:spPr>
      </p:pic>
      <p:sp>
        <p:nvSpPr>
          <p:cNvPr id="830" name="Google Shape;830;p137"/>
          <p:cNvSpPr txBox="1"/>
          <p:nvPr>
            <p:ph idx="12" type="sldNum"/>
          </p:nvPr>
        </p:nvSpPr>
        <p:spPr>
          <a:xfrm>
            <a:off x="8746518" y="4788217"/>
            <a:ext cx="273600" cy="269100"/>
          </a:xfrm>
          <a:prstGeom prst="rect">
            <a:avLst/>
          </a:prstGeom>
          <a:noFill/>
          <a:ln>
            <a:noFill/>
          </a:ln>
        </p:spPr>
        <p:txBody>
          <a:bodyPr anchorCtr="0" anchor="ctr" bIns="45700" lIns="45700" spcFirstLastPara="1" rIns="45700" wrap="square" tIns="45700">
            <a:noAutofit/>
          </a:bodyPr>
          <a:lstStyle>
            <a:lvl1pPr indent="0" lvl="0" marL="0" marR="0" rtl="0" algn="r">
              <a:lnSpc>
                <a:spcPct val="100000"/>
              </a:lnSpc>
              <a:spcBef>
                <a:spcPts val="0"/>
              </a:spcBef>
              <a:spcAft>
                <a:spcPts val="0"/>
              </a:spcAft>
              <a:buClr>
                <a:srgbClr val="606060"/>
              </a:buClr>
              <a:buSzPts val="1200"/>
              <a:buFont typeface="Helvetica Neue"/>
              <a:buNone/>
              <a:defRPr b="0" i="0" sz="1200" u="none" cap="none" strike="noStrike">
                <a:solidFill>
                  <a:srgbClr val="606060"/>
                </a:solidFill>
                <a:latin typeface="Helvetica Neue"/>
                <a:ea typeface="Helvetica Neue"/>
                <a:cs typeface="Helvetica Neue"/>
                <a:sym typeface="Helvetica Neue"/>
              </a:defRPr>
            </a:lvl1pPr>
            <a:lvl2pPr indent="0" lvl="1" marL="0" marR="0" rtl="0" algn="r">
              <a:lnSpc>
                <a:spcPct val="100000"/>
              </a:lnSpc>
              <a:spcBef>
                <a:spcPts val="0"/>
              </a:spcBef>
              <a:spcAft>
                <a:spcPts val="0"/>
              </a:spcAft>
              <a:buClr>
                <a:srgbClr val="606060"/>
              </a:buClr>
              <a:buSzPts val="1200"/>
              <a:buFont typeface="Helvetica Neue"/>
              <a:buNone/>
              <a:defRPr b="0" i="0" sz="1200" u="none" cap="none" strike="noStrike">
                <a:solidFill>
                  <a:srgbClr val="606060"/>
                </a:solidFill>
                <a:latin typeface="Helvetica Neue"/>
                <a:ea typeface="Helvetica Neue"/>
                <a:cs typeface="Helvetica Neue"/>
                <a:sym typeface="Helvetica Neue"/>
              </a:defRPr>
            </a:lvl2pPr>
            <a:lvl3pPr indent="0" lvl="2" marL="0" marR="0" rtl="0" algn="r">
              <a:lnSpc>
                <a:spcPct val="100000"/>
              </a:lnSpc>
              <a:spcBef>
                <a:spcPts val="0"/>
              </a:spcBef>
              <a:spcAft>
                <a:spcPts val="0"/>
              </a:spcAft>
              <a:buClr>
                <a:srgbClr val="606060"/>
              </a:buClr>
              <a:buSzPts val="1200"/>
              <a:buFont typeface="Helvetica Neue"/>
              <a:buNone/>
              <a:defRPr b="0" i="0" sz="1200" u="none" cap="none" strike="noStrike">
                <a:solidFill>
                  <a:srgbClr val="606060"/>
                </a:solidFill>
                <a:latin typeface="Helvetica Neue"/>
                <a:ea typeface="Helvetica Neue"/>
                <a:cs typeface="Helvetica Neue"/>
                <a:sym typeface="Helvetica Neue"/>
              </a:defRPr>
            </a:lvl3pPr>
            <a:lvl4pPr indent="0" lvl="3" marL="0" marR="0" rtl="0" algn="r">
              <a:lnSpc>
                <a:spcPct val="100000"/>
              </a:lnSpc>
              <a:spcBef>
                <a:spcPts val="0"/>
              </a:spcBef>
              <a:spcAft>
                <a:spcPts val="0"/>
              </a:spcAft>
              <a:buClr>
                <a:srgbClr val="606060"/>
              </a:buClr>
              <a:buSzPts val="1200"/>
              <a:buFont typeface="Helvetica Neue"/>
              <a:buNone/>
              <a:defRPr b="0" i="0" sz="1200" u="none" cap="none" strike="noStrike">
                <a:solidFill>
                  <a:srgbClr val="606060"/>
                </a:solidFill>
                <a:latin typeface="Helvetica Neue"/>
                <a:ea typeface="Helvetica Neue"/>
                <a:cs typeface="Helvetica Neue"/>
                <a:sym typeface="Helvetica Neue"/>
              </a:defRPr>
            </a:lvl4pPr>
            <a:lvl5pPr indent="0" lvl="4" marL="0" marR="0" rtl="0" algn="r">
              <a:lnSpc>
                <a:spcPct val="100000"/>
              </a:lnSpc>
              <a:spcBef>
                <a:spcPts val="0"/>
              </a:spcBef>
              <a:spcAft>
                <a:spcPts val="0"/>
              </a:spcAft>
              <a:buClr>
                <a:srgbClr val="606060"/>
              </a:buClr>
              <a:buSzPts val="1200"/>
              <a:buFont typeface="Helvetica Neue"/>
              <a:buNone/>
              <a:defRPr b="0" i="0" sz="1200" u="none" cap="none" strike="noStrike">
                <a:solidFill>
                  <a:srgbClr val="606060"/>
                </a:solidFill>
                <a:latin typeface="Helvetica Neue"/>
                <a:ea typeface="Helvetica Neue"/>
                <a:cs typeface="Helvetica Neue"/>
                <a:sym typeface="Helvetica Neue"/>
              </a:defRPr>
            </a:lvl5pPr>
            <a:lvl6pPr indent="0" lvl="5" marL="0" marR="0" rtl="0" algn="r">
              <a:lnSpc>
                <a:spcPct val="100000"/>
              </a:lnSpc>
              <a:spcBef>
                <a:spcPts val="0"/>
              </a:spcBef>
              <a:spcAft>
                <a:spcPts val="0"/>
              </a:spcAft>
              <a:buClr>
                <a:srgbClr val="606060"/>
              </a:buClr>
              <a:buSzPts val="1200"/>
              <a:buFont typeface="Helvetica Neue"/>
              <a:buNone/>
              <a:defRPr b="0" i="0" sz="1200" u="none" cap="none" strike="noStrike">
                <a:solidFill>
                  <a:srgbClr val="606060"/>
                </a:solidFill>
                <a:latin typeface="Helvetica Neue"/>
                <a:ea typeface="Helvetica Neue"/>
                <a:cs typeface="Helvetica Neue"/>
                <a:sym typeface="Helvetica Neue"/>
              </a:defRPr>
            </a:lvl6pPr>
            <a:lvl7pPr indent="0" lvl="6" marL="0" marR="0" rtl="0" algn="r">
              <a:lnSpc>
                <a:spcPct val="100000"/>
              </a:lnSpc>
              <a:spcBef>
                <a:spcPts val="0"/>
              </a:spcBef>
              <a:spcAft>
                <a:spcPts val="0"/>
              </a:spcAft>
              <a:buClr>
                <a:srgbClr val="606060"/>
              </a:buClr>
              <a:buSzPts val="1200"/>
              <a:buFont typeface="Helvetica Neue"/>
              <a:buNone/>
              <a:defRPr b="0" i="0" sz="1200" u="none" cap="none" strike="noStrike">
                <a:solidFill>
                  <a:srgbClr val="606060"/>
                </a:solidFill>
                <a:latin typeface="Helvetica Neue"/>
                <a:ea typeface="Helvetica Neue"/>
                <a:cs typeface="Helvetica Neue"/>
                <a:sym typeface="Helvetica Neue"/>
              </a:defRPr>
            </a:lvl7pPr>
            <a:lvl8pPr indent="0" lvl="7" marL="0" marR="0" rtl="0" algn="r">
              <a:lnSpc>
                <a:spcPct val="100000"/>
              </a:lnSpc>
              <a:spcBef>
                <a:spcPts val="0"/>
              </a:spcBef>
              <a:spcAft>
                <a:spcPts val="0"/>
              </a:spcAft>
              <a:buClr>
                <a:srgbClr val="606060"/>
              </a:buClr>
              <a:buSzPts val="1200"/>
              <a:buFont typeface="Helvetica Neue"/>
              <a:buNone/>
              <a:defRPr b="0" i="0" sz="1200" u="none" cap="none" strike="noStrike">
                <a:solidFill>
                  <a:srgbClr val="606060"/>
                </a:solidFill>
                <a:latin typeface="Helvetica Neue"/>
                <a:ea typeface="Helvetica Neue"/>
                <a:cs typeface="Helvetica Neue"/>
                <a:sym typeface="Helvetica Neue"/>
              </a:defRPr>
            </a:lvl8pPr>
            <a:lvl9pPr indent="0" lvl="8" marL="0" marR="0" rtl="0" algn="r">
              <a:lnSpc>
                <a:spcPct val="100000"/>
              </a:lnSpc>
              <a:spcBef>
                <a:spcPts val="0"/>
              </a:spcBef>
              <a:spcAft>
                <a:spcPts val="0"/>
              </a:spcAft>
              <a:buClr>
                <a:srgbClr val="606060"/>
              </a:buClr>
              <a:buSzPts val="1200"/>
              <a:buFont typeface="Helvetica Neue"/>
              <a:buNone/>
              <a:defRPr b="0" i="0" sz="1200" u="none" cap="none" strike="noStrike">
                <a:solidFill>
                  <a:srgbClr val="606060"/>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
              <a:t>‹#›</a:t>
            </a:fld>
            <a:endParaRPr/>
          </a:p>
        </p:txBody>
      </p:sp>
      <p:pic>
        <p:nvPicPr>
          <p:cNvPr descr="databricks_logoTM_800px.png" id="831" name="Google Shape;831;p137"/>
          <p:cNvPicPr preferRelativeResize="0"/>
          <p:nvPr/>
        </p:nvPicPr>
        <p:blipFill rotWithShape="1">
          <a:blip r:embed="rId3">
            <a:alphaModFix/>
          </a:blip>
          <a:srcRect b="0" l="0" r="0" t="0"/>
          <a:stretch/>
        </p:blipFill>
        <p:spPr>
          <a:xfrm>
            <a:off x="147109" y="4806611"/>
            <a:ext cx="1100475" cy="187200"/>
          </a:xfrm>
          <a:prstGeom prst="rect">
            <a:avLst/>
          </a:prstGeom>
          <a:noFill/>
          <a:ln>
            <a:noFill/>
          </a:ln>
        </p:spPr>
      </p:pic>
      <p:sp>
        <p:nvSpPr>
          <p:cNvPr id="832" name="Google Shape;832;p137"/>
          <p:cNvSpPr txBox="1"/>
          <p:nvPr>
            <p:ph type="title"/>
          </p:nvPr>
        </p:nvSpPr>
        <p:spPr>
          <a:xfrm>
            <a:off x="254760" y="206375"/>
            <a:ext cx="85605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404040"/>
              </a:buClr>
              <a:buSzPts val="1400"/>
              <a:buFont typeface="Helvetica Neue"/>
              <a:buNone/>
              <a:defRPr b="0" i="0" sz="4000" u="none" cap="none" strike="noStrike">
                <a:solidFill>
                  <a:srgbClr val="404040"/>
                </a:solidFill>
                <a:latin typeface="Helvetica Neue"/>
                <a:ea typeface="Helvetica Neue"/>
                <a:cs typeface="Helvetica Neue"/>
                <a:sym typeface="Helvetica Neue"/>
              </a:defRPr>
            </a:lvl1pPr>
            <a:lvl2pPr lvl="1" marR="0" rtl="0" algn="l">
              <a:lnSpc>
                <a:spcPct val="100000"/>
              </a:lnSpc>
              <a:spcBef>
                <a:spcPts val="0"/>
              </a:spcBef>
              <a:spcAft>
                <a:spcPts val="0"/>
              </a:spcAft>
              <a:buClr>
                <a:srgbClr val="404040"/>
              </a:buClr>
              <a:buSzPts val="1400"/>
              <a:buFont typeface="Helvetica Neue"/>
              <a:buNone/>
              <a:defRPr b="0" i="0" sz="4000" u="none" cap="none" strike="noStrike">
                <a:solidFill>
                  <a:srgbClr val="404040"/>
                </a:solidFill>
                <a:latin typeface="Helvetica Neue"/>
                <a:ea typeface="Helvetica Neue"/>
                <a:cs typeface="Helvetica Neue"/>
                <a:sym typeface="Helvetica Neue"/>
              </a:defRPr>
            </a:lvl2pPr>
            <a:lvl3pPr lvl="2" marR="0" rtl="0" algn="l">
              <a:lnSpc>
                <a:spcPct val="100000"/>
              </a:lnSpc>
              <a:spcBef>
                <a:spcPts val="0"/>
              </a:spcBef>
              <a:spcAft>
                <a:spcPts val="0"/>
              </a:spcAft>
              <a:buClr>
                <a:srgbClr val="404040"/>
              </a:buClr>
              <a:buSzPts val="1400"/>
              <a:buFont typeface="Helvetica Neue"/>
              <a:buNone/>
              <a:defRPr b="0" i="0" sz="4000" u="none" cap="none" strike="noStrike">
                <a:solidFill>
                  <a:srgbClr val="404040"/>
                </a:solidFill>
                <a:latin typeface="Helvetica Neue"/>
                <a:ea typeface="Helvetica Neue"/>
                <a:cs typeface="Helvetica Neue"/>
                <a:sym typeface="Helvetica Neue"/>
              </a:defRPr>
            </a:lvl3pPr>
            <a:lvl4pPr lvl="3" marR="0" rtl="0" algn="l">
              <a:lnSpc>
                <a:spcPct val="100000"/>
              </a:lnSpc>
              <a:spcBef>
                <a:spcPts val="0"/>
              </a:spcBef>
              <a:spcAft>
                <a:spcPts val="0"/>
              </a:spcAft>
              <a:buClr>
                <a:srgbClr val="404040"/>
              </a:buClr>
              <a:buSzPts val="1400"/>
              <a:buFont typeface="Helvetica Neue"/>
              <a:buNone/>
              <a:defRPr b="0" i="0" sz="4000" u="none" cap="none" strike="noStrike">
                <a:solidFill>
                  <a:srgbClr val="404040"/>
                </a:solidFill>
                <a:latin typeface="Helvetica Neue"/>
                <a:ea typeface="Helvetica Neue"/>
                <a:cs typeface="Helvetica Neue"/>
                <a:sym typeface="Helvetica Neue"/>
              </a:defRPr>
            </a:lvl4pPr>
            <a:lvl5pPr lvl="4" marR="0" rtl="0" algn="l">
              <a:lnSpc>
                <a:spcPct val="100000"/>
              </a:lnSpc>
              <a:spcBef>
                <a:spcPts val="0"/>
              </a:spcBef>
              <a:spcAft>
                <a:spcPts val="0"/>
              </a:spcAft>
              <a:buClr>
                <a:srgbClr val="404040"/>
              </a:buClr>
              <a:buSzPts val="1400"/>
              <a:buFont typeface="Helvetica Neue"/>
              <a:buNone/>
              <a:defRPr b="0" i="0" sz="4000" u="none" cap="none" strike="noStrike">
                <a:solidFill>
                  <a:srgbClr val="404040"/>
                </a:solidFill>
                <a:latin typeface="Helvetica Neue"/>
                <a:ea typeface="Helvetica Neue"/>
                <a:cs typeface="Helvetica Neue"/>
                <a:sym typeface="Helvetica Neue"/>
              </a:defRPr>
            </a:lvl5pPr>
            <a:lvl6pPr lvl="5" marR="0" rtl="0" algn="l">
              <a:lnSpc>
                <a:spcPct val="100000"/>
              </a:lnSpc>
              <a:spcBef>
                <a:spcPts val="0"/>
              </a:spcBef>
              <a:spcAft>
                <a:spcPts val="0"/>
              </a:spcAft>
              <a:buClr>
                <a:srgbClr val="404040"/>
              </a:buClr>
              <a:buSzPts val="1400"/>
              <a:buFont typeface="Helvetica Neue"/>
              <a:buNone/>
              <a:defRPr b="0" i="0" sz="4000" u="none" cap="none" strike="noStrike">
                <a:solidFill>
                  <a:srgbClr val="404040"/>
                </a:solidFill>
                <a:latin typeface="Helvetica Neue"/>
                <a:ea typeface="Helvetica Neue"/>
                <a:cs typeface="Helvetica Neue"/>
                <a:sym typeface="Helvetica Neue"/>
              </a:defRPr>
            </a:lvl6pPr>
            <a:lvl7pPr lvl="6" marR="0" rtl="0" algn="l">
              <a:lnSpc>
                <a:spcPct val="100000"/>
              </a:lnSpc>
              <a:spcBef>
                <a:spcPts val="0"/>
              </a:spcBef>
              <a:spcAft>
                <a:spcPts val="0"/>
              </a:spcAft>
              <a:buClr>
                <a:srgbClr val="404040"/>
              </a:buClr>
              <a:buSzPts val="1400"/>
              <a:buFont typeface="Helvetica Neue"/>
              <a:buNone/>
              <a:defRPr b="0" i="0" sz="4000" u="none" cap="none" strike="noStrike">
                <a:solidFill>
                  <a:srgbClr val="404040"/>
                </a:solidFill>
                <a:latin typeface="Helvetica Neue"/>
                <a:ea typeface="Helvetica Neue"/>
                <a:cs typeface="Helvetica Neue"/>
                <a:sym typeface="Helvetica Neue"/>
              </a:defRPr>
            </a:lvl7pPr>
            <a:lvl8pPr lvl="7" marR="0" rtl="0" algn="l">
              <a:lnSpc>
                <a:spcPct val="100000"/>
              </a:lnSpc>
              <a:spcBef>
                <a:spcPts val="0"/>
              </a:spcBef>
              <a:spcAft>
                <a:spcPts val="0"/>
              </a:spcAft>
              <a:buClr>
                <a:srgbClr val="404040"/>
              </a:buClr>
              <a:buSzPts val="1400"/>
              <a:buFont typeface="Helvetica Neue"/>
              <a:buNone/>
              <a:defRPr b="0" i="0" sz="4000" u="none" cap="none" strike="noStrike">
                <a:solidFill>
                  <a:srgbClr val="404040"/>
                </a:solidFill>
                <a:latin typeface="Helvetica Neue"/>
                <a:ea typeface="Helvetica Neue"/>
                <a:cs typeface="Helvetica Neue"/>
                <a:sym typeface="Helvetica Neue"/>
              </a:defRPr>
            </a:lvl8pPr>
            <a:lvl9pPr lvl="8" marR="0" rtl="0" algn="l">
              <a:lnSpc>
                <a:spcPct val="100000"/>
              </a:lnSpc>
              <a:spcBef>
                <a:spcPts val="0"/>
              </a:spcBef>
              <a:spcAft>
                <a:spcPts val="0"/>
              </a:spcAft>
              <a:buClr>
                <a:srgbClr val="404040"/>
              </a:buClr>
              <a:buSzPts val="1400"/>
              <a:buFont typeface="Helvetica Neue"/>
              <a:buNone/>
              <a:defRPr b="0" i="0" sz="4000" u="none" cap="none" strike="noStrike">
                <a:solidFill>
                  <a:srgbClr val="404040"/>
                </a:solidFill>
                <a:latin typeface="Helvetica Neue"/>
                <a:ea typeface="Helvetica Neue"/>
                <a:cs typeface="Helvetica Neue"/>
                <a:sym typeface="Helvetica Neue"/>
              </a:defRPr>
            </a:lvl9pPr>
          </a:lstStyle>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spTree>
      <p:nvGrpSpPr>
        <p:cNvPr id="833" name="Shape 833"/>
        <p:cNvGrpSpPr/>
        <p:nvPr/>
      </p:nvGrpSpPr>
      <p:grpSpPr>
        <a:xfrm>
          <a:off x="0" y="0"/>
          <a:ext cx="0" cy="0"/>
          <a:chOff x="0" y="0"/>
          <a:chExt cx="0" cy="0"/>
        </a:xfrm>
      </p:grpSpPr>
      <p:pic>
        <p:nvPicPr>
          <p:cNvPr descr="01_FLASHLIGHT_exploration.png" id="834" name="Google Shape;834;p138"/>
          <p:cNvPicPr preferRelativeResize="0"/>
          <p:nvPr/>
        </p:nvPicPr>
        <p:blipFill rotWithShape="1">
          <a:blip r:embed="rId2">
            <a:alphaModFix/>
          </a:blip>
          <a:srcRect b="0" l="0" r="0" t="0"/>
          <a:stretch/>
        </p:blipFill>
        <p:spPr>
          <a:xfrm>
            <a:off x="846137" y="987425"/>
            <a:ext cx="1092375" cy="1092375"/>
          </a:xfrm>
          <a:prstGeom prst="rect">
            <a:avLst/>
          </a:prstGeom>
          <a:noFill/>
          <a:ln>
            <a:noFill/>
          </a:ln>
        </p:spPr>
      </p:pic>
      <p:pic>
        <p:nvPicPr>
          <p:cNvPr descr="02_CLOUDCLUSTER_managedclusters.png" id="835" name="Google Shape;835;p138"/>
          <p:cNvPicPr preferRelativeResize="0"/>
          <p:nvPr/>
        </p:nvPicPr>
        <p:blipFill rotWithShape="1">
          <a:blip r:embed="rId3">
            <a:alphaModFix/>
          </a:blip>
          <a:srcRect b="0" l="0" r="0" t="0"/>
          <a:stretch/>
        </p:blipFill>
        <p:spPr>
          <a:xfrm>
            <a:off x="1938338" y="1006475"/>
            <a:ext cx="1073025" cy="1073025"/>
          </a:xfrm>
          <a:prstGeom prst="rect">
            <a:avLst/>
          </a:prstGeom>
          <a:noFill/>
          <a:ln>
            <a:noFill/>
          </a:ln>
        </p:spPr>
      </p:pic>
      <p:pic>
        <p:nvPicPr>
          <p:cNvPr descr="03_PIPELINES.png" id="836" name="Google Shape;836;p138"/>
          <p:cNvPicPr preferRelativeResize="0"/>
          <p:nvPr/>
        </p:nvPicPr>
        <p:blipFill rotWithShape="1">
          <a:blip r:embed="rId4">
            <a:alphaModFix/>
          </a:blip>
          <a:srcRect b="0" l="0" r="0" t="0"/>
          <a:stretch/>
        </p:blipFill>
        <p:spPr>
          <a:xfrm>
            <a:off x="3063875" y="1006475"/>
            <a:ext cx="1073025" cy="1073025"/>
          </a:xfrm>
          <a:prstGeom prst="rect">
            <a:avLst/>
          </a:prstGeom>
          <a:noFill/>
          <a:ln>
            <a:noFill/>
          </a:ln>
        </p:spPr>
      </p:pic>
      <p:pic>
        <p:nvPicPr>
          <p:cNvPr descr="04_THIRDPARTY.png" id="837" name="Google Shape;837;p138"/>
          <p:cNvPicPr preferRelativeResize="0"/>
          <p:nvPr/>
        </p:nvPicPr>
        <p:blipFill rotWithShape="1">
          <a:blip r:embed="rId5">
            <a:alphaModFix/>
          </a:blip>
          <a:srcRect b="0" l="0" r="0" t="0"/>
          <a:stretch/>
        </p:blipFill>
        <p:spPr>
          <a:xfrm>
            <a:off x="4094162" y="1006475"/>
            <a:ext cx="1082700" cy="1082700"/>
          </a:xfrm>
          <a:prstGeom prst="rect">
            <a:avLst/>
          </a:prstGeom>
          <a:noFill/>
          <a:ln>
            <a:noFill/>
          </a:ln>
        </p:spPr>
      </p:pic>
      <p:pic>
        <p:nvPicPr>
          <p:cNvPr descr="05_UNIFIED_PLATFORM_knot.eps.png" id="838" name="Google Shape;838;p138"/>
          <p:cNvPicPr preferRelativeResize="0"/>
          <p:nvPr/>
        </p:nvPicPr>
        <p:blipFill rotWithShape="1">
          <a:blip r:embed="rId6">
            <a:alphaModFix/>
          </a:blip>
          <a:srcRect b="0" l="0" r="0" t="0"/>
          <a:stretch/>
        </p:blipFill>
        <p:spPr>
          <a:xfrm>
            <a:off x="5568950" y="946150"/>
            <a:ext cx="1144575" cy="1144575"/>
          </a:xfrm>
          <a:prstGeom prst="rect">
            <a:avLst/>
          </a:prstGeom>
          <a:noFill/>
          <a:ln>
            <a:noFill/>
          </a:ln>
        </p:spPr>
      </p:pic>
      <p:pic>
        <p:nvPicPr>
          <p:cNvPr descr="06_COMMUNITY.png" id="839" name="Google Shape;839;p138"/>
          <p:cNvPicPr preferRelativeResize="0"/>
          <p:nvPr/>
        </p:nvPicPr>
        <p:blipFill rotWithShape="1">
          <a:blip r:embed="rId7">
            <a:alphaModFix/>
          </a:blip>
          <a:srcRect b="0" l="0" r="0" t="0"/>
          <a:stretch/>
        </p:blipFill>
        <p:spPr>
          <a:xfrm>
            <a:off x="6819900" y="1065212"/>
            <a:ext cx="987300" cy="987300"/>
          </a:xfrm>
          <a:prstGeom prst="rect">
            <a:avLst/>
          </a:prstGeom>
          <a:noFill/>
          <a:ln>
            <a:noFill/>
          </a:ln>
        </p:spPr>
      </p:pic>
      <p:pic>
        <p:nvPicPr>
          <p:cNvPr descr="07_LIBRARIES.png" id="840" name="Google Shape;840;p138"/>
          <p:cNvPicPr preferRelativeResize="0"/>
          <p:nvPr/>
        </p:nvPicPr>
        <p:blipFill rotWithShape="1">
          <a:blip r:embed="rId8">
            <a:alphaModFix/>
          </a:blip>
          <a:srcRect b="0" l="0" r="0" t="0"/>
          <a:stretch/>
        </p:blipFill>
        <p:spPr>
          <a:xfrm>
            <a:off x="7913688" y="1027112"/>
            <a:ext cx="1093725" cy="1093725"/>
          </a:xfrm>
          <a:prstGeom prst="rect">
            <a:avLst/>
          </a:prstGeom>
          <a:noFill/>
          <a:ln>
            <a:noFill/>
          </a:ln>
        </p:spPr>
      </p:pic>
      <p:pic>
        <p:nvPicPr>
          <p:cNvPr descr="08_LOGO_BUG.png" id="841" name="Google Shape;841;p138"/>
          <p:cNvPicPr preferRelativeResize="0"/>
          <p:nvPr/>
        </p:nvPicPr>
        <p:blipFill rotWithShape="1">
          <a:blip r:embed="rId9">
            <a:alphaModFix/>
          </a:blip>
          <a:srcRect b="0" l="0" r="0" t="0"/>
          <a:stretch/>
        </p:blipFill>
        <p:spPr>
          <a:xfrm>
            <a:off x="5607050" y="3424237"/>
            <a:ext cx="1073025" cy="1073025"/>
          </a:xfrm>
          <a:prstGeom prst="rect">
            <a:avLst/>
          </a:prstGeom>
          <a:noFill/>
          <a:ln>
            <a:noFill/>
          </a:ln>
        </p:spPr>
      </p:pic>
      <p:pic>
        <p:nvPicPr>
          <p:cNvPr descr="09_EXPLORE_LANGUAGE.png" id="842" name="Google Shape;842;p138"/>
          <p:cNvPicPr preferRelativeResize="0"/>
          <p:nvPr/>
        </p:nvPicPr>
        <p:blipFill rotWithShape="1">
          <a:blip r:embed="rId10">
            <a:alphaModFix/>
          </a:blip>
          <a:srcRect b="0" l="0" r="0" t="0"/>
          <a:stretch/>
        </p:blipFill>
        <p:spPr>
          <a:xfrm>
            <a:off x="798512" y="2325688"/>
            <a:ext cx="1079325" cy="1079325"/>
          </a:xfrm>
          <a:prstGeom prst="rect">
            <a:avLst/>
          </a:prstGeom>
          <a:noFill/>
          <a:ln>
            <a:noFill/>
          </a:ln>
        </p:spPr>
      </p:pic>
      <p:pic>
        <p:nvPicPr>
          <p:cNvPr descr="10_COLLABORATE.png" id="843" name="Google Shape;843;p138"/>
          <p:cNvPicPr preferRelativeResize="0"/>
          <p:nvPr/>
        </p:nvPicPr>
        <p:blipFill rotWithShape="1">
          <a:blip r:embed="rId11">
            <a:alphaModFix/>
          </a:blip>
          <a:srcRect b="0" l="0" r="0" t="0"/>
          <a:stretch/>
        </p:blipFill>
        <p:spPr>
          <a:xfrm>
            <a:off x="1958975" y="2338388"/>
            <a:ext cx="989100" cy="989100"/>
          </a:xfrm>
          <a:prstGeom prst="rect">
            <a:avLst/>
          </a:prstGeom>
          <a:noFill/>
          <a:ln>
            <a:noFill/>
          </a:ln>
        </p:spPr>
      </p:pic>
      <p:pic>
        <p:nvPicPr>
          <p:cNvPr descr="11_CHART_visualize.png" id="844" name="Google Shape;844;p138"/>
          <p:cNvPicPr preferRelativeResize="0"/>
          <p:nvPr/>
        </p:nvPicPr>
        <p:blipFill rotWithShape="1">
          <a:blip r:embed="rId12">
            <a:alphaModFix/>
          </a:blip>
          <a:srcRect b="0" l="0" r="0" t="0"/>
          <a:stretch/>
        </p:blipFill>
        <p:spPr>
          <a:xfrm>
            <a:off x="3105150" y="2392363"/>
            <a:ext cx="989100" cy="989100"/>
          </a:xfrm>
          <a:prstGeom prst="rect">
            <a:avLst/>
          </a:prstGeom>
          <a:noFill/>
          <a:ln>
            <a:noFill/>
          </a:ln>
        </p:spPr>
      </p:pic>
      <p:pic>
        <p:nvPicPr>
          <p:cNvPr descr="12_DASHBOARD.png" id="845" name="Google Shape;845;p138"/>
          <p:cNvPicPr preferRelativeResize="0"/>
          <p:nvPr/>
        </p:nvPicPr>
        <p:blipFill rotWithShape="1">
          <a:blip r:embed="rId13">
            <a:alphaModFix/>
          </a:blip>
          <a:srcRect b="0" l="0" r="0" t="0"/>
          <a:stretch/>
        </p:blipFill>
        <p:spPr>
          <a:xfrm>
            <a:off x="4143375" y="2381250"/>
            <a:ext cx="973125" cy="971775"/>
          </a:xfrm>
          <a:prstGeom prst="rect">
            <a:avLst/>
          </a:prstGeom>
          <a:noFill/>
          <a:ln>
            <a:noFill/>
          </a:ln>
        </p:spPr>
      </p:pic>
      <p:pic>
        <p:nvPicPr>
          <p:cNvPr descr="13_CLUSTERS.png" id="846" name="Google Shape;846;p138"/>
          <p:cNvPicPr preferRelativeResize="0"/>
          <p:nvPr/>
        </p:nvPicPr>
        <p:blipFill rotWithShape="1">
          <a:blip r:embed="rId14">
            <a:alphaModFix/>
          </a:blip>
          <a:srcRect b="0" l="0" r="0" t="0"/>
          <a:stretch/>
        </p:blipFill>
        <p:spPr>
          <a:xfrm>
            <a:off x="835025" y="3552825"/>
            <a:ext cx="1103400" cy="1103400"/>
          </a:xfrm>
          <a:prstGeom prst="rect">
            <a:avLst/>
          </a:prstGeom>
          <a:noFill/>
          <a:ln>
            <a:noFill/>
          </a:ln>
        </p:spPr>
      </p:pic>
      <p:pic>
        <p:nvPicPr>
          <p:cNvPr descr="14_WAND_PowerSpark.png" id="847" name="Google Shape;847;p138"/>
          <p:cNvPicPr preferRelativeResize="0"/>
          <p:nvPr/>
        </p:nvPicPr>
        <p:blipFill rotWithShape="1">
          <a:blip r:embed="rId15">
            <a:alphaModFix/>
          </a:blip>
          <a:srcRect b="0" l="0" r="0" t="0"/>
          <a:stretch/>
        </p:blipFill>
        <p:spPr>
          <a:xfrm>
            <a:off x="1954213" y="3554412"/>
            <a:ext cx="1047825" cy="1047825"/>
          </a:xfrm>
          <a:prstGeom prst="rect">
            <a:avLst/>
          </a:prstGeom>
          <a:noFill/>
          <a:ln>
            <a:noFill/>
          </a:ln>
        </p:spPr>
      </p:pic>
      <p:pic>
        <p:nvPicPr>
          <p:cNvPr descr="15_IMPORT_CLOUD.png" id="848" name="Google Shape;848;p138"/>
          <p:cNvPicPr preferRelativeResize="0"/>
          <p:nvPr/>
        </p:nvPicPr>
        <p:blipFill rotWithShape="1">
          <a:blip r:embed="rId16">
            <a:alphaModFix/>
          </a:blip>
          <a:srcRect b="0" l="0" r="0" t="0"/>
          <a:stretch/>
        </p:blipFill>
        <p:spPr>
          <a:xfrm>
            <a:off x="3082925" y="3552825"/>
            <a:ext cx="1035000" cy="1035000"/>
          </a:xfrm>
          <a:prstGeom prst="rect">
            <a:avLst/>
          </a:prstGeom>
          <a:noFill/>
          <a:ln>
            <a:noFill/>
          </a:ln>
        </p:spPr>
      </p:pic>
      <p:pic>
        <p:nvPicPr>
          <p:cNvPr descr="16_CALENDAR_schedule.png" id="849" name="Google Shape;849;p138"/>
          <p:cNvPicPr preferRelativeResize="0"/>
          <p:nvPr/>
        </p:nvPicPr>
        <p:blipFill rotWithShape="1">
          <a:blip r:embed="rId17">
            <a:alphaModFix/>
          </a:blip>
          <a:srcRect b="0" l="0" r="0" t="0"/>
          <a:stretch/>
        </p:blipFill>
        <p:spPr>
          <a:xfrm>
            <a:off x="5664200" y="2393950"/>
            <a:ext cx="973125" cy="974700"/>
          </a:xfrm>
          <a:prstGeom prst="rect">
            <a:avLst/>
          </a:prstGeom>
          <a:noFill/>
          <a:ln>
            <a:noFill/>
          </a:ln>
        </p:spPr>
      </p:pic>
      <p:pic>
        <p:nvPicPr>
          <p:cNvPr descr="17_CHECKLIST_monitor.png" id="850" name="Google Shape;850;p138"/>
          <p:cNvPicPr preferRelativeResize="0"/>
          <p:nvPr/>
        </p:nvPicPr>
        <p:blipFill rotWithShape="1">
          <a:blip r:embed="rId18">
            <a:alphaModFix/>
          </a:blip>
          <a:srcRect b="0" l="0" r="0" t="0"/>
          <a:stretch/>
        </p:blipFill>
        <p:spPr>
          <a:xfrm>
            <a:off x="6837363" y="2392363"/>
            <a:ext cx="1032075" cy="1032075"/>
          </a:xfrm>
          <a:prstGeom prst="rect">
            <a:avLst/>
          </a:prstGeom>
          <a:noFill/>
          <a:ln>
            <a:noFill/>
          </a:ln>
        </p:spPr>
      </p:pic>
      <p:sp>
        <p:nvSpPr>
          <p:cNvPr id="851" name="Google Shape;851;p138"/>
          <p:cNvSpPr/>
          <p:nvPr/>
        </p:nvSpPr>
        <p:spPr>
          <a:xfrm>
            <a:off x="1028700" y="1878013"/>
            <a:ext cx="675900" cy="231000"/>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900"/>
              <a:buFont typeface="Helvetica Neue"/>
              <a:buNone/>
            </a:pPr>
            <a:r>
              <a:rPr b="0" i="0" lang="en" sz="900" u="none" cap="none" strike="noStrike">
                <a:solidFill>
                  <a:srgbClr val="000000"/>
                </a:solidFill>
                <a:latin typeface="Helvetica Neue"/>
                <a:ea typeface="Helvetica Neue"/>
                <a:cs typeface="Helvetica Neue"/>
                <a:sym typeface="Helvetica Neue"/>
              </a:rPr>
              <a:t>Exploration</a:t>
            </a:r>
            <a:endParaRPr b="0" i="0" sz="1400" u="none" cap="none" strike="noStrike">
              <a:solidFill>
                <a:srgbClr val="000000"/>
              </a:solidFill>
              <a:latin typeface="Arial"/>
              <a:ea typeface="Arial"/>
              <a:cs typeface="Arial"/>
              <a:sym typeface="Arial"/>
            </a:endParaRPr>
          </a:p>
        </p:txBody>
      </p:sp>
      <p:sp>
        <p:nvSpPr>
          <p:cNvPr id="852" name="Google Shape;852;p138"/>
          <p:cNvSpPr/>
          <p:nvPr/>
        </p:nvSpPr>
        <p:spPr>
          <a:xfrm>
            <a:off x="1958975" y="1878013"/>
            <a:ext cx="1031700" cy="231000"/>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900"/>
              <a:buFont typeface="Helvetica Neue"/>
              <a:buNone/>
            </a:pPr>
            <a:r>
              <a:rPr b="0" i="0" lang="en" sz="900" u="none" cap="none" strike="noStrike">
                <a:solidFill>
                  <a:srgbClr val="000000"/>
                </a:solidFill>
                <a:latin typeface="Helvetica Neue"/>
                <a:ea typeface="Helvetica Neue"/>
                <a:cs typeface="Helvetica Neue"/>
                <a:sym typeface="Helvetica Neue"/>
              </a:rPr>
              <a:t>Managed Clusters</a:t>
            </a:r>
            <a:endParaRPr b="0" i="0" sz="1400" u="none" cap="none" strike="noStrike">
              <a:solidFill>
                <a:srgbClr val="000000"/>
              </a:solidFill>
              <a:latin typeface="Arial"/>
              <a:ea typeface="Arial"/>
              <a:cs typeface="Arial"/>
              <a:sym typeface="Arial"/>
            </a:endParaRPr>
          </a:p>
        </p:txBody>
      </p:sp>
      <p:sp>
        <p:nvSpPr>
          <p:cNvPr id="853" name="Google Shape;853;p138"/>
          <p:cNvSpPr/>
          <p:nvPr/>
        </p:nvSpPr>
        <p:spPr>
          <a:xfrm>
            <a:off x="3311525" y="1878013"/>
            <a:ext cx="567900" cy="231000"/>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900"/>
              <a:buFont typeface="Helvetica Neue"/>
              <a:buNone/>
            </a:pPr>
            <a:r>
              <a:rPr b="0" i="0" lang="en" sz="900" u="none" cap="none" strike="noStrike">
                <a:solidFill>
                  <a:srgbClr val="000000"/>
                </a:solidFill>
                <a:latin typeface="Helvetica Neue"/>
                <a:ea typeface="Helvetica Neue"/>
                <a:cs typeface="Helvetica Neue"/>
                <a:sym typeface="Helvetica Neue"/>
              </a:rPr>
              <a:t>Pipelines</a:t>
            </a:r>
            <a:endParaRPr b="0" i="0" sz="1400" u="none" cap="none" strike="noStrike">
              <a:solidFill>
                <a:srgbClr val="000000"/>
              </a:solidFill>
              <a:latin typeface="Arial"/>
              <a:ea typeface="Arial"/>
              <a:cs typeface="Arial"/>
              <a:sym typeface="Arial"/>
            </a:endParaRPr>
          </a:p>
        </p:txBody>
      </p:sp>
      <p:sp>
        <p:nvSpPr>
          <p:cNvPr id="854" name="Google Shape;854;p138"/>
          <p:cNvSpPr/>
          <p:nvPr/>
        </p:nvSpPr>
        <p:spPr>
          <a:xfrm>
            <a:off x="4221162" y="1878013"/>
            <a:ext cx="819900" cy="231000"/>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900"/>
              <a:buFont typeface="Helvetica Neue"/>
              <a:buNone/>
            </a:pPr>
            <a:r>
              <a:rPr b="0" i="0" lang="en" sz="900" u="none" cap="none" strike="noStrike">
                <a:solidFill>
                  <a:srgbClr val="000000"/>
                </a:solidFill>
                <a:latin typeface="Helvetica Neue"/>
                <a:ea typeface="Helvetica Neue"/>
                <a:cs typeface="Helvetica Neue"/>
                <a:sym typeface="Helvetica Neue"/>
              </a:rPr>
              <a:t>3</a:t>
            </a:r>
            <a:r>
              <a:rPr b="0" baseline="30000" i="0" lang="en" sz="900" u="none" cap="none" strike="noStrike">
                <a:solidFill>
                  <a:srgbClr val="000000"/>
                </a:solidFill>
                <a:latin typeface="Helvetica Neue"/>
                <a:ea typeface="Helvetica Neue"/>
                <a:cs typeface="Helvetica Neue"/>
                <a:sym typeface="Helvetica Neue"/>
              </a:rPr>
              <a:t>rd</a:t>
            </a:r>
            <a:r>
              <a:rPr b="0" i="0" lang="en" sz="900" u="none" cap="none" strike="noStrike">
                <a:solidFill>
                  <a:srgbClr val="000000"/>
                </a:solidFill>
                <a:latin typeface="Helvetica Neue"/>
                <a:ea typeface="Helvetica Neue"/>
                <a:cs typeface="Helvetica Neue"/>
                <a:sym typeface="Helvetica Neue"/>
              </a:rPr>
              <a:t> Party Apps</a:t>
            </a:r>
            <a:endParaRPr b="0" i="0" sz="1400" u="none" cap="none" strike="noStrike">
              <a:solidFill>
                <a:srgbClr val="000000"/>
              </a:solidFill>
              <a:latin typeface="Arial"/>
              <a:ea typeface="Arial"/>
              <a:cs typeface="Arial"/>
              <a:sym typeface="Arial"/>
            </a:endParaRPr>
          </a:p>
        </p:txBody>
      </p:sp>
      <p:sp>
        <p:nvSpPr>
          <p:cNvPr id="855" name="Google Shape;855;p138"/>
          <p:cNvSpPr/>
          <p:nvPr/>
        </p:nvSpPr>
        <p:spPr>
          <a:xfrm>
            <a:off x="6950075" y="1878013"/>
            <a:ext cx="682200" cy="231000"/>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900"/>
              <a:buFont typeface="Helvetica Neue"/>
              <a:buNone/>
            </a:pPr>
            <a:r>
              <a:rPr b="0" i="0" lang="en" sz="900" u="none" cap="none" strike="noStrike">
                <a:solidFill>
                  <a:srgbClr val="000000"/>
                </a:solidFill>
                <a:latin typeface="Helvetica Neue"/>
                <a:ea typeface="Helvetica Neue"/>
                <a:cs typeface="Helvetica Neue"/>
                <a:sym typeface="Helvetica Neue"/>
              </a:rPr>
              <a:t>Community</a:t>
            </a:r>
            <a:endParaRPr b="0" i="0" sz="1400" u="none" cap="none" strike="noStrike">
              <a:solidFill>
                <a:srgbClr val="000000"/>
              </a:solidFill>
              <a:latin typeface="Arial"/>
              <a:ea typeface="Arial"/>
              <a:cs typeface="Arial"/>
              <a:sym typeface="Arial"/>
            </a:endParaRPr>
          </a:p>
        </p:txBody>
      </p:sp>
      <p:sp>
        <p:nvSpPr>
          <p:cNvPr id="856" name="Google Shape;856;p138"/>
          <p:cNvSpPr/>
          <p:nvPr/>
        </p:nvSpPr>
        <p:spPr>
          <a:xfrm>
            <a:off x="1096962" y="4357687"/>
            <a:ext cx="523200" cy="231000"/>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900"/>
              <a:buFont typeface="Helvetica Neue"/>
              <a:buNone/>
            </a:pPr>
            <a:r>
              <a:rPr b="0" i="0" lang="en" sz="900" u="none" cap="none" strike="noStrike">
                <a:solidFill>
                  <a:srgbClr val="000000"/>
                </a:solidFill>
                <a:latin typeface="Helvetica Neue"/>
                <a:ea typeface="Helvetica Neue"/>
                <a:cs typeface="Helvetica Neue"/>
                <a:sym typeface="Helvetica Neue"/>
              </a:rPr>
              <a:t>Clusters</a:t>
            </a:r>
            <a:endParaRPr b="0" i="0" sz="1400" u="none" cap="none" strike="noStrike">
              <a:solidFill>
                <a:srgbClr val="000000"/>
              </a:solidFill>
              <a:latin typeface="Arial"/>
              <a:ea typeface="Arial"/>
              <a:cs typeface="Arial"/>
              <a:sym typeface="Arial"/>
            </a:endParaRPr>
          </a:p>
        </p:txBody>
      </p:sp>
      <p:sp>
        <p:nvSpPr>
          <p:cNvPr id="857" name="Google Shape;857;p138"/>
          <p:cNvSpPr/>
          <p:nvPr/>
        </p:nvSpPr>
        <p:spPr>
          <a:xfrm>
            <a:off x="6937375" y="3216275"/>
            <a:ext cx="898200" cy="231000"/>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900"/>
              <a:buFont typeface="Helvetica Neue"/>
              <a:buNone/>
            </a:pPr>
            <a:r>
              <a:rPr b="0" i="0" lang="en" sz="900" u="none" cap="none" strike="noStrike">
                <a:solidFill>
                  <a:srgbClr val="000000"/>
                </a:solidFill>
                <a:latin typeface="Helvetica Neue"/>
                <a:ea typeface="Helvetica Neue"/>
                <a:cs typeface="Helvetica Neue"/>
                <a:sym typeface="Helvetica Neue"/>
              </a:rPr>
              <a:t>Monitor Results</a:t>
            </a:r>
            <a:endParaRPr b="0" i="0" sz="1400" u="none" cap="none" strike="noStrike">
              <a:solidFill>
                <a:srgbClr val="000000"/>
              </a:solidFill>
              <a:latin typeface="Arial"/>
              <a:ea typeface="Arial"/>
              <a:cs typeface="Arial"/>
              <a:sym typeface="Arial"/>
            </a:endParaRPr>
          </a:p>
        </p:txBody>
      </p:sp>
      <p:sp>
        <p:nvSpPr>
          <p:cNvPr id="858" name="Google Shape;858;p138"/>
          <p:cNvSpPr/>
          <p:nvPr/>
        </p:nvSpPr>
        <p:spPr>
          <a:xfrm>
            <a:off x="5607050" y="3216275"/>
            <a:ext cx="1169400" cy="231000"/>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900"/>
              <a:buFont typeface="Helvetica Neue"/>
              <a:buNone/>
            </a:pPr>
            <a:r>
              <a:rPr b="0" i="0" lang="en" sz="900" u="none" cap="none" strike="noStrike">
                <a:solidFill>
                  <a:srgbClr val="000000"/>
                </a:solidFill>
                <a:latin typeface="Helvetica Neue"/>
                <a:ea typeface="Helvetica Neue"/>
                <a:cs typeface="Helvetica Neue"/>
                <a:sym typeface="Helvetica Neue"/>
              </a:rPr>
              <a:t>Schedule Workflows </a:t>
            </a:r>
            <a:endParaRPr b="0" i="0" sz="1400" u="none" cap="none" strike="noStrike">
              <a:solidFill>
                <a:srgbClr val="000000"/>
              </a:solidFill>
              <a:latin typeface="Arial"/>
              <a:ea typeface="Arial"/>
              <a:cs typeface="Arial"/>
              <a:sym typeface="Arial"/>
            </a:endParaRPr>
          </a:p>
        </p:txBody>
      </p:sp>
      <p:sp>
        <p:nvSpPr>
          <p:cNvPr id="859" name="Google Shape;859;p138"/>
          <p:cNvSpPr/>
          <p:nvPr/>
        </p:nvSpPr>
        <p:spPr>
          <a:xfrm>
            <a:off x="3259136" y="4354512"/>
            <a:ext cx="701400" cy="231000"/>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900"/>
              <a:buFont typeface="Helvetica Neue"/>
              <a:buNone/>
            </a:pPr>
            <a:r>
              <a:rPr b="0" i="0" lang="en" sz="900" u="none" cap="none" strike="noStrike">
                <a:solidFill>
                  <a:srgbClr val="000000"/>
                </a:solidFill>
                <a:latin typeface="Helvetica Neue"/>
                <a:ea typeface="Helvetica Neue"/>
                <a:cs typeface="Helvetica Neue"/>
                <a:sym typeface="Helvetica Neue"/>
              </a:rPr>
              <a:t>Import Data</a:t>
            </a:r>
            <a:endParaRPr b="0" i="0" sz="1400" u="none" cap="none" strike="noStrike">
              <a:solidFill>
                <a:srgbClr val="000000"/>
              </a:solidFill>
              <a:latin typeface="Arial"/>
              <a:ea typeface="Arial"/>
              <a:cs typeface="Arial"/>
              <a:sym typeface="Arial"/>
            </a:endParaRPr>
          </a:p>
        </p:txBody>
      </p:sp>
      <p:sp>
        <p:nvSpPr>
          <p:cNvPr id="860" name="Google Shape;860;p138"/>
          <p:cNvSpPr/>
          <p:nvPr/>
        </p:nvSpPr>
        <p:spPr>
          <a:xfrm>
            <a:off x="2012950" y="4357687"/>
            <a:ext cx="885600" cy="231000"/>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900"/>
              <a:buFont typeface="Helvetica Neue"/>
              <a:buNone/>
            </a:pPr>
            <a:r>
              <a:rPr b="0" i="0" lang="en" sz="900" u="none" cap="none" strike="noStrike">
                <a:solidFill>
                  <a:srgbClr val="000000"/>
                </a:solidFill>
                <a:latin typeface="Helvetica Neue"/>
                <a:ea typeface="Helvetica Neue"/>
                <a:cs typeface="Helvetica Neue"/>
                <a:sym typeface="Helvetica Neue"/>
              </a:rPr>
              <a:t>Power of Spark</a:t>
            </a:r>
            <a:endParaRPr b="0" i="0" sz="1400" u="none" cap="none" strike="noStrike">
              <a:solidFill>
                <a:srgbClr val="000000"/>
              </a:solidFill>
              <a:latin typeface="Arial"/>
              <a:ea typeface="Arial"/>
              <a:cs typeface="Arial"/>
              <a:sym typeface="Arial"/>
            </a:endParaRPr>
          </a:p>
        </p:txBody>
      </p:sp>
      <p:sp>
        <p:nvSpPr>
          <p:cNvPr id="861" name="Google Shape;861;p138"/>
          <p:cNvSpPr/>
          <p:nvPr/>
        </p:nvSpPr>
        <p:spPr>
          <a:xfrm>
            <a:off x="2057400" y="3205163"/>
            <a:ext cx="688800" cy="231000"/>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900"/>
              <a:buFont typeface="Helvetica Neue"/>
              <a:buNone/>
            </a:pPr>
            <a:r>
              <a:rPr b="0" i="0" lang="en" sz="900" u="none" cap="none" strike="noStrike">
                <a:solidFill>
                  <a:srgbClr val="000000"/>
                </a:solidFill>
                <a:latin typeface="Helvetica Neue"/>
                <a:ea typeface="Helvetica Neue"/>
                <a:cs typeface="Helvetica Neue"/>
                <a:sym typeface="Helvetica Neue"/>
              </a:rPr>
              <a:t>Collaborate</a:t>
            </a:r>
            <a:endParaRPr b="0" i="0" sz="1400" u="none" cap="none" strike="noStrike">
              <a:solidFill>
                <a:srgbClr val="000000"/>
              </a:solidFill>
              <a:latin typeface="Arial"/>
              <a:ea typeface="Arial"/>
              <a:cs typeface="Arial"/>
              <a:sym typeface="Arial"/>
            </a:endParaRPr>
          </a:p>
        </p:txBody>
      </p:sp>
      <p:sp>
        <p:nvSpPr>
          <p:cNvPr id="862" name="Google Shape;862;p138"/>
          <p:cNvSpPr/>
          <p:nvPr/>
        </p:nvSpPr>
        <p:spPr>
          <a:xfrm>
            <a:off x="4364037" y="3205163"/>
            <a:ext cx="479100" cy="231000"/>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900"/>
              <a:buFont typeface="Helvetica Neue"/>
              <a:buNone/>
            </a:pPr>
            <a:r>
              <a:rPr b="0" i="0" lang="en" sz="900" u="none" cap="none" strike="noStrike">
                <a:solidFill>
                  <a:srgbClr val="000000"/>
                </a:solidFill>
                <a:latin typeface="Helvetica Neue"/>
                <a:ea typeface="Helvetica Neue"/>
                <a:cs typeface="Helvetica Neue"/>
                <a:sym typeface="Helvetica Neue"/>
              </a:rPr>
              <a:t>Publish</a:t>
            </a:r>
            <a:endParaRPr b="0" i="0" sz="1400" u="none" cap="none" strike="noStrike">
              <a:solidFill>
                <a:srgbClr val="000000"/>
              </a:solidFill>
              <a:latin typeface="Arial"/>
              <a:ea typeface="Arial"/>
              <a:cs typeface="Arial"/>
              <a:sym typeface="Arial"/>
            </a:endParaRPr>
          </a:p>
        </p:txBody>
      </p:sp>
      <p:sp>
        <p:nvSpPr>
          <p:cNvPr id="863" name="Google Shape;863;p138"/>
          <p:cNvSpPr/>
          <p:nvPr/>
        </p:nvSpPr>
        <p:spPr>
          <a:xfrm>
            <a:off x="3336925" y="3205163"/>
            <a:ext cx="559500" cy="231000"/>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900"/>
              <a:buFont typeface="Helvetica Neue"/>
              <a:buNone/>
            </a:pPr>
            <a:r>
              <a:rPr b="0" i="0" lang="en" sz="900" u="none" cap="none" strike="noStrike">
                <a:solidFill>
                  <a:srgbClr val="000000"/>
                </a:solidFill>
                <a:latin typeface="Helvetica Neue"/>
                <a:ea typeface="Helvetica Neue"/>
                <a:cs typeface="Helvetica Neue"/>
                <a:sym typeface="Helvetica Neue"/>
              </a:rPr>
              <a:t>Visualize</a:t>
            </a:r>
            <a:endParaRPr b="0" i="0" sz="1400" u="none" cap="none" strike="noStrike">
              <a:solidFill>
                <a:srgbClr val="000000"/>
              </a:solidFill>
              <a:latin typeface="Arial"/>
              <a:ea typeface="Arial"/>
              <a:cs typeface="Arial"/>
              <a:sym typeface="Arial"/>
            </a:endParaRPr>
          </a:p>
        </p:txBody>
      </p:sp>
      <p:sp>
        <p:nvSpPr>
          <p:cNvPr id="864" name="Google Shape;864;p138"/>
          <p:cNvSpPr/>
          <p:nvPr/>
        </p:nvSpPr>
        <p:spPr>
          <a:xfrm>
            <a:off x="1019175" y="3205163"/>
            <a:ext cx="612600" cy="231000"/>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900"/>
              <a:buFont typeface="Helvetica Neue"/>
              <a:buNone/>
            </a:pPr>
            <a:r>
              <a:rPr b="0" i="0" lang="en" sz="900" u="none" cap="none" strike="noStrike">
                <a:solidFill>
                  <a:srgbClr val="000000"/>
                </a:solidFill>
                <a:latin typeface="Helvetica Neue"/>
                <a:ea typeface="Helvetica Neue"/>
                <a:cs typeface="Helvetica Neue"/>
                <a:sym typeface="Helvetica Neue"/>
              </a:rPr>
              <a:t>Language</a:t>
            </a:r>
            <a:endParaRPr b="0" i="0" sz="1400" u="none" cap="none" strike="noStrike">
              <a:solidFill>
                <a:srgbClr val="000000"/>
              </a:solidFill>
              <a:latin typeface="Arial"/>
              <a:ea typeface="Arial"/>
              <a:cs typeface="Arial"/>
              <a:sym typeface="Arial"/>
            </a:endParaRPr>
          </a:p>
        </p:txBody>
      </p:sp>
      <p:sp>
        <p:nvSpPr>
          <p:cNvPr id="865" name="Google Shape;865;p138"/>
          <p:cNvSpPr/>
          <p:nvPr/>
        </p:nvSpPr>
        <p:spPr>
          <a:xfrm>
            <a:off x="8204200" y="1878013"/>
            <a:ext cx="542400" cy="231000"/>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900"/>
              <a:buFont typeface="Helvetica Neue"/>
              <a:buNone/>
            </a:pPr>
            <a:r>
              <a:rPr b="0" i="0" lang="en" sz="900" u="none" cap="none" strike="noStrike">
                <a:solidFill>
                  <a:srgbClr val="000000"/>
                </a:solidFill>
                <a:latin typeface="Helvetica Neue"/>
                <a:ea typeface="Helvetica Neue"/>
                <a:cs typeface="Helvetica Neue"/>
                <a:sym typeface="Helvetica Neue"/>
              </a:rPr>
              <a:t>Libraries</a:t>
            </a:r>
            <a:endParaRPr b="0" i="0" sz="1400" u="none" cap="none" strike="noStrike">
              <a:solidFill>
                <a:srgbClr val="000000"/>
              </a:solidFill>
              <a:latin typeface="Arial"/>
              <a:ea typeface="Arial"/>
              <a:cs typeface="Arial"/>
              <a:sym typeface="Arial"/>
            </a:endParaRPr>
          </a:p>
        </p:txBody>
      </p:sp>
      <p:sp>
        <p:nvSpPr>
          <p:cNvPr id="866" name="Google Shape;866;p138"/>
          <p:cNvSpPr/>
          <p:nvPr/>
        </p:nvSpPr>
        <p:spPr>
          <a:xfrm>
            <a:off x="5700712" y="1878013"/>
            <a:ext cx="917100" cy="231000"/>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900"/>
              <a:buFont typeface="Helvetica Neue"/>
              <a:buNone/>
            </a:pPr>
            <a:r>
              <a:rPr b="0" i="0" lang="en" sz="900" u="none" cap="none" strike="noStrike">
                <a:solidFill>
                  <a:srgbClr val="000000"/>
                </a:solidFill>
                <a:latin typeface="Helvetica Neue"/>
                <a:ea typeface="Helvetica Neue"/>
                <a:cs typeface="Helvetica Neue"/>
                <a:sym typeface="Helvetica Neue"/>
              </a:rPr>
              <a:t>Unified Platform</a:t>
            </a:r>
            <a:endParaRPr b="0" i="0" sz="1400" u="none" cap="none" strike="noStrike">
              <a:solidFill>
                <a:srgbClr val="000000"/>
              </a:solidFill>
              <a:latin typeface="Arial"/>
              <a:ea typeface="Arial"/>
              <a:cs typeface="Arial"/>
              <a:sym typeface="Arial"/>
            </a:endParaRPr>
          </a:p>
        </p:txBody>
      </p:sp>
      <p:sp>
        <p:nvSpPr>
          <p:cNvPr id="867" name="Google Shape;867;p138"/>
          <p:cNvSpPr/>
          <p:nvPr/>
        </p:nvSpPr>
        <p:spPr>
          <a:xfrm>
            <a:off x="5875337" y="4302125"/>
            <a:ext cx="593400" cy="231000"/>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900"/>
              <a:buFont typeface="Helvetica Neue"/>
              <a:buNone/>
            </a:pPr>
            <a:r>
              <a:rPr b="0" i="0" lang="en" sz="900" u="none" cap="none" strike="noStrike">
                <a:solidFill>
                  <a:srgbClr val="000000"/>
                </a:solidFill>
                <a:latin typeface="Helvetica Neue"/>
                <a:ea typeface="Helvetica Neue"/>
                <a:cs typeface="Helvetica Neue"/>
                <a:sym typeface="Helvetica Neue"/>
              </a:rPr>
              <a:t>Logo Bug</a:t>
            </a:r>
            <a:endParaRPr b="0" i="0" sz="1400" u="none" cap="none" strike="noStrike">
              <a:solidFill>
                <a:srgbClr val="000000"/>
              </a:solidFill>
              <a:latin typeface="Arial"/>
              <a:ea typeface="Arial"/>
              <a:cs typeface="Arial"/>
              <a:sym typeface="Arial"/>
            </a:endParaRPr>
          </a:p>
        </p:txBody>
      </p:sp>
      <p:sp>
        <p:nvSpPr>
          <p:cNvPr id="868" name="Google Shape;868;p138"/>
          <p:cNvSpPr txBox="1"/>
          <p:nvPr>
            <p:ph idx="12" type="sldNum"/>
          </p:nvPr>
        </p:nvSpPr>
        <p:spPr>
          <a:xfrm>
            <a:off x="8746518" y="4788217"/>
            <a:ext cx="273600" cy="269100"/>
          </a:xfrm>
          <a:prstGeom prst="rect">
            <a:avLst/>
          </a:prstGeom>
          <a:noFill/>
          <a:ln>
            <a:noFill/>
          </a:ln>
        </p:spPr>
        <p:txBody>
          <a:bodyPr anchorCtr="0" anchor="ctr" bIns="45700" lIns="45700" spcFirstLastPara="1" rIns="45700" wrap="square" tIns="45700">
            <a:noAutofit/>
          </a:bodyPr>
          <a:lstStyle>
            <a:lvl1pPr indent="0" lvl="0" marL="0" marR="0" rtl="0" algn="r">
              <a:lnSpc>
                <a:spcPct val="100000"/>
              </a:lnSpc>
              <a:spcBef>
                <a:spcPts val="0"/>
              </a:spcBef>
              <a:spcAft>
                <a:spcPts val="0"/>
              </a:spcAft>
              <a:buClr>
                <a:srgbClr val="606060"/>
              </a:buClr>
              <a:buSzPts val="1200"/>
              <a:buFont typeface="Helvetica Neue"/>
              <a:buNone/>
              <a:defRPr b="0" i="0" sz="1200" u="none" cap="none" strike="noStrike">
                <a:solidFill>
                  <a:srgbClr val="606060"/>
                </a:solidFill>
                <a:latin typeface="Helvetica Neue"/>
                <a:ea typeface="Helvetica Neue"/>
                <a:cs typeface="Helvetica Neue"/>
                <a:sym typeface="Helvetica Neue"/>
              </a:defRPr>
            </a:lvl1pPr>
            <a:lvl2pPr indent="0" lvl="1" marL="0" marR="0" rtl="0" algn="r">
              <a:lnSpc>
                <a:spcPct val="100000"/>
              </a:lnSpc>
              <a:spcBef>
                <a:spcPts val="0"/>
              </a:spcBef>
              <a:spcAft>
                <a:spcPts val="0"/>
              </a:spcAft>
              <a:buClr>
                <a:srgbClr val="606060"/>
              </a:buClr>
              <a:buSzPts val="1200"/>
              <a:buFont typeface="Helvetica Neue"/>
              <a:buNone/>
              <a:defRPr b="0" i="0" sz="1200" u="none" cap="none" strike="noStrike">
                <a:solidFill>
                  <a:srgbClr val="606060"/>
                </a:solidFill>
                <a:latin typeface="Helvetica Neue"/>
                <a:ea typeface="Helvetica Neue"/>
                <a:cs typeface="Helvetica Neue"/>
                <a:sym typeface="Helvetica Neue"/>
              </a:defRPr>
            </a:lvl2pPr>
            <a:lvl3pPr indent="0" lvl="2" marL="0" marR="0" rtl="0" algn="r">
              <a:lnSpc>
                <a:spcPct val="100000"/>
              </a:lnSpc>
              <a:spcBef>
                <a:spcPts val="0"/>
              </a:spcBef>
              <a:spcAft>
                <a:spcPts val="0"/>
              </a:spcAft>
              <a:buClr>
                <a:srgbClr val="606060"/>
              </a:buClr>
              <a:buSzPts val="1200"/>
              <a:buFont typeface="Helvetica Neue"/>
              <a:buNone/>
              <a:defRPr b="0" i="0" sz="1200" u="none" cap="none" strike="noStrike">
                <a:solidFill>
                  <a:srgbClr val="606060"/>
                </a:solidFill>
                <a:latin typeface="Helvetica Neue"/>
                <a:ea typeface="Helvetica Neue"/>
                <a:cs typeface="Helvetica Neue"/>
                <a:sym typeface="Helvetica Neue"/>
              </a:defRPr>
            </a:lvl3pPr>
            <a:lvl4pPr indent="0" lvl="3" marL="0" marR="0" rtl="0" algn="r">
              <a:lnSpc>
                <a:spcPct val="100000"/>
              </a:lnSpc>
              <a:spcBef>
                <a:spcPts val="0"/>
              </a:spcBef>
              <a:spcAft>
                <a:spcPts val="0"/>
              </a:spcAft>
              <a:buClr>
                <a:srgbClr val="606060"/>
              </a:buClr>
              <a:buSzPts val="1200"/>
              <a:buFont typeface="Helvetica Neue"/>
              <a:buNone/>
              <a:defRPr b="0" i="0" sz="1200" u="none" cap="none" strike="noStrike">
                <a:solidFill>
                  <a:srgbClr val="606060"/>
                </a:solidFill>
                <a:latin typeface="Helvetica Neue"/>
                <a:ea typeface="Helvetica Neue"/>
                <a:cs typeface="Helvetica Neue"/>
                <a:sym typeface="Helvetica Neue"/>
              </a:defRPr>
            </a:lvl4pPr>
            <a:lvl5pPr indent="0" lvl="4" marL="0" marR="0" rtl="0" algn="r">
              <a:lnSpc>
                <a:spcPct val="100000"/>
              </a:lnSpc>
              <a:spcBef>
                <a:spcPts val="0"/>
              </a:spcBef>
              <a:spcAft>
                <a:spcPts val="0"/>
              </a:spcAft>
              <a:buClr>
                <a:srgbClr val="606060"/>
              </a:buClr>
              <a:buSzPts val="1200"/>
              <a:buFont typeface="Helvetica Neue"/>
              <a:buNone/>
              <a:defRPr b="0" i="0" sz="1200" u="none" cap="none" strike="noStrike">
                <a:solidFill>
                  <a:srgbClr val="606060"/>
                </a:solidFill>
                <a:latin typeface="Helvetica Neue"/>
                <a:ea typeface="Helvetica Neue"/>
                <a:cs typeface="Helvetica Neue"/>
                <a:sym typeface="Helvetica Neue"/>
              </a:defRPr>
            </a:lvl5pPr>
            <a:lvl6pPr indent="0" lvl="5" marL="0" marR="0" rtl="0" algn="r">
              <a:lnSpc>
                <a:spcPct val="100000"/>
              </a:lnSpc>
              <a:spcBef>
                <a:spcPts val="0"/>
              </a:spcBef>
              <a:spcAft>
                <a:spcPts val="0"/>
              </a:spcAft>
              <a:buClr>
                <a:srgbClr val="606060"/>
              </a:buClr>
              <a:buSzPts val="1200"/>
              <a:buFont typeface="Helvetica Neue"/>
              <a:buNone/>
              <a:defRPr b="0" i="0" sz="1200" u="none" cap="none" strike="noStrike">
                <a:solidFill>
                  <a:srgbClr val="606060"/>
                </a:solidFill>
                <a:latin typeface="Helvetica Neue"/>
                <a:ea typeface="Helvetica Neue"/>
                <a:cs typeface="Helvetica Neue"/>
                <a:sym typeface="Helvetica Neue"/>
              </a:defRPr>
            </a:lvl6pPr>
            <a:lvl7pPr indent="0" lvl="6" marL="0" marR="0" rtl="0" algn="r">
              <a:lnSpc>
                <a:spcPct val="100000"/>
              </a:lnSpc>
              <a:spcBef>
                <a:spcPts val="0"/>
              </a:spcBef>
              <a:spcAft>
                <a:spcPts val="0"/>
              </a:spcAft>
              <a:buClr>
                <a:srgbClr val="606060"/>
              </a:buClr>
              <a:buSzPts val="1200"/>
              <a:buFont typeface="Helvetica Neue"/>
              <a:buNone/>
              <a:defRPr b="0" i="0" sz="1200" u="none" cap="none" strike="noStrike">
                <a:solidFill>
                  <a:srgbClr val="606060"/>
                </a:solidFill>
                <a:latin typeface="Helvetica Neue"/>
                <a:ea typeface="Helvetica Neue"/>
                <a:cs typeface="Helvetica Neue"/>
                <a:sym typeface="Helvetica Neue"/>
              </a:defRPr>
            </a:lvl7pPr>
            <a:lvl8pPr indent="0" lvl="7" marL="0" marR="0" rtl="0" algn="r">
              <a:lnSpc>
                <a:spcPct val="100000"/>
              </a:lnSpc>
              <a:spcBef>
                <a:spcPts val="0"/>
              </a:spcBef>
              <a:spcAft>
                <a:spcPts val="0"/>
              </a:spcAft>
              <a:buClr>
                <a:srgbClr val="606060"/>
              </a:buClr>
              <a:buSzPts val="1200"/>
              <a:buFont typeface="Helvetica Neue"/>
              <a:buNone/>
              <a:defRPr b="0" i="0" sz="1200" u="none" cap="none" strike="noStrike">
                <a:solidFill>
                  <a:srgbClr val="606060"/>
                </a:solidFill>
                <a:latin typeface="Helvetica Neue"/>
                <a:ea typeface="Helvetica Neue"/>
                <a:cs typeface="Helvetica Neue"/>
                <a:sym typeface="Helvetica Neue"/>
              </a:defRPr>
            </a:lvl8pPr>
            <a:lvl9pPr indent="0" lvl="8" marL="0" marR="0" rtl="0" algn="r">
              <a:lnSpc>
                <a:spcPct val="100000"/>
              </a:lnSpc>
              <a:spcBef>
                <a:spcPts val="0"/>
              </a:spcBef>
              <a:spcAft>
                <a:spcPts val="0"/>
              </a:spcAft>
              <a:buClr>
                <a:srgbClr val="606060"/>
              </a:buClr>
              <a:buSzPts val="1200"/>
              <a:buFont typeface="Helvetica Neue"/>
              <a:buNone/>
              <a:defRPr b="0" i="0" sz="1200" u="none" cap="none" strike="noStrike">
                <a:solidFill>
                  <a:srgbClr val="606060"/>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
              <a:t>‹#›</a:t>
            </a:fld>
            <a:endParaRPr/>
          </a:p>
        </p:txBody>
      </p:sp>
      <p:pic>
        <p:nvPicPr>
          <p:cNvPr descr="databricks_logoTM_800px.png" id="869" name="Google Shape;869;p138"/>
          <p:cNvPicPr preferRelativeResize="0"/>
          <p:nvPr/>
        </p:nvPicPr>
        <p:blipFill rotWithShape="1">
          <a:blip r:embed="rId19">
            <a:alphaModFix/>
          </a:blip>
          <a:srcRect b="0" l="0" r="0" t="0"/>
          <a:stretch/>
        </p:blipFill>
        <p:spPr>
          <a:xfrm>
            <a:off x="147109" y="4806611"/>
            <a:ext cx="1100475" cy="187200"/>
          </a:xfrm>
          <a:prstGeom prst="rect">
            <a:avLst/>
          </a:prstGeom>
          <a:noFill/>
          <a:ln>
            <a:noFill/>
          </a:ln>
        </p:spPr>
      </p:pic>
      <p:sp>
        <p:nvSpPr>
          <p:cNvPr id="870" name="Google Shape;870;p138"/>
          <p:cNvSpPr txBox="1"/>
          <p:nvPr>
            <p:ph type="title"/>
          </p:nvPr>
        </p:nvSpPr>
        <p:spPr>
          <a:xfrm>
            <a:off x="254760" y="206375"/>
            <a:ext cx="85605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404040"/>
              </a:buClr>
              <a:buSzPts val="1400"/>
              <a:buFont typeface="Helvetica Neue"/>
              <a:buNone/>
              <a:defRPr b="0" i="0" sz="4000" u="none" cap="none" strike="noStrike">
                <a:solidFill>
                  <a:srgbClr val="404040"/>
                </a:solidFill>
                <a:latin typeface="Helvetica Neue"/>
                <a:ea typeface="Helvetica Neue"/>
                <a:cs typeface="Helvetica Neue"/>
                <a:sym typeface="Helvetica Neue"/>
              </a:defRPr>
            </a:lvl1pPr>
            <a:lvl2pPr lvl="1" marR="0" rtl="0" algn="l">
              <a:lnSpc>
                <a:spcPct val="100000"/>
              </a:lnSpc>
              <a:spcBef>
                <a:spcPts val="0"/>
              </a:spcBef>
              <a:spcAft>
                <a:spcPts val="0"/>
              </a:spcAft>
              <a:buClr>
                <a:srgbClr val="404040"/>
              </a:buClr>
              <a:buSzPts val="1400"/>
              <a:buFont typeface="Helvetica Neue"/>
              <a:buNone/>
              <a:defRPr b="0" i="0" sz="4000" u="none" cap="none" strike="noStrike">
                <a:solidFill>
                  <a:srgbClr val="404040"/>
                </a:solidFill>
                <a:latin typeface="Helvetica Neue"/>
                <a:ea typeface="Helvetica Neue"/>
                <a:cs typeface="Helvetica Neue"/>
                <a:sym typeface="Helvetica Neue"/>
              </a:defRPr>
            </a:lvl2pPr>
            <a:lvl3pPr lvl="2" marR="0" rtl="0" algn="l">
              <a:lnSpc>
                <a:spcPct val="100000"/>
              </a:lnSpc>
              <a:spcBef>
                <a:spcPts val="0"/>
              </a:spcBef>
              <a:spcAft>
                <a:spcPts val="0"/>
              </a:spcAft>
              <a:buClr>
                <a:srgbClr val="404040"/>
              </a:buClr>
              <a:buSzPts val="1400"/>
              <a:buFont typeface="Helvetica Neue"/>
              <a:buNone/>
              <a:defRPr b="0" i="0" sz="4000" u="none" cap="none" strike="noStrike">
                <a:solidFill>
                  <a:srgbClr val="404040"/>
                </a:solidFill>
                <a:latin typeface="Helvetica Neue"/>
                <a:ea typeface="Helvetica Neue"/>
                <a:cs typeface="Helvetica Neue"/>
                <a:sym typeface="Helvetica Neue"/>
              </a:defRPr>
            </a:lvl3pPr>
            <a:lvl4pPr lvl="3" marR="0" rtl="0" algn="l">
              <a:lnSpc>
                <a:spcPct val="100000"/>
              </a:lnSpc>
              <a:spcBef>
                <a:spcPts val="0"/>
              </a:spcBef>
              <a:spcAft>
                <a:spcPts val="0"/>
              </a:spcAft>
              <a:buClr>
                <a:srgbClr val="404040"/>
              </a:buClr>
              <a:buSzPts val="1400"/>
              <a:buFont typeface="Helvetica Neue"/>
              <a:buNone/>
              <a:defRPr b="0" i="0" sz="4000" u="none" cap="none" strike="noStrike">
                <a:solidFill>
                  <a:srgbClr val="404040"/>
                </a:solidFill>
                <a:latin typeface="Helvetica Neue"/>
                <a:ea typeface="Helvetica Neue"/>
                <a:cs typeface="Helvetica Neue"/>
                <a:sym typeface="Helvetica Neue"/>
              </a:defRPr>
            </a:lvl4pPr>
            <a:lvl5pPr lvl="4" marR="0" rtl="0" algn="l">
              <a:lnSpc>
                <a:spcPct val="100000"/>
              </a:lnSpc>
              <a:spcBef>
                <a:spcPts val="0"/>
              </a:spcBef>
              <a:spcAft>
                <a:spcPts val="0"/>
              </a:spcAft>
              <a:buClr>
                <a:srgbClr val="404040"/>
              </a:buClr>
              <a:buSzPts val="1400"/>
              <a:buFont typeface="Helvetica Neue"/>
              <a:buNone/>
              <a:defRPr b="0" i="0" sz="4000" u="none" cap="none" strike="noStrike">
                <a:solidFill>
                  <a:srgbClr val="404040"/>
                </a:solidFill>
                <a:latin typeface="Helvetica Neue"/>
                <a:ea typeface="Helvetica Neue"/>
                <a:cs typeface="Helvetica Neue"/>
                <a:sym typeface="Helvetica Neue"/>
              </a:defRPr>
            </a:lvl5pPr>
            <a:lvl6pPr lvl="5" marR="0" rtl="0" algn="l">
              <a:lnSpc>
                <a:spcPct val="100000"/>
              </a:lnSpc>
              <a:spcBef>
                <a:spcPts val="0"/>
              </a:spcBef>
              <a:spcAft>
                <a:spcPts val="0"/>
              </a:spcAft>
              <a:buClr>
                <a:srgbClr val="404040"/>
              </a:buClr>
              <a:buSzPts val="1400"/>
              <a:buFont typeface="Helvetica Neue"/>
              <a:buNone/>
              <a:defRPr b="0" i="0" sz="4000" u="none" cap="none" strike="noStrike">
                <a:solidFill>
                  <a:srgbClr val="404040"/>
                </a:solidFill>
                <a:latin typeface="Helvetica Neue"/>
                <a:ea typeface="Helvetica Neue"/>
                <a:cs typeface="Helvetica Neue"/>
                <a:sym typeface="Helvetica Neue"/>
              </a:defRPr>
            </a:lvl6pPr>
            <a:lvl7pPr lvl="6" marR="0" rtl="0" algn="l">
              <a:lnSpc>
                <a:spcPct val="100000"/>
              </a:lnSpc>
              <a:spcBef>
                <a:spcPts val="0"/>
              </a:spcBef>
              <a:spcAft>
                <a:spcPts val="0"/>
              </a:spcAft>
              <a:buClr>
                <a:srgbClr val="404040"/>
              </a:buClr>
              <a:buSzPts val="1400"/>
              <a:buFont typeface="Helvetica Neue"/>
              <a:buNone/>
              <a:defRPr b="0" i="0" sz="4000" u="none" cap="none" strike="noStrike">
                <a:solidFill>
                  <a:srgbClr val="404040"/>
                </a:solidFill>
                <a:latin typeface="Helvetica Neue"/>
                <a:ea typeface="Helvetica Neue"/>
                <a:cs typeface="Helvetica Neue"/>
                <a:sym typeface="Helvetica Neue"/>
              </a:defRPr>
            </a:lvl7pPr>
            <a:lvl8pPr lvl="7" marR="0" rtl="0" algn="l">
              <a:lnSpc>
                <a:spcPct val="100000"/>
              </a:lnSpc>
              <a:spcBef>
                <a:spcPts val="0"/>
              </a:spcBef>
              <a:spcAft>
                <a:spcPts val="0"/>
              </a:spcAft>
              <a:buClr>
                <a:srgbClr val="404040"/>
              </a:buClr>
              <a:buSzPts val="1400"/>
              <a:buFont typeface="Helvetica Neue"/>
              <a:buNone/>
              <a:defRPr b="0" i="0" sz="4000" u="none" cap="none" strike="noStrike">
                <a:solidFill>
                  <a:srgbClr val="404040"/>
                </a:solidFill>
                <a:latin typeface="Helvetica Neue"/>
                <a:ea typeface="Helvetica Neue"/>
                <a:cs typeface="Helvetica Neue"/>
                <a:sym typeface="Helvetica Neue"/>
              </a:defRPr>
            </a:lvl8pPr>
            <a:lvl9pPr lvl="8" marR="0" rtl="0" algn="l">
              <a:lnSpc>
                <a:spcPct val="100000"/>
              </a:lnSpc>
              <a:spcBef>
                <a:spcPts val="0"/>
              </a:spcBef>
              <a:spcAft>
                <a:spcPts val="0"/>
              </a:spcAft>
              <a:buClr>
                <a:srgbClr val="404040"/>
              </a:buClr>
              <a:buSzPts val="1400"/>
              <a:buFont typeface="Helvetica Neue"/>
              <a:buNone/>
              <a:defRPr b="0" i="0" sz="4000" u="none" cap="none" strike="noStrike">
                <a:solidFill>
                  <a:srgbClr val="404040"/>
                </a:solidFill>
                <a:latin typeface="Helvetica Neue"/>
                <a:ea typeface="Helvetica Neue"/>
                <a:cs typeface="Helvetica Neue"/>
                <a:sym typeface="Helvetica Neue"/>
              </a:defRPr>
            </a:lvl9pPr>
          </a:lstStyle>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Frame">
  <p:cSld name="Closing Frame 2">
    <p:bg>
      <p:bgPr>
        <a:blipFill>
          <a:blip r:embed="rId2">
            <a:alphaModFix/>
          </a:blip>
          <a:stretch>
            <a:fillRect/>
          </a:stretch>
        </a:blipFill>
      </p:bgPr>
    </p:bg>
    <p:spTree>
      <p:nvGrpSpPr>
        <p:cNvPr id="871" name="Shape 871"/>
        <p:cNvGrpSpPr/>
        <p:nvPr/>
      </p:nvGrpSpPr>
      <p:grpSpPr>
        <a:xfrm>
          <a:off x="0" y="0"/>
          <a:ext cx="0" cy="0"/>
          <a:chOff x="0" y="0"/>
          <a:chExt cx="0" cy="0"/>
        </a:xfrm>
      </p:grpSpPr>
      <p:pic>
        <p:nvPicPr>
          <p:cNvPr descr="databricks_logoTM_rev_CMYK.eps" id="872" name="Google Shape;872;p139"/>
          <p:cNvPicPr preferRelativeResize="0"/>
          <p:nvPr/>
        </p:nvPicPr>
        <p:blipFill rotWithShape="1">
          <a:blip r:embed="rId3">
            <a:alphaModFix/>
          </a:blip>
          <a:srcRect b="0" l="0" r="0" t="0"/>
          <a:stretch/>
        </p:blipFill>
        <p:spPr>
          <a:xfrm>
            <a:off x="6484937" y="4484687"/>
            <a:ext cx="2235375" cy="335025"/>
          </a:xfrm>
          <a:prstGeom prst="rect">
            <a:avLst/>
          </a:prstGeom>
          <a:noFill/>
          <a:ln>
            <a:noFill/>
          </a:ln>
        </p:spPr>
      </p:pic>
      <p:sp>
        <p:nvSpPr>
          <p:cNvPr id="873" name="Google Shape;873;p139"/>
          <p:cNvSpPr txBox="1"/>
          <p:nvPr>
            <p:ph type="title"/>
          </p:nvPr>
        </p:nvSpPr>
        <p:spPr>
          <a:xfrm>
            <a:off x="903109" y="1598391"/>
            <a:ext cx="7740000" cy="12489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FFFFF"/>
              </a:buClr>
              <a:buSzPts val="1400"/>
              <a:buFont typeface="Helvetica Neue"/>
              <a:buNone/>
              <a:defRPr b="0" i="0" sz="5400" u="none" cap="none" strike="noStrike">
                <a:solidFill>
                  <a:srgbClr val="FFFFFF"/>
                </a:solidFill>
                <a:latin typeface="Helvetica Neue"/>
                <a:ea typeface="Helvetica Neue"/>
                <a:cs typeface="Helvetica Neue"/>
                <a:sym typeface="Helvetica Neue"/>
              </a:defRPr>
            </a:lvl1pPr>
            <a:lvl2pPr lvl="1" marR="0" rtl="0" algn="l">
              <a:lnSpc>
                <a:spcPct val="100000"/>
              </a:lnSpc>
              <a:spcBef>
                <a:spcPts val="0"/>
              </a:spcBef>
              <a:spcAft>
                <a:spcPts val="0"/>
              </a:spcAft>
              <a:buClr>
                <a:srgbClr val="404040"/>
              </a:buClr>
              <a:buSzPts val="1400"/>
              <a:buFont typeface="Helvetica Neue"/>
              <a:buNone/>
              <a:defRPr b="0" i="0" sz="4000" u="none" cap="none" strike="noStrike">
                <a:solidFill>
                  <a:srgbClr val="404040"/>
                </a:solidFill>
                <a:latin typeface="Helvetica Neue"/>
                <a:ea typeface="Helvetica Neue"/>
                <a:cs typeface="Helvetica Neue"/>
                <a:sym typeface="Helvetica Neue"/>
              </a:defRPr>
            </a:lvl2pPr>
            <a:lvl3pPr lvl="2" marR="0" rtl="0" algn="l">
              <a:lnSpc>
                <a:spcPct val="100000"/>
              </a:lnSpc>
              <a:spcBef>
                <a:spcPts val="0"/>
              </a:spcBef>
              <a:spcAft>
                <a:spcPts val="0"/>
              </a:spcAft>
              <a:buClr>
                <a:srgbClr val="404040"/>
              </a:buClr>
              <a:buSzPts val="1400"/>
              <a:buFont typeface="Helvetica Neue"/>
              <a:buNone/>
              <a:defRPr b="0" i="0" sz="4000" u="none" cap="none" strike="noStrike">
                <a:solidFill>
                  <a:srgbClr val="404040"/>
                </a:solidFill>
                <a:latin typeface="Helvetica Neue"/>
                <a:ea typeface="Helvetica Neue"/>
                <a:cs typeface="Helvetica Neue"/>
                <a:sym typeface="Helvetica Neue"/>
              </a:defRPr>
            </a:lvl3pPr>
            <a:lvl4pPr lvl="3" marR="0" rtl="0" algn="l">
              <a:lnSpc>
                <a:spcPct val="100000"/>
              </a:lnSpc>
              <a:spcBef>
                <a:spcPts val="0"/>
              </a:spcBef>
              <a:spcAft>
                <a:spcPts val="0"/>
              </a:spcAft>
              <a:buClr>
                <a:srgbClr val="404040"/>
              </a:buClr>
              <a:buSzPts val="1400"/>
              <a:buFont typeface="Helvetica Neue"/>
              <a:buNone/>
              <a:defRPr b="0" i="0" sz="4000" u="none" cap="none" strike="noStrike">
                <a:solidFill>
                  <a:srgbClr val="404040"/>
                </a:solidFill>
                <a:latin typeface="Helvetica Neue"/>
                <a:ea typeface="Helvetica Neue"/>
                <a:cs typeface="Helvetica Neue"/>
                <a:sym typeface="Helvetica Neue"/>
              </a:defRPr>
            </a:lvl4pPr>
            <a:lvl5pPr lvl="4" marR="0" rtl="0" algn="l">
              <a:lnSpc>
                <a:spcPct val="100000"/>
              </a:lnSpc>
              <a:spcBef>
                <a:spcPts val="0"/>
              </a:spcBef>
              <a:spcAft>
                <a:spcPts val="0"/>
              </a:spcAft>
              <a:buClr>
                <a:srgbClr val="404040"/>
              </a:buClr>
              <a:buSzPts val="1400"/>
              <a:buFont typeface="Helvetica Neue"/>
              <a:buNone/>
              <a:defRPr b="0" i="0" sz="4000" u="none" cap="none" strike="noStrike">
                <a:solidFill>
                  <a:srgbClr val="404040"/>
                </a:solidFill>
                <a:latin typeface="Helvetica Neue"/>
                <a:ea typeface="Helvetica Neue"/>
                <a:cs typeface="Helvetica Neue"/>
                <a:sym typeface="Helvetica Neue"/>
              </a:defRPr>
            </a:lvl5pPr>
            <a:lvl6pPr lvl="5" marR="0" rtl="0" algn="l">
              <a:lnSpc>
                <a:spcPct val="100000"/>
              </a:lnSpc>
              <a:spcBef>
                <a:spcPts val="0"/>
              </a:spcBef>
              <a:spcAft>
                <a:spcPts val="0"/>
              </a:spcAft>
              <a:buClr>
                <a:srgbClr val="404040"/>
              </a:buClr>
              <a:buSzPts val="1400"/>
              <a:buFont typeface="Helvetica Neue"/>
              <a:buNone/>
              <a:defRPr b="0" i="0" sz="4000" u="none" cap="none" strike="noStrike">
                <a:solidFill>
                  <a:srgbClr val="404040"/>
                </a:solidFill>
                <a:latin typeface="Helvetica Neue"/>
                <a:ea typeface="Helvetica Neue"/>
                <a:cs typeface="Helvetica Neue"/>
                <a:sym typeface="Helvetica Neue"/>
              </a:defRPr>
            </a:lvl6pPr>
            <a:lvl7pPr lvl="6" marR="0" rtl="0" algn="l">
              <a:lnSpc>
                <a:spcPct val="100000"/>
              </a:lnSpc>
              <a:spcBef>
                <a:spcPts val="0"/>
              </a:spcBef>
              <a:spcAft>
                <a:spcPts val="0"/>
              </a:spcAft>
              <a:buClr>
                <a:srgbClr val="404040"/>
              </a:buClr>
              <a:buSzPts val="1400"/>
              <a:buFont typeface="Helvetica Neue"/>
              <a:buNone/>
              <a:defRPr b="0" i="0" sz="4000" u="none" cap="none" strike="noStrike">
                <a:solidFill>
                  <a:srgbClr val="404040"/>
                </a:solidFill>
                <a:latin typeface="Helvetica Neue"/>
                <a:ea typeface="Helvetica Neue"/>
                <a:cs typeface="Helvetica Neue"/>
                <a:sym typeface="Helvetica Neue"/>
              </a:defRPr>
            </a:lvl7pPr>
            <a:lvl8pPr lvl="7" marR="0" rtl="0" algn="l">
              <a:lnSpc>
                <a:spcPct val="100000"/>
              </a:lnSpc>
              <a:spcBef>
                <a:spcPts val="0"/>
              </a:spcBef>
              <a:spcAft>
                <a:spcPts val="0"/>
              </a:spcAft>
              <a:buClr>
                <a:srgbClr val="404040"/>
              </a:buClr>
              <a:buSzPts val="1400"/>
              <a:buFont typeface="Helvetica Neue"/>
              <a:buNone/>
              <a:defRPr b="0" i="0" sz="4000" u="none" cap="none" strike="noStrike">
                <a:solidFill>
                  <a:srgbClr val="404040"/>
                </a:solidFill>
                <a:latin typeface="Helvetica Neue"/>
                <a:ea typeface="Helvetica Neue"/>
                <a:cs typeface="Helvetica Neue"/>
                <a:sym typeface="Helvetica Neue"/>
              </a:defRPr>
            </a:lvl8pPr>
            <a:lvl9pPr lvl="8" marR="0" rtl="0" algn="l">
              <a:lnSpc>
                <a:spcPct val="100000"/>
              </a:lnSpc>
              <a:spcBef>
                <a:spcPts val="0"/>
              </a:spcBef>
              <a:spcAft>
                <a:spcPts val="0"/>
              </a:spcAft>
              <a:buClr>
                <a:srgbClr val="404040"/>
              </a:buClr>
              <a:buSzPts val="1400"/>
              <a:buFont typeface="Helvetica Neue"/>
              <a:buNone/>
              <a:defRPr b="0" i="0" sz="4000" u="none" cap="none" strike="noStrike">
                <a:solidFill>
                  <a:srgbClr val="404040"/>
                </a:solidFill>
                <a:latin typeface="Helvetica Neue"/>
                <a:ea typeface="Helvetica Neue"/>
                <a:cs typeface="Helvetica Neue"/>
                <a:sym typeface="Helvetica Neue"/>
              </a:defRPr>
            </a:lvl9pPr>
          </a:lstStyle>
          <a:p/>
        </p:txBody>
      </p:sp>
      <p:sp>
        <p:nvSpPr>
          <p:cNvPr id="874" name="Google Shape;874;p139"/>
          <p:cNvSpPr txBox="1"/>
          <p:nvPr>
            <p:ph idx="1" type="body"/>
          </p:nvPr>
        </p:nvSpPr>
        <p:spPr>
          <a:xfrm>
            <a:off x="903109" y="2717006"/>
            <a:ext cx="6349800" cy="6663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500"/>
              </a:spcBef>
              <a:spcAft>
                <a:spcPts val="0"/>
              </a:spcAft>
              <a:buClr>
                <a:srgbClr val="FFFFFF"/>
              </a:buClr>
              <a:buSzPts val="1800"/>
              <a:buFont typeface="Arial"/>
              <a:buNone/>
              <a:defRPr b="0" i="0" sz="2400" u="none" cap="none" strike="noStrike">
                <a:solidFill>
                  <a:srgbClr val="FFFFFF"/>
                </a:solidFill>
                <a:latin typeface="Helvetica Neue"/>
                <a:ea typeface="Helvetica Neue"/>
                <a:cs typeface="Helvetica Neue"/>
                <a:sym typeface="Helvetica Neue"/>
              </a:defRPr>
            </a:lvl1pPr>
            <a:lvl2pPr indent="-228600" lvl="1" marL="914400" marR="0" rtl="0" algn="l">
              <a:lnSpc>
                <a:spcPct val="100000"/>
              </a:lnSpc>
              <a:spcBef>
                <a:spcPts val="500"/>
              </a:spcBef>
              <a:spcAft>
                <a:spcPts val="0"/>
              </a:spcAft>
              <a:buClr>
                <a:srgbClr val="FFFFFF"/>
              </a:buClr>
              <a:buSzPts val="1800"/>
              <a:buFont typeface="Arial"/>
              <a:buNone/>
              <a:defRPr b="0" i="0" sz="2400" u="none" cap="none" strike="noStrike">
                <a:solidFill>
                  <a:srgbClr val="FFFFFF"/>
                </a:solidFill>
                <a:latin typeface="Helvetica Neue"/>
                <a:ea typeface="Helvetica Neue"/>
                <a:cs typeface="Helvetica Neue"/>
                <a:sym typeface="Helvetica Neue"/>
              </a:defRPr>
            </a:lvl2pPr>
            <a:lvl3pPr indent="-228600" lvl="2" marL="1371600" marR="0" rtl="0" algn="l">
              <a:lnSpc>
                <a:spcPct val="100000"/>
              </a:lnSpc>
              <a:spcBef>
                <a:spcPts val="500"/>
              </a:spcBef>
              <a:spcAft>
                <a:spcPts val="0"/>
              </a:spcAft>
              <a:buClr>
                <a:srgbClr val="FFFFFF"/>
              </a:buClr>
              <a:buSzPts val="1600"/>
              <a:buFont typeface="Arial"/>
              <a:buNone/>
              <a:defRPr b="0" i="0" sz="2400" u="none" cap="none" strike="noStrike">
                <a:solidFill>
                  <a:srgbClr val="FFFFFF"/>
                </a:solidFill>
                <a:latin typeface="Helvetica Neue"/>
                <a:ea typeface="Helvetica Neue"/>
                <a:cs typeface="Helvetica Neue"/>
                <a:sym typeface="Helvetica Neue"/>
              </a:defRPr>
            </a:lvl3pPr>
            <a:lvl4pPr indent="-228600" lvl="3" marL="1828800" marR="0" rtl="0" algn="l">
              <a:lnSpc>
                <a:spcPct val="100000"/>
              </a:lnSpc>
              <a:spcBef>
                <a:spcPts val="500"/>
              </a:spcBef>
              <a:spcAft>
                <a:spcPts val="0"/>
              </a:spcAft>
              <a:buClr>
                <a:srgbClr val="FFFFFF"/>
              </a:buClr>
              <a:buSzPts val="1800"/>
              <a:buFont typeface="Arial"/>
              <a:buNone/>
              <a:defRPr b="0" i="0" sz="2400" u="none" cap="none" strike="noStrike">
                <a:solidFill>
                  <a:srgbClr val="FFFFFF"/>
                </a:solidFill>
                <a:latin typeface="Helvetica Neue"/>
                <a:ea typeface="Helvetica Neue"/>
                <a:cs typeface="Helvetica Neue"/>
                <a:sym typeface="Helvetica Neue"/>
              </a:defRPr>
            </a:lvl4pPr>
            <a:lvl5pPr indent="-228600" lvl="4" marL="2286000" marR="0" rtl="0" algn="l">
              <a:lnSpc>
                <a:spcPct val="100000"/>
              </a:lnSpc>
              <a:spcBef>
                <a:spcPts val="500"/>
              </a:spcBef>
              <a:spcAft>
                <a:spcPts val="0"/>
              </a:spcAft>
              <a:buClr>
                <a:srgbClr val="FFFFFF"/>
              </a:buClr>
              <a:buSzPts val="1600"/>
              <a:buFont typeface="Arial"/>
              <a:buNone/>
              <a:defRPr b="0" i="0" sz="2400" u="none" cap="none" strike="noStrike">
                <a:solidFill>
                  <a:srgbClr val="FFFFFF"/>
                </a:solidFill>
                <a:latin typeface="Helvetica Neue"/>
                <a:ea typeface="Helvetica Neue"/>
                <a:cs typeface="Helvetica Neue"/>
                <a:sym typeface="Helvetica Neue"/>
              </a:defRPr>
            </a:lvl5pPr>
            <a:lvl6pPr indent="-355600" lvl="5" marL="2743200" marR="0" rtl="0" algn="l">
              <a:lnSpc>
                <a:spcPct val="100000"/>
              </a:lnSpc>
              <a:spcBef>
                <a:spcPts val="400"/>
              </a:spcBef>
              <a:spcAft>
                <a:spcPts val="0"/>
              </a:spcAft>
              <a:buClr>
                <a:srgbClr val="404040"/>
              </a:buClr>
              <a:buSzPts val="2000"/>
              <a:buFont typeface="Arial"/>
              <a:buChar char="•"/>
              <a:defRPr b="0" i="0" sz="2000" u="none" cap="none" strike="noStrike">
                <a:solidFill>
                  <a:srgbClr val="404040"/>
                </a:solidFill>
                <a:latin typeface="Helvetica Neue"/>
                <a:ea typeface="Helvetica Neue"/>
                <a:cs typeface="Helvetica Neue"/>
                <a:sym typeface="Helvetica Neue"/>
              </a:defRPr>
            </a:lvl6pPr>
            <a:lvl7pPr indent="-355600" lvl="6" marL="3200400" marR="0" rtl="0" algn="l">
              <a:lnSpc>
                <a:spcPct val="100000"/>
              </a:lnSpc>
              <a:spcBef>
                <a:spcPts val="400"/>
              </a:spcBef>
              <a:spcAft>
                <a:spcPts val="0"/>
              </a:spcAft>
              <a:buClr>
                <a:srgbClr val="404040"/>
              </a:buClr>
              <a:buSzPts val="2000"/>
              <a:buFont typeface="Arial"/>
              <a:buChar char="•"/>
              <a:defRPr b="0" i="0" sz="2000" u="none" cap="none" strike="noStrike">
                <a:solidFill>
                  <a:srgbClr val="404040"/>
                </a:solidFill>
                <a:latin typeface="Helvetica Neue"/>
                <a:ea typeface="Helvetica Neue"/>
                <a:cs typeface="Helvetica Neue"/>
                <a:sym typeface="Helvetica Neue"/>
              </a:defRPr>
            </a:lvl7pPr>
            <a:lvl8pPr indent="-355600" lvl="7" marL="3657600" marR="0" rtl="0" algn="l">
              <a:lnSpc>
                <a:spcPct val="100000"/>
              </a:lnSpc>
              <a:spcBef>
                <a:spcPts val="400"/>
              </a:spcBef>
              <a:spcAft>
                <a:spcPts val="0"/>
              </a:spcAft>
              <a:buClr>
                <a:srgbClr val="404040"/>
              </a:buClr>
              <a:buSzPts val="2000"/>
              <a:buFont typeface="Arial"/>
              <a:buChar char="•"/>
              <a:defRPr b="0" i="0" sz="2000" u="none" cap="none" strike="noStrike">
                <a:solidFill>
                  <a:srgbClr val="404040"/>
                </a:solidFill>
                <a:latin typeface="Helvetica Neue"/>
                <a:ea typeface="Helvetica Neue"/>
                <a:cs typeface="Helvetica Neue"/>
                <a:sym typeface="Helvetica Neue"/>
              </a:defRPr>
            </a:lvl8pPr>
            <a:lvl9pPr indent="-355600" lvl="8" marL="4114800" marR="0" rtl="0" algn="l">
              <a:lnSpc>
                <a:spcPct val="100000"/>
              </a:lnSpc>
              <a:spcBef>
                <a:spcPts val="400"/>
              </a:spcBef>
              <a:spcAft>
                <a:spcPts val="0"/>
              </a:spcAft>
              <a:buClr>
                <a:srgbClr val="404040"/>
              </a:buClr>
              <a:buSzPts val="2000"/>
              <a:buFont typeface="Arial"/>
              <a:buChar char="•"/>
              <a:defRPr b="0" i="0" sz="2000" u="none" cap="none" strike="noStrike">
                <a:solidFill>
                  <a:srgbClr val="404040"/>
                </a:solidFill>
                <a:latin typeface="Helvetica Neue"/>
                <a:ea typeface="Helvetica Neue"/>
                <a:cs typeface="Helvetica Neue"/>
                <a:sym typeface="Helvetica Neue"/>
              </a:defRPr>
            </a:lvl9pPr>
          </a:lstStyle>
          <a:p/>
        </p:txBody>
      </p:sp>
      <p:sp>
        <p:nvSpPr>
          <p:cNvPr id="875" name="Google Shape;875;p139"/>
          <p:cNvSpPr txBox="1"/>
          <p:nvPr>
            <p:ph idx="12" type="sldNum"/>
          </p:nvPr>
        </p:nvSpPr>
        <p:spPr>
          <a:xfrm>
            <a:off x="4419600" y="4627562"/>
            <a:ext cx="2133600" cy="279300"/>
          </a:xfrm>
          <a:prstGeom prst="rect">
            <a:avLst/>
          </a:prstGeom>
          <a:noFill/>
          <a:ln>
            <a:noFill/>
          </a:ln>
        </p:spPr>
        <p:txBody>
          <a:bodyPr anchorCtr="0" anchor="ctr" bIns="45700" lIns="45700" spcFirstLastPara="1" rIns="45700" wrap="square" tIns="45700">
            <a:noAutofit/>
          </a:bodyPr>
          <a:lstStyle>
            <a:lvl1pPr indent="0" lvl="0" marL="0" marR="0" rtl="0" algn="r">
              <a:lnSpc>
                <a:spcPct val="100000"/>
              </a:lnSpc>
              <a:spcBef>
                <a:spcPts val="0"/>
              </a:spcBef>
              <a:spcAft>
                <a:spcPts val="0"/>
              </a:spcAft>
              <a:buClr>
                <a:srgbClr val="FFFFFF"/>
              </a:buClr>
              <a:buSzPts val="1200"/>
              <a:buFont typeface="Helvetica Neue"/>
              <a:buNone/>
              <a:defRPr b="0" i="0" sz="1200" u="none" cap="none" strike="noStrike">
                <a:solidFill>
                  <a:srgbClr val="FFFFFF"/>
                </a:solidFill>
                <a:latin typeface="Helvetica Neue"/>
                <a:ea typeface="Helvetica Neue"/>
                <a:cs typeface="Helvetica Neue"/>
                <a:sym typeface="Helvetica Neue"/>
              </a:defRPr>
            </a:lvl1pPr>
            <a:lvl2pPr indent="0" lvl="1" marL="0" marR="0" rtl="0" algn="r">
              <a:lnSpc>
                <a:spcPct val="100000"/>
              </a:lnSpc>
              <a:spcBef>
                <a:spcPts val="0"/>
              </a:spcBef>
              <a:spcAft>
                <a:spcPts val="0"/>
              </a:spcAft>
              <a:buClr>
                <a:srgbClr val="FFFFFF"/>
              </a:buClr>
              <a:buSzPts val="1200"/>
              <a:buFont typeface="Helvetica Neue"/>
              <a:buNone/>
              <a:defRPr b="0" i="0" sz="1200" u="none" cap="none" strike="noStrike">
                <a:solidFill>
                  <a:srgbClr val="FFFFFF"/>
                </a:solidFill>
                <a:latin typeface="Helvetica Neue"/>
                <a:ea typeface="Helvetica Neue"/>
                <a:cs typeface="Helvetica Neue"/>
                <a:sym typeface="Helvetica Neue"/>
              </a:defRPr>
            </a:lvl2pPr>
            <a:lvl3pPr indent="0" lvl="2" marL="0" marR="0" rtl="0" algn="r">
              <a:lnSpc>
                <a:spcPct val="100000"/>
              </a:lnSpc>
              <a:spcBef>
                <a:spcPts val="0"/>
              </a:spcBef>
              <a:spcAft>
                <a:spcPts val="0"/>
              </a:spcAft>
              <a:buClr>
                <a:srgbClr val="FFFFFF"/>
              </a:buClr>
              <a:buSzPts val="1200"/>
              <a:buFont typeface="Helvetica Neue"/>
              <a:buNone/>
              <a:defRPr b="0" i="0" sz="1200" u="none" cap="none" strike="noStrike">
                <a:solidFill>
                  <a:srgbClr val="FFFFFF"/>
                </a:solidFill>
                <a:latin typeface="Helvetica Neue"/>
                <a:ea typeface="Helvetica Neue"/>
                <a:cs typeface="Helvetica Neue"/>
                <a:sym typeface="Helvetica Neue"/>
              </a:defRPr>
            </a:lvl3pPr>
            <a:lvl4pPr indent="0" lvl="3" marL="0" marR="0" rtl="0" algn="r">
              <a:lnSpc>
                <a:spcPct val="100000"/>
              </a:lnSpc>
              <a:spcBef>
                <a:spcPts val="0"/>
              </a:spcBef>
              <a:spcAft>
                <a:spcPts val="0"/>
              </a:spcAft>
              <a:buClr>
                <a:srgbClr val="FFFFFF"/>
              </a:buClr>
              <a:buSzPts val="1200"/>
              <a:buFont typeface="Helvetica Neue"/>
              <a:buNone/>
              <a:defRPr b="0" i="0" sz="1200" u="none" cap="none" strike="noStrike">
                <a:solidFill>
                  <a:srgbClr val="FFFFFF"/>
                </a:solidFill>
                <a:latin typeface="Helvetica Neue"/>
                <a:ea typeface="Helvetica Neue"/>
                <a:cs typeface="Helvetica Neue"/>
                <a:sym typeface="Helvetica Neue"/>
              </a:defRPr>
            </a:lvl4pPr>
            <a:lvl5pPr indent="0" lvl="4" marL="0" marR="0" rtl="0" algn="r">
              <a:lnSpc>
                <a:spcPct val="100000"/>
              </a:lnSpc>
              <a:spcBef>
                <a:spcPts val="0"/>
              </a:spcBef>
              <a:spcAft>
                <a:spcPts val="0"/>
              </a:spcAft>
              <a:buClr>
                <a:srgbClr val="FFFFFF"/>
              </a:buClr>
              <a:buSzPts val="1200"/>
              <a:buFont typeface="Helvetica Neue"/>
              <a:buNone/>
              <a:defRPr b="0" i="0" sz="1200" u="none" cap="none" strike="noStrike">
                <a:solidFill>
                  <a:srgbClr val="FFFFFF"/>
                </a:solidFill>
                <a:latin typeface="Helvetica Neue"/>
                <a:ea typeface="Helvetica Neue"/>
                <a:cs typeface="Helvetica Neue"/>
                <a:sym typeface="Helvetica Neue"/>
              </a:defRPr>
            </a:lvl5pPr>
            <a:lvl6pPr indent="0" lvl="5" marL="0" marR="0" rtl="0" algn="r">
              <a:lnSpc>
                <a:spcPct val="100000"/>
              </a:lnSpc>
              <a:spcBef>
                <a:spcPts val="0"/>
              </a:spcBef>
              <a:spcAft>
                <a:spcPts val="0"/>
              </a:spcAft>
              <a:buClr>
                <a:srgbClr val="FFFFFF"/>
              </a:buClr>
              <a:buSzPts val="1200"/>
              <a:buFont typeface="Helvetica Neue"/>
              <a:buNone/>
              <a:defRPr b="0" i="0" sz="1200" u="none" cap="none" strike="noStrike">
                <a:solidFill>
                  <a:srgbClr val="FFFFFF"/>
                </a:solidFill>
                <a:latin typeface="Helvetica Neue"/>
                <a:ea typeface="Helvetica Neue"/>
                <a:cs typeface="Helvetica Neue"/>
                <a:sym typeface="Helvetica Neue"/>
              </a:defRPr>
            </a:lvl6pPr>
            <a:lvl7pPr indent="0" lvl="6" marL="0" marR="0" rtl="0" algn="r">
              <a:lnSpc>
                <a:spcPct val="100000"/>
              </a:lnSpc>
              <a:spcBef>
                <a:spcPts val="0"/>
              </a:spcBef>
              <a:spcAft>
                <a:spcPts val="0"/>
              </a:spcAft>
              <a:buClr>
                <a:srgbClr val="FFFFFF"/>
              </a:buClr>
              <a:buSzPts val="1200"/>
              <a:buFont typeface="Helvetica Neue"/>
              <a:buNone/>
              <a:defRPr b="0" i="0" sz="1200" u="none" cap="none" strike="noStrike">
                <a:solidFill>
                  <a:srgbClr val="FFFFFF"/>
                </a:solidFill>
                <a:latin typeface="Helvetica Neue"/>
                <a:ea typeface="Helvetica Neue"/>
                <a:cs typeface="Helvetica Neue"/>
                <a:sym typeface="Helvetica Neue"/>
              </a:defRPr>
            </a:lvl7pPr>
            <a:lvl8pPr indent="0" lvl="7" marL="0" marR="0" rtl="0" algn="r">
              <a:lnSpc>
                <a:spcPct val="100000"/>
              </a:lnSpc>
              <a:spcBef>
                <a:spcPts val="0"/>
              </a:spcBef>
              <a:spcAft>
                <a:spcPts val="0"/>
              </a:spcAft>
              <a:buClr>
                <a:srgbClr val="FFFFFF"/>
              </a:buClr>
              <a:buSzPts val="1200"/>
              <a:buFont typeface="Helvetica Neue"/>
              <a:buNone/>
              <a:defRPr b="0" i="0" sz="1200" u="none" cap="none" strike="noStrike">
                <a:solidFill>
                  <a:srgbClr val="FFFFFF"/>
                </a:solidFill>
                <a:latin typeface="Helvetica Neue"/>
                <a:ea typeface="Helvetica Neue"/>
                <a:cs typeface="Helvetica Neue"/>
                <a:sym typeface="Helvetica Neue"/>
              </a:defRPr>
            </a:lvl8pPr>
            <a:lvl9pPr indent="0" lvl="8" marL="0" marR="0" rtl="0" algn="r">
              <a:lnSpc>
                <a:spcPct val="100000"/>
              </a:lnSpc>
              <a:spcBef>
                <a:spcPts val="0"/>
              </a:spcBef>
              <a:spcAft>
                <a:spcPts val="0"/>
              </a:spcAft>
              <a:buClr>
                <a:srgbClr val="FFFFFF"/>
              </a:buClr>
              <a:buSzPts val="1200"/>
              <a:buFont typeface="Helvetica Neue"/>
              <a:buNone/>
              <a:defRPr b="0" i="0" sz="1200" u="none" cap="none" strike="noStrike">
                <a:solidFill>
                  <a:srgbClr val="FFFFFF"/>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bg>
      <p:bgPr>
        <a:blipFill>
          <a:blip r:embed="rId2">
            <a:alphaModFix/>
          </a:blip>
          <a:stretch>
            <a:fillRect/>
          </a:stretch>
        </a:blipFill>
      </p:bgPr>
    </p:bg>
    <p:spTree>
      <p:nvGrpSpPr>
        <p:cNvPr id="876" name="Shape 876"/>
        <p:cNvGrpSpPr/>
        <p:nvPr/>
      </p:nvGrpSpPr>
      <p:grpSpPr>
        <a:xfrm>
          <a:off x="0" y="0"/>
          <a:ext cx="0" cy="0"/>
          <a:chOff x="0" y="0"/>
          <a:chExt cx="0" cy="0"/>
        </a:xfrm>
      </p:grpSpPr>
      <p:pic>
        <p:nvPicPr>
          <p:cNvPr descr="databricks_logoTM_rev_CMYK.eps" id="877" name="Google Shape;877;p140"/>
          <p:cNvPicPr preferRelativeResize="0"/>
          <p:nvPr/>
        </p:nvPicPr>
        <p:blipFill rotWithShape="1">
          <a:blip r:embed="rId3">
            <a:alphaModFix/>
          </a:blip>
          <a:srcRect b="0" l="0" r="0" t="0"/>
          <a:stretch/>
        </p:blipFill>
        <p:spPr>
          <a:xfrm>
            <a:off x="6484937" y="4484687"/>
            <a:ext cx="2235375" cy="335025"/>
          </a:xfrm>
          <a:prstGeom prst="rect">
            <a:avLst/>
          </a:prstGeom>
          <a:noFill/>
          <a:ln>
            <a:noFill/>
          </a:ln>
        </p:spPr>
      </p:pic>
      <p:sp>
        <p:nvSpPr>
          <p:cNvPr id="878" name="Google Shape;878;p140"/>
          <p:cNvSpPr txBox="1"/>
          <p:nvPr>
            <p:ph type="title"/>
          </p:nvPr>
        </p:nvSpPr>
        <p:spPr>
          <a:xfrm>
            <a:off x="705556" y="1558774"/>
            <a:ext cx="8241000" cy="18633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rgbClr val="FFFFFF"/>
              </a:buClr>
              <a:buSzPts val="1400"/>
              <a:buFont typeface="Helvetica Neue"/>
              <a:buNone/>
              <a:defRPr b="0" i="0" sz="5400" u="none" cap="none" strike="noStrike">
                <a:solidFill>
                  <a:srgbClr val="FFFFFF"/>
                </a:solidFill>
                <a:latin typeface="Helvetica Neue"/>
                <a:ea typeface="Helvetica Neue"/>
                <a:cs typeface="Helvetica Neue"/>
                <a:sym typeface="Helvetica Neue"/>
              </a:defRPr>
            </a:lvl1pPr>
            <a:lvl2pPr lvl="1" marR="0" rtl="0" algn="l">
              <a:lnSpc>
                <a:spcPct val="100000"/>
              </a:lnSpc>
              <a:spcBef>
                <a:spcPts val="0"/>
              </a:spcBef>
              <a:spcAft>
                <a:spcPts val="0"/>
              </a:spcAft>
              <a:buClr>
                <a:srgbClr val="404040"/>
              </a:buClr>
              <a:buSzPts val="1400"/>
              <a:buFont typeface="Helvetica Neue"/>
              <a:buNone/>
              <a:defRPr b="0" i="0" sz="4000" u="none" cap="none" strike="noStrike">
                <a:solidFill>
                  <a:srgbClr val="404040"/>
                </a:solidFill>
                <a:latin typeface="Helvetica Neue"/>
                <a:ea typeface="Helvetica Neue"/>
                <a:cs typeface="Helvetica Neue"/>
                <a:sym typeface="Helvetica Neue"/>
              </a:defRPr>
            </a:lvl2pPr>
            <a:lvl3pPr lvl="2" marR="0" rtl="0" algn="l">
              <a:lnSpc>
                <a:spcPct val="100000"/>
              </a:lnSpc>
              <a:spcBef>
                <a:spcPts val="0"/>
              </a:spcBef>
              <a:spcAft>
                <a:spcPts val="0"/>
              </a:spcAft>
              <a:buClr>
                <a:srgbClr val="404040"/>
              </a:buClr>
              <a:buSzPts val="1400"/>
              <a:buFont typeface="Helvetica Neue"/>
              <a:buNone/>
              <a:defRPr b="0" i="0" sz="4000" u="none" cap="none" strike="noStrike">
                <a:solidFill>
                  <a:srgbClr val="404040"/>
                </a:solidFill>
                <a:latin typeface="Helvetica Neue"/>
                <a:ea typeface="Helvetica Neue"/>
                <a:cs typeface="Helvetica Neue"/>
                <a:sym typeface="Helvetica Neue"/>
              </a:defRPr>
            </a:lvl3pPr>
            <a:lvl4pPr lvl="3" marR="0" rtl="0" algn="l">
              <a:lnSpc>
                <a:spcPct val="100000"/>
              </a:lnSpc>
              <a:spcBef>
                <a:spcPts val="0"/>
              </a:spcBef>
              <a:spcAft>
                <a:spcPts val="0"/>
              </a:spcAft>
              <a:buClr>
                <a:srgbClr val="404040"/>
              </a:buClr>
              <a:buSzPts val="1400"/>
              <a:buFont typeface="Helvetica Neue"/>
              <a:buNone/>
              <a:defRPr b="0" i="0" sz="4000" u="none" cap="none" strike="noStrike">
                <a:solidFill>
                  <a:srgbClr val="404040"/>
                </a:solidFill>
                <a:latin typeface="Helvetica Neue"/>
                <a:ea typeface="Helvetica Neue"/>
                <a:cs typeface="Helvetica Neue"/>
                <a:sym typeface="Helvetica Neue"/>
              </a:defRPr>
            </a:lvl4pPr>
            <a:lvl5pPr lvl="4" marR="0" rtl="0" algn="l">
              <a:lnSpc>
                <a:spcPct val="100000"/>
              </a:lnSpc>
              <a:spcBef>
                <a:spcPts val="0"/>
              </a:spcBef>
              <a:spcAft>
                <a:spcPts val="0"/>
              </a:spcAft>
              <a:buClr>
                <a:srgbClr val="404040"/>
              </a:buClr>
              <a:buSzPts val="1400"/>
              <a:buFont typeface="Helvetica Neue"/>
              <a:buNone/>
              <a:defRPr b="0" i="0" sz="4000" u="none" cap="none" strike="noStrike">
                <a:solidFill>
                  <a:srgbClr val="404040"/>
                </a:solidFill>
                <a:latin typeface="Helvetica Neue"/>
                <a:ea typeface="Helvetica Neue"/>
                <a:cs typeface="Helvetica Neue"/>
                <a:sym typeface="Helvetica Neue"/>
              </a:defRPr>
            </a:lvl5pPr>
            <a:lvl6pPr lvl="5" marR="0" rtl="0" algn="l">
              <a:lnSpc>
                <a:spcPct val="100000"/>
              </a:lnSpc>
              <a:spcBef>
                <a:spcPts val="0"/>
              </a:spcBef>
              <a:spcAft>
                <a:spcPts val="0"/>
              </a:spcAft>
              <a:buClr>
                <a:srgbClr val="404040"/>
              </a:buClr>
              <a:buSzPts val="1400"/>
              <a:buFont typeface="Helvetica Neue"/>
              <a:buNone/>
              <a:defRPr b="0" i="0" sz="4000" u="none" cap="none" strike="noStrike">
                <a:solidFill>
                  <a:srgbClr val="404040"/>
                </a:solidFill>
                <a:latin typeface="Helvetica Neue"/>
                <a:ea typeface="Helvetica Neue"/>
                <a:cs typeface="Helvetica Neue"/>
                <a:sym typeface="Helvetica Neue"/>
              </a:defRPr>
            </a:lvl6pPr>
            <a:lvl7pPr lvl="6" marR="0" rtl="0" algn="l">
              <a:lnSpc>
                <a:spcPct val="100000"/>
              </a:lnSpc>
              <a:spcBef>
                <a:spcPts val="0"/>
              </a:spcBef>
              <a:spcAft>
                <a:spcPts val="0"/>
              </a:spcAft>
              <a:buClr>
                <a:srgbClr val="404040"/>
              </a:buClr>
              <a:buSzPts val="1400"/>
              <a:buFont typeface="Helvetica Neue"/>
              <a:buNone/>
              <a:defRPr b="0" i="0" sz="4000" u="none" cap="none" strike="noStrike">
                <a:solidFill>
                  <a:srgbClr val="404040"/>
                </a:solidFill>
                <a:latin typeface="Helvetica Neue"/>
                <a:ea typeface="Helvetica Neue"/>
                <a:cs typeface="Helvetica Neue"/>
                <a:sym typeface="Helvetica Neue"/>
              </a:defRPr>
            </a:lvl7pPr>
            <a:lvl8pPr lvl="7" marR="0" rtl="0" algn="l">
              <a:lnSpc>
                <a:spcPct val="100000"/>
              </a:lnSpc>
              <a:spcBef>
                <a:spcPts val="0"/>
              </a:spcBef>
              <a:spcAft>
                <a:spcPts val="0"/>
              </a:spcAft>
              <a:buClr>
                <a:srgbClr val="404040"/>
              </a:buClr>
              <a:buSzPts val="1400"/>
              <a:buFont typeface="Helvetica Neue"/>
              <a:buNone/>
              <a:defRPr b="0" i="0" sz="4000" u="none" cap="none" strike="noStrike">
                <a:solidFill>
                  <a:srgbClr val="404040"/>
                </a:solidFill>
                <a:latin typeface="Helvetica Neue"/>
                <a:ea typeface="Helvetica Neue"/>
                <a:cs typeface="Helvetica Neue"/>
                <a:sym typeface="Helvetica Neue"/>
              </a:defRPr>
            </a:lvl8pPr>
            <a:lvl9pPr lvl="8" marR="0" rtl="0" algn="l">
              <a:lnSpc>
                <a:spcPct val="100000"/>
              </a:lnSpc>
              <a:spcBef>
                <a:spcPts val="0"/>
              </a:spcBef>
              <a:spcAft>
                <a:spcPts val="0"/>
              </a:spcAft>
              <a:buClr>
                <a:srgbClr val="404040"/>
              </a:buClr>
              <a:buSzPts val="1400"/>
              <a:buFont typeface="Helvetica Neue"/>
              <a:buNone/>
              <a:defRPr b="0" i="0" sz="4000" u="none" cap="none" strike="noStrike">
                <a:solidFill>
                  <a:srgbClr val="404040"/>
                </a:solidFill>
                <a:latin typeface="Helvetica Neue"/>
                <a:ea typeface="Helvetica Neue"/>
                <a:cs typeface="Helvetica Neue"/>
                <a:sym typeface="Helvetica Neue"/>
              </a:defRPr>
            </a:lvl9pPr>
          </a:lstStyle>
          <a:p/>
        </p:txBody>
      </p:sp>
      <p:sp>
        <p:nvSpPr>
          <p:cNvPr id="879" name="Google Shape;879;p140"/>
          <p:cNvSpPr txBox="1"/>
          <p:nvPr>
            <p:ph idx="1" type="body"/>
          </p:nvPr>
        </p:nvSpPr>
        <p:spPr>
          <a:xfrm>
            <a:off x="689591" y="4176646"/>
            <a:ext cx="6400800" cy="453900"/>
          </a:xfrm>
          <a:prstGeom prst="rect">
            <a:avLst/>
          </a:prstGeom>
          <a:noFill/>
          <a:ln>
            <a:noFill/>
          </a:ln>
        </p:spPr>
        <p:txBody>
          <a:bodyPr anchorCtr="0" anchor="b" bIns="91425" lIns="91425" spcFirstLastPara="1" rIns="91425" wrap="square" tIns="91425">
            <a:noAutofit/>
          </a:bodyPr>
          <a:lstStyle>
            <a:lvl1pPr indent="-228600" lvl="0" marL="457200" marR="0" rtl="0" algn="l">
              <a:lnSpc>
                <a:spcPct val="100000"/>
              </a:lnSpc>
              <a:spcBef>
                <a:spcPts val="0"/>
              </a:spcBef>
              <a:spcAft>
                <a:spcPts val="0"/>
              </a:spcAft>
              <a:buClr>
                <a:srgbClr val="FFFFFF"/>
              </a:buClr>
              <a:buSzPts val="1800"/>
              <a:buFont typeface="Arial"/>
              <a:buNone/>
              <a:defRPr b="0" i="0" sz="2400" u="none" cap="none" strike="noStrike">
                <a:solidFill>
                  <a:srgbClr val="FFFFFF"/>
                </a:solidFill>
                <a:latin typeface="Helvetica Neue"/>
                <a:ea typeface="Helvetica Neue"/>
                <a:cs typeface="Helvetica Neue"/>
                <a:sym typeface="Helvetica Neue"/>
              </a:defRPr>
            </a:lvl1pPr>
            <a:lvl2pPr indent="-228600" lvl="1" marL="914400" marR="0" rtl="0" algn="l">
              <a:lnSpc>
                <a:spcPct val="100000"/>
              </a:lnSpc>
              <a:spcBef>
                <a:spcPts val="0"/>
              </a:spcBef>
              <a:spcAft>
                <a:spcPts val="0"/>
              </a:spcAft>
              <a:buClr>
                <a:srgbClr val="FFFFFF"/>
              </a:buClr>
              <a:buSzPts val="1800"/>
              <a:buFont typeface="Arial"/>
              <a:buNone/>
              <a:defRPr b="0" i="0" sz="2400" u="none" cap="none" strike="noStrike">
                <a:solidFill>
                  <a:srgbClr val="FFFFFF"/>
                </a:solidFill>
                <a:latin typeface="Helvetica Neue"/>
                <a:ea typeface="Helvetica Neue"/>
                <a:cs typeface="Helvetica Neue"/>
                <a:sym typeface="Helvetica Neue"/>
              </a:defRPr>
            </a:lvl2pPr>
            <a:lvl3pPr indent="-228600" lvl="2" marL="1371600" marR="0" rtl="0" algn="l">
              <a:lnSpc>
                <a:spcPct val="100000"/>
              </a:lnSpc>
              <a:spcBef>
                <a:spcPts val="0"/>
              </a:spcBef>
              <a:spcAft>
                <a:spcPts val="0"/>
              </a:spcAft>
              <a:buClr>
                <a:srgbClr val="FFFFFF"/>
              </a:buClr>
              <a:buSzPts val="1600"/>
              <a:buFont typeface="Arial"/>
              <a:buNone/>
              <a:defRPr b="0" i="0" sz="2400" u="none" cap="none" strike="noStrike">
                <a:solidFill>
                  <a:srgbClr val="FFFFFF"/>
                </a:solidFill>
                <a:latin typeface="Helvetica Neue"/>
                <a:ea typeface="Helvetica Neue"/>
                <a:cs typeface="Helvetica Neue"/>
                <a:sym typeface="Helvetica Neue"/>
              </a:defRPr>
            </a:lvl3pPr>
            <a:lvl4pPr indent="-228600" lvl="3" marL="1828800" marR="0" rtl="0" algn="l">
              <a:lnSpc>
                <a:spcPct val="100000"/>
              </a:lnSpc>
              <a:spcBef>
                <a:spcPts val="0"/>
              </a:spcBef>
              <a:spcAft>
                <a:spcPts val="0"/>
              </a:spcAft>
              <a:buClr>
                <a:srgbClr val="FFFFFF"/>
              </a:buClr>
              <a:buSzPts val="1800"/>
              <a:buFont typeface="Arial"/>
              <a:buNone/>
              <a:defRPr b="0" i="0" sz="2400" u="none" cap="none" strike="noStrike">
                <a:solidFill>
                  <a:srgbClr val="FFFFFF"/>
                </a:solidFill>
                <a:latin typeface="Helvetica Neue"/>
                <a:ea typeface="Helvetica Neue"/>
                <a:cs typeface="Helvetica Neue"/>
                <a:sym typeface="Helvetica Neue"/>
              </a:defRPr>
            </a:lvl4pPr>
            <a:lvl5pPr indent="-228600" lvl="4" marL="2286000" marR="0" rtl="0" algn="l">
              <a:lnSpc>
                <a:spcPct val="100000"/>
              </a:lnSpc>
              <a:spcBef>
                <a:spcPts val="0"/>
              </a:spcBef>
              <a:spcAft>
                <a:spcPts val="0"/>
              </a:spcAft>
              <a:buClr>
                <a:srgbClr val="FFFFFF"/>
              </a:buClr>
              <a:buSzPts val="1600"/>
              <a:buFont typeface="Arial"/>
              <a:buNone/>
              <a:defRPr b="0" i="0" sz="2400" u="none" cap="none" strike="noStrike">
                <a:solidFill>
                  <a:srgbClr val="FFFFFF"/>
                </a:solidFill>
                <a:latin typeface="Helvetica Neue"/>
                <a:ea typeface="Helvetica Neue"/>
                <a:cs typeface="Helvetica Neue"/>
                <a:sym typeface="Helvetica Neue"/>
              </a:defRPr>
            </a:lvl5pPr>
            <a:lvl6pPr indent="-355600" lvl="5" marL="2743200" marR="0" rtl="0" algn="l">
              <a:lnSpc>
                <a:spcPct val="100000"/>
              </a:lnSpc>
              <a:spcBef>
                <a:spcPts val="400"/>
              </a:spcBef>
              <a:spcAft>
                <a:spcPts val="0"/>
              </a:spcAft>
              <a:buClr>
                <a:srgbClr val="404040"/>
              </a:buClr>
              <a:buSzPts val="2000"/>
              <a:buFont typeface="Arial"/>
              <a:buChar char="•"/>
              <a:defRPr b="0" i="0" sz="2000" u="none" cap="none" strike="noStrike">
                <a:solidFill>
                  <a:srgbClr val="404040"/>
                </a:solidFill>
                <a:latin typeface="Helvetica Neue"/>
                <a:ea typeface="Helvetica Neue"/>
                <a:cs typeface="Helvetica Neue"/>
                <a:sym typeface="Helvetica Neue"/>
              </a:defRPr>
            </a:lvl6pPr>
            <a:lvl7pPr indent="-355600" lvl="6" marL="3200400" marR="0" rtl="0" algn="l">
              <a:lnSpc>
                <a:spcPct val="100000"/>
              </a:lnSpc>
              <a:spcBef>
                <a:spcPts val="400"/>
              </a:spcBef>
              <a:spcAft>
                <a:spcPts val="0"/>
              </a:spcAft>
              <a:buClr>
                <a:srgbClr val="404040"/>
              </a:buClr>
              <a:buSzPts val="2000"/>
              <a:buFont typeface="Arial"/>
              <a:buChar char="•"/>
              <a:defRPr b="0" i="0" sz="2000" u="none" cap="none" strike="noStrike">
                <a:solidFill>
                  <a:srgbClr val="404040"/>
                </a:solidFill>
                <a:latin typeface="Helvetica Neue"/>
                <a:ea typeface="Helvetica Neue"/>
                <a:cs typeface="Helvetica Neue"/>
                <a:sym typeface="Helvetica Neue"/>
              </a:defRPr>
            </a:lvl7pPr>
            <a:lvl8pPr indent="-355600" lvl="7" marL="3657600" marR="0" rtl="0" algn="l">
              <a:lnSpc>
                <a:spcPct val="100000"/>
              </a:lnSpc>
              <a:spcBef>
                <a:spcPts val="400"/>
              </a:spcBef>
              <a:spcAft>
                <a:spcPts val="0"/>
              </a:spcAft>
              <a:buClr>
                <a:srgbClr val="404040"/>
              </a:buClr>
              <a:buSzPts val="2000"/>
              <a:buFont typeface="Arial"/>
              <a:buChar char="•"/>
              <a:defRPr b="0" i="0" sz="2000" u="none" cap="none" strike="noStrike">
                <a:solidFill>
                  <a:srgbClr val="404040"/>
                </a:solidFill>
                <a:latin typeface="Helvetica Neue"/>
                <a:ea typeface="Helvetica Neue"/>
                <a:cs typeface="Helvetica Neue"/>
                <a:sym typeface="Helvetica Neue"/>
              </a:defRPr>
            </a:lvl8pPr>
            <a:lvl9pPr indent="-355600" lvl="8" marL="4114800" marR="0" rtl="0" algn="l">
              <a:lnSpc>
                <a:spcPct val="100000"/>
              </a:lnSpc>
              <a:spcBef>
                <a:spcPts val="400"/>
              </a:spcBef>
              <a:spcAft>
                <a:spcPts val="0"/>
              </a:spcAft>
              <a:buClr>
                <a:srgbClr val="404040"/>
              </a:buClr>
              <a:buSzPts val="2000"/>
              <a:buFont typeface="Arial"/>
              <a:buChar char="•"/>
              <a:defRPr b="0" i="0" sz="2000" u="none" cap="none" strike="noStrike">
                <a:solidFill>
                  <a:srgbClr val="404040"/>
                </a:solidFill>
                <a:latin typeface="Helvetica Neue"/>
                <a:ea typeface="Helvetica Neue"/>
                <a:cs typeface="Helvetica Neue"/>
                <a:sym typeface="Helvetica Neue"/>
              </a:defRPr>
            </a:lvl9pPr>
          </a:lstStyle>
          <a:p/>
        </p:txBody>
      </p:sp>
      <p:sp>
        <p:nvSpPr>
          <p:cNvPr id="880" name="Google Shape;880;p140"/>
          <p:cNvSpPr txBox="1"/>
          <p:nvPr>
            <p:ph idx="2" type="body"/>
          </p:nvPr>
        </p:nvSpPr>
        <p:spPr>
          <a:xfrm>
            <a:off x="687741" y="4563526"/>
            <a:ext cx="6446700" cy="443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00000"/>
              </a:lnSpc>
              <a:spcBef>
                <a:spcPts val="400"/>
              </a:spcBef>
              <a:spcAft>
                <a:spcPts val="0"/>
              </a:spcAft>
              <a:buClr>
                <a:srgbClr val="404040"/>
              </a:buClr>
              <a:buSzPts val="1800"/>
              <a:buFont typeface="Arial"/>
              <a:buChar char="•"/>
              <a:defRPr b="0" i="0" sz="2000" u="none" cap="none" strike="noStrike">
                <a:solidFill>
                  <a:srgbClr val="404040"/>
                </a:solidFill>
                <a:latin typeface="Helvetica Neue"/>
                <a:ea typeface="Helvetica Neue"/>
                <a:cs typeface="Helvetica Neue"/>
                <a:sym typeface="Helvetica Neue"/>
              </a:defRPr>
            </a:lvl1pPr>
            <a:lvl2pPr indent="-342900" lvl="1" marL="914400" marR="0" rtl="0" algn="l">
              <a:lnSpc>
                <a:spcPct val="100000"/>
              </a:lnSpc>
              <a:spcBef>
                <a:spcPts val="400"/>
              </a:spcBef>
              <a:spcAft>
                <a:spcPts val="0"/>
              </a:spcAft>
              <a:buClr>
                <a:srgbClr val="404040"/>
              </a:buClr>
              <a:buSzPts val="1800"/>
              <a:buFont typeface="Arial"/>
              <a:buChar char="–"/>
              <a:defRPr b="0" i="0" sz="2000" u="none" cap="none" strike="noStrike">
                <a:solidFill>
                  <a:srgbClr val="404040"/>
                </a:solidFill>
                <a:latin typeface="Helvetica Neue"/>
                <a:ea typeface="Helvetica Neue"/>
                <a:cs typeface="Helvetica Neue"/>
                <a:sym typeface="Helvetica Neue"/>
              </a:defRPr>
            </a:lvl2pPr>
            <a:lvl3pPr indent="-330200" lvl="2" marL="1371600" marR="0" rtl="0" algn="l">
              <a:lnSpc>
                <a:spcPct val="100000"/>
              </a:lnSpc>
              <a:spcBef>
                <a:spcPts val="400"/>
              </a:spcBef>
              <a:spcAft>
                <a:spcPts val="0"/>
              </a:spcAft>
              <a:buClr>
                <a:srgbClr val="404040"/>
              </a:buClr>
              <a:buSzPts val="1600"/>
              <a:buFont typeface="Arial"/>
              <a:buChar char="•"/>
              <a:defRPr b="0" i="0" sz="2000" u="none" cap="none" strike="noStrike">
                <a:solidFill>
                  <a:srgbClr val="404040"/>
                </a:solidFill>
                <a:latin typeface="Helvetica Neue"/>
                <a:ea typeface="Helvetica Neue"/>
                <a:cs typeface="Helvetica Neue"/>
                <a:sym typeface="Helvetica Neue"/>
              </a:defRPr>
            </a:lvl3pPr>
            <a:lvl4pPr indent="-342900" lvl="3" marL="1828800" marR="0" rtl="0" algn="l">
              <a:lnSpc>
                <a:spcPct val="100000"/>
              </a:lnSpc>
              <a:spcBef>
                <a:spcPts val="400"/>
              </a:spcBef>
              <a:spcAft>
                <a:spcPts val="0"/>
              </a:spcAft>
              <a:buClr>
                <a:srgbClr val="404040"/>
              </a:buClr>
              <a:buSzPts val="1800"/>
              <a:buFont typeface="Arial"/>
              <a:buChar char="–"/>
              <a:defRPr b="0" i="0" sz="2000" u="none" cap="none" strike="noStrike">
                <a:solidFill>
                  <a:srgbClr val="404040"/>
                </a:solidFill>
                <a:latin typeface="Helvetica Neue"/>
                <a:ea typeface="Helvetica Neue"/>
                <a:cs typeface="Helvetica Neue"/>
                <a:sym typeface="Helvetica Neue"/>
              </a:defRPr>
            </a:lvl4pPr>
            <a:lvl5pPr indent="-330200" lvl="4" marL="2286000" marR="0" rtl="0" algn="l">
              <a:lnSpc>
                <a:spcPct val="100000"/>
              </a:lnSpc>
              <a:spcBef>
                <a:spcPts val="400"/>
              </a:spcBef>
              <a:spcAft>
                <a:spcPts val="0"/>
              </a:spcAft>
              <a:buClr>
                <a:srgbClr val="404040"/>
              </a:buClr>
              <a:buSzPts val="1600"/>
              <a:buFont typeface="Arial"/>
              <a:buChar char="•"/>
              <a:defRPr b="0" i="0" sz="2000" u="none" cap="none" strike="noStrike">
                <a:solidFill>
                  <a:srgbClr val="404040"/>
                </a:solidFill>
                <a:latin typeface="Helvetica Neue"/>
                <a:ea typeface="Helvetica Neue"/>
                <a:cs typeface="Helvetica Neue"/>
                <a:sym typeface="Helvetica Neue"/>
              </a:defRPr>
            </a:lvl5pPr>
            <a:lvl6pPr indent="-355600" lvl="5" marL="2743200" marR="0" rtl="0" algn="l">
              <a:lnSpc>
                <a:spcPct val="100000"/>
              </a:lnSpc>
              <a:spcBef>
                <a:spcPts val="400"/>
              </a:spcBef>
              <a:spcAft>
                <a:spcPts val="0"/>
              </a:spcAft>
              <a:buClr>
                <a:srgbClr val="404040"/>
              </a:buClr>
              <a:buSzPts val="2000"/>
              <a:buFont typeface="Arial"/>
              <a:buChar char="•"/>
              <a:defRPr b="0" i="0" sz="2000" u="none" cap="none" strike="noStrike">
                <a:solidFill>
                  <a:srgbClr val="404040"/>
                </a:solidFill>
                <a:latin typeface="Helvetica Neue"/>
                <a:ea typeface="Helvetica Neue"/>
                <a:cs typeface="Helvetica Neue"/>
                <a:sym typeface="Helvetica Neue"/>
              </a:defRPr>
            </a:lvl6pPr>
            <a:lvl7pPr indent="-355600" lvl="6" marL="3200400" marR="0" rtl="0" algn="l">
              <a:lnSpc>
                <a:spcPct val="100000"/>
              </a:lnSpc>
              <a:spcBef>
                <a:spcPts val="400"/>
              </a:spcBef>
              <a:spcAft>
                <a:spcPts val="0"/>
              </a:spcAft>
              <a:buClr>
                <a:srgbClr val="404040"/>
              </a:buClr>
              <a:buSzPts val="2000"/>
              <a:buFont typeface="Arial"/>
              <a:buChar char="•"/>
              <a:defRPr b="0" i="0" sz="2000" u="none" cap="none" strike="noStrike">
                <a:solidFill>
                  <a:srgbClr val="404040"/>
                </a:solidFill>
                <a:latin typeface="Helvetica Neue"/>
                <a:ea typeface="Helvetica Neue"/>
                <a:cs typeface="Helvetica Neue"/>
                <a:sym typeface="Helvetica Neue"/>
              </a:defRPr>
            </a:lvl7pPr>
            <a:lvl8pPr indent="-355600" lvl="7" marL="3657600" marR="0" rtl="0" algn="l">
              <a:lnSpc>
                <a:spcPct val="100000"/>
              </a:lnSpc>
              <a:spcBef>
                <a:spcPts val="400"/>
              </a:spcBef>
              <a:spcAft>
                <a:spcPts val="0"/>
              </a:spcAft>
              <a:buClr>
                <a:srgbClr val="404040"/>
              </a:buClr>
              <a:buSzPts val="2000"/>
              <a:buFont typeface="Arial"/>
              <a:buChar char="•"/>
              <a:defRPr b="0" i="0" sz="2000" u="none" cap="none" strike="noStrike">
                <a:solidFill>
                  <a:srgbClr val="404040"/>
                </a:solidFill>
                <a:latin typeface="Helvetica Neue"/>
                <a:ea typeface="Helvetica Neue"/>
                <a:cs typeface="Helvetica Neue"/>
                <a:sym typeface="Helvetica Neue"/>
              </a:defRPr>
            </a:lvl8pPr>
            <a:lvl9pPr indent="-355600" lvl="8" marL="4114800" marR="0" rtl="0" algn="l">
              <a:lnSpc>
                <a:spcPct val="100000"/>
              </a:lnSpc>
              <a:spcBef>
                <a:spcPts val="400"/>
              </a:spcBef>
              <a:spcAft>
                <a:spcPts val="0"/>
              </a:spcAft>
              <a:buClr>
                <a:srgbClr val="404040"/>
              </a:buClr>
              <a:buSzPts val="2000"/>
              <a:buFont typeface="Arial"/>
              <a:buChar char="•"/>
              <a:defRPr b="0" i="0" sz="2000" u="none" cap="none" strike="noStrike">
                <a:solidFill>
                  <a:srgbClr val="404040"/>
                </a:solidFill>
                <a:latin typeface="Helvetica Neue"/>
                <a:ea typeface="Helvetica Neue"/>
                <a:cs typeface="Helvetica Neue"/>
                <a:sym typeface="Helvetica Neue"/>
              </a:defRPr>
            </a:lvl9pPr>
          </a:lstStyle>
          <a:p/>
        </p:txBody>
      </p:sp>
      <p:sp>
        <p:nvSpPr>
          <p:cNvPr id="881" name="Google Shape;881;p140"/>
          <p:cNvSpPr txBox="1"/>
          <p:nvPr>
            <p:ph idx="12" type="sldNum"/>
          </p:nvPr>
        </p:nvSpPr>
        <p:spPr>
          <a:xfrm>
            <a:off x="4419600" y="4627562"/>
            <a:ext cx="2133600" cy="279300"/>
          </a:xfrm>
          <a:prstGeom prst="rect">
            <a:avLst/>
          </a:prstGeom>
          <a:noFill/>
          <a:ln>
            <a:noFill/>
          </a:ln>
        </p:spPr>
        <p:txBody>
          <a:bodyPr anchorCtr="0" anchor="ctr" bIns="45700" lIns="45700" spcFirstLastPara="1" rIns="45700" wrap="square" tIns="45700">
            <a:noAutofit/>
          </a:bodyPr>
          <a:lstStyle>
            <a:lvl1pPr indent="0" lvl="0" marL="0" marR="0" rtl="0" algn="r">
              <a:lnSpc>
                <a:spcPct val="100000"/>
              </a:lnSpc>
              <a:spcBef>
                <a:spcPts val="0"/>
              </a:spcBef>
              <a:spcAft>
                <a:spcPts val="0"/>
              </a:spcAft>
              <a:buClr>
                <a:srgbClr val="FFFFFF"/>
              </a:buClr>
              <a:buSzPts val="1200"/>
              <a:buFont typeface="Helvetica Neue"/>
              <a:buNone/>
              <a:defRPr b="0" i="0" sz="1200" u="none" cap="none" strike="noStrike">
                <a:solidFill>
                  <a:srgbClr val="FFFFFF"/>
                </a:solidFill>
                <a:latin typeface="Helvetica Neue"/>
                <a:ea typeface="Helvetica Neue"/>
                <a:cs typeface="Helvetica Neue"/>
                <a:sym typeface="Helvetica Neue"/>
              </a:defRPr>
            </a:lvl1pPr>
            <a:lvl2pPr indent="0" lvl="1" marL="0" marR="0" rtl="0" algn="r">
              <a:lnSpc>
                <a:spcPct val="100000"/>
              </a:lnSpc>
              <a:spcBef>
                <a:spcPts val="0"/>
              </a:spcBef>
              <a:spcAft>
                <a:spcPts val="0"/>
              </a:spcAft>
              <a:buClr>
                <a:srgbClr val="FFFFFF"/>
              </a:buClr>
              <a:buSzPts val="1200"/>
              <a:buFont typeface="Helvetica Neue"/>
              <a:buNone/>
              <a:defRPr b="0" i="0" sz="1200" u="none" cap="none" strike="noStrike">
                <a:solidFill>
                  <a:srgbClr val="FFFFFF"/>
                </a:solidFill>
                <a:latin typeface="Helvetica Neue"/>
                <a:ea typeface="Helvetica Neue"/>
                <a:cs typeface="Helvetica Neue"/>
                <a:sym typeface="Helvetica Neue"/>
              </a:defRPr>
            </a:lvl2pPr>
            <a:lvl3pPr indent="0" lvl="2" marL="0" marR="0" rtl="0" algn="r">
              <a:lnSpc>
                <a:spcPct val="100000"/>
              </a:lnSpc>
              <a:spcBef>
                <a:spcPts val="0"/>
              </a:spcBef>
              <a:spcAft>
                <a:spcPts val="0"/>
              </a:spcAft>
              <a:buClr>
                <a:srgbClr val="FFFFFF"/>
              </a:buClr>
              <a:buSzPts val="1200"/>
              <a:buFont typeface="Helvetica Neue"/>
              <a:buNone/>
              <a:defRPr b="0" i="0" sz="1200" u="none" cap="none" strike="noStrike">
                <a:solidFill>
                  <a:srgbClr val="FFFFFF"/>
                </a:solidFill>
                <a:latin typeface="Helvetica Neue"/>
                <a:ea typeface="Helvetica Neue"/>
                <a:cs typeface="Helvetica Neue"/>
                <a:sym typeface="Helvetica Neue"/>
              </a:defRPr>
            </a:lvl3pPr>
            <a:lvl4pPr indent="0" lvl="3" marL="0" marR="0" rtl="0" algn="r">
              <a:lnSpc>
                <a:spcPct val="100000"/>
              </a:lnSpc>
              <a:spcBef>
                <a:spcPts val="0"/>
              </a:spcBef>
              <a:spcAft>
                <a:spcPts val="0"/>
              </a:spcAft>
              <a:buClr>
                <a:srgbClr val="FFFFFF"/>
              </a:buClr>
              <a:buSzPts val="1200"/>
              <a:buFont typeface="Helvetica Neue"/>
              <a:buNone/>
              <a:defRPr b="0" i="0" sz="1200" u="none" cap="none" strike="noStrike">
                <a:solidFill>
                  <a:srgbClr val="FFFFFF"/>
                </a:solidFill>
                <a:latin typeface="Helvetica Neue"/>
                <a:ea typeface="Helvetica Neue"/>
                <a:cs typeface="Helvetica Neue"/>
                <a:sym typeface="Helvetica Neue"/>
              </a:defRPr>
            </a:lvl4pPr>
            <a:lvl5pPr indent="0" lvl="4" marL="0" marR="0" rtl="0" algn="r">
              <a:lnSpc>
                <a:spcPct val="100000"/>
              </a:lnSpc>
              <a:spcBef>
                <a:spcPts val="0"/>
              </a:spcBef>
              <a:spcAft>
                <a:spcPts val="0"/>
              </a:spcAft>
              <a:buClr>
                <a:srgbClr val="FFFFFF"/>
              </a:buClr>
              <a:buSzPts val="1200"/>
              <a:buFont typeface="Helvetica Neue"/>
              <a:buNone/>
              <a:defRPr b="0" i="0" sz="1200" u="none" cap="none" strike="noStrike">
                <a:solidFill>
                  <a:srgbClr val="FFFFFF"/>
                </a:solidFill>
                <a:latin typeface="Helvetica Neue"/>
                <a:ea typeface="Helvetica Neue"/>
                <a:cs typeface="Helvetica Neue"/>
                <a:sym typeface="Helvetica Neue"/>
              </a:defRPr>
            </a:lvl5pPr>
            <a:lvl6pPr indent="0" lvl="5" marL="0" marR="0" rtl="0" algn="r">
              <a:lnSpc>
                <a:spcPct val="100000"/>
              </a:lnSpc>
              <a:spcBef>
                <a:spcPts val="0"/>
              </a:spcBef>
              <a:spcAft>
                <a:spcPts val="0"/>
              </a:spcAft>
              <a:buClr>
                <a:srgbClr val="FFFFFF"/>
              </a:buClr>
              <a:buSzPts val="1200"/>
              <a:buFont typeface="Helvetica Neue"/>
              <a:buNone/>
              <a:defRPr b="0" i="0" sz="1200" u="none" cap="none" strike="noStrike">
                <a:solidFill>
                  <a:srgbClr val="FFFFFF"/>
                </a:solidFill>
                <a:latin typeface="Helvetica Neue"/>
                <a:ea typeface="Helvetica Neue"/>
                <a:cs typeface="Helvetica Neue"/>
                <a:sym typeface="Helvetica Neue"/>
              </a:defRPr>
            </a:lvl6pPr>
            <a:lvl7pPr indent="0" lvl="6" marL="0" marR="0" rtl="0" algn="r">
              <a:lnSpc>
                <a:spcPct val="100000"/>
              </a:lnSpc>
              <a:spcBef>
                <a:spcPts val="0"/>
              </a:spcBef>
              <a:spcAft>
                <a:spcPts val="0"/>
              </a:spcAft>
              <a:buClr>
                <a:srgbClr val="FFFFFF"/>
              </a:buClr>
              <a:buSzPts val="1200"/>
              <a:buFont typeface="Helvetica Neue"/>
              <a:buNone/>
              <a:defRPr b="0" i="0" sz="1200" u="none" cap="none" strike="noStrike">
                <a:solidFill>
                  <a:srgbClr val="FFFFFF"/>
                </a:solidFill>
                <a:latin typeface="Helvetica Neue"/>
                <a:ea typeface="Helvetica Neue"/>
                <a:cs typeface="Helvetica Neue"/>
                <a:sym typeface="Helvetica Neue"/>
              </a:defRPr>
            </a:lvl7pPr>
            <a:lvl8pPr indent="0" lvl="7" marL="0" marR="0" rtl="0" algn="r">
              <a:lnSpc>
                <a:spcPct val="100000"/>
              </a:lnSpc>
              <a:spcBef>
                <a:spcPts val="0"/>
              </a:spcBef>
              <a:spcAft>
                <a:spcPts val="0"/>
              </a:spcAft>
              <a:buClr>
                <a:srgbClr val="FFFFFF"/>
              </a:buClr>
              <a:buSzPts val="1200"/>
              <a:buFont typeface="Helvetica Neue"/>
              <a:buNone/>
              <a:defRPr b="0" i="0" sz="1200" u="none" cap="none" strike="noStrike">
                <a:solidFill>
                  <a:srgbClr val="FFFFFF"/>
                </a:solidFill>
                <a:latin typeface="Helvetica Neue"/>
                <a:ea typeface="Helvetica Neue"/>
                <a:cs typeface="Helvetica Neue"/>
                <a:sym typeface="Helvetica Neue"/>
              </a:defRPr>
            </a:lvl8pPr>
            <a:lvl9pPr indent="0" lvl="8" marL="0" marR="0" rtl="0" algn="r">
              <a:lnSpc>
                <a:spcPct val="100000"/>
              </a:lnSpc>
              <a:spcBef>
                <a:spcPts val="0"/>
              </a:spcBef>
              <a:spcAft>
                <a:spcPts val="0"/>
              </a:spcAft>
              <a:buClr>
                <a:srgbClr val="FFFFFF"/>
              </a:buClr>
              <a:buSzPts val="1200"/>
              <a:buFont typeface="Helvetica Neue"/>
              <a:buNone/>
              <a:defRPr b="0" i="0" sz="1200" u="none" cap="none" strike="noStrike">
                <a:solidFill>
                  <a:srgbClr val="FFFFFF"/>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1">
  <p:cSld name="TITLE_1">
    <p:spTree>
      <p:nvGrpSpPr>
        <p:cNvPr id="882" name="Shape 882"/>
        <p:cNvGrpSpPr/>
        <p:nvPr/>
      </p:nvGrpSpPr>
      <p:grpSpPr>
        <a:xfrm>
          <a:off x="0" y="0"/>
          <a:ext cx="0" cy="0"/>
          <a:chOff x="0" y="0"/>
          <a:chExt cx="0" cy="0"/>
        </a:xfrm>
      </p:grpSpPr>
      <p:sp>
        <p:nvSpPr>
          <p:cNvPr id="883" name="Google Shape;883;p141"/>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marR="0" rtl="0" algn="ctr">
              <a:lnSpc>
                <a:spcPct val="100000"/>
              </a:lnSpc>
              <a:spcBef>
                <a:spcPts val="0"/>
              </a:spcBef>
              <a:spcAft>
                <a:spcPts val="0"/>
              </a:spcAft>
              <a:buClr>
                <a:srgbClr val="404040"/>
              </a:buClr>
              <a:buSzPts val="1400"/>
              <a:buFont typeface="Helvetica Neue"/>
              <a:buNone/>
              <a:defRPr b="0" i="0" sz="5200" u="none" cap="none" strike="noStrike">
                <a:solidFill>
                  <a:srgbClr val="404040"/>
                </a:solidFill>
                <a:latin typeface="Helvetica Neue"/>
                <a:ea typeface="Helvetica Neue"/>
                <a:cs typeface="Helvetica Neue"/>
                <a:sym typeface="Helvetica Neue"/>
              </a:defRPr>
            </a:lvl1pPr>
            <a:lvl2pPr lvl="1" marR="0" rtl="0" algn="ctr">
              <a:lnSpc>
                <a:spcPct val="100000"/>
              </a:lnSpc>
              <a:spcBef>
                <a:spcPts val="0"/>
              </a:spcBef>
              <a:spcAft>
                <a:spcPts val="0"/>
              </a:spcAft>
              <a:buClr>
                <a:srgbClr val="404040"/>
              </a:buClr>
              <a:buSzPts val="1400"/>
              <a:buFont typeface="Helvetica Neue"/>
              <a:buNone/>
              <a:defRPr b="0" i="0" sz="5200" u="none" cap="none" strike="noStrike">
                <a:solidFill>
                  <a:srgbClr val="404040"/>
                </a:solidFill>
                <a:latin typeface="Helvetica Neue"/>
                <a:ea typeface="Helvetica Neue"/>
                <a:cs typeface="Helvetica Neue"/>
                <a:sym typeface="Helvetica Neue"/>
              </a:defRPr>
            </a:lvl2pPr>
            <a:lvl3pPr lvl="2" marR="0" rtl="0" algn="ctr">
              <a:lnSpc>
                <a:spcPct val="100000"/>
              </a:lnSpc>
              <a:spcBef>
                <a:spcPts val="0"/>
              </a:spcBef>
              <a:spcAft>
                <a:spcPts val="0"/>
              </a:spcAft>
              <a:buClr>
                <a:srgbClr val="404040"/>
              </a:buClr>
              <a:buSzPts val="1400"/>
              <a:buFont typeface="Helvetica Neue"/>
              <a:buNone/>
              <a:defRPr b="0" i="0" sz="5200" u="none" cap="none" strike="noStrike">
                <a:solidFill>
                  <a:srgbClr val="404040"/>
                </a:solidFill>
                <a:latin typeface="Helvetica Neue"/>
                <a:ea typeface="Helvetica Neue"/>
                <a:cs typeface="Helvetica Neue"/>
                <a:sym typeface="Helvetica Neue"/>
              </a:defRPr>
            </a:lvl3pPr>
            <a:lvl4pPr lvl="3" marR="0" rtl="0" algn="ctr">
              <a:lnSpc>
                <a:spcPct val="100000"/>
              </a:lnSpc>
              <a:spcBef>
                <a:spcPts val="0"/>
              </a:spcBef>
              <a:spcAft>
                <a:spcPts val="0"/>
              </a:spcAft>
              <a:buClr>
                <a:srgbClr val="404040"/>
              </a:buClr>
              <a:buSzPts val="1400"/>
              <a:buFont typeface="Helvetica Neue"/>
              <a:buNone/>
              <a:defRPr b="0" i="0" sz="5200" u="none" cap="none" strike="noStrike">
                <a:solidFill>
                  <a:srgbClr val="404040"/>
                </a:solidFill>
                <a:latin typeface="Helvetica Neue"/>
                <a:ea typeface="Helvetica Neue"/>
                <a:cs typeface="Helvetica Neue"/>
                <a:sym typeface="Helvetica Neue"/>
              </a:defRPr>
            </a:lvl4pPr>
            <a:lvl5pPr lvl="4" marR="0" rtl="0" algn="ctr">
              <a:lnSpc>
                <a:spcPct val="100000"/>
              </a:lnSpc>
              <a:spcBef>
                <a:spcPts val="0"/>
              </a:spcBef>
              <a:spcAft>
                <a:spcPts val="0"/>
              </a:spcAft>
              <a:buClr>
                <a:srgbClr val="404040"/>
              </a:buClr>
              <a:buSzPts val="1400"/>
              <a:buFont typeface="Helvetica Neue"/>
              <a:buNone/>
              <a:defRPr b="0" i="0" sz="5200" u="none" cap="none" strike="noStrike">
                <a:solidFill>
                  <a:srgbClr val="404040"/>
                </a:solidFill>
                <a:latin typeface="Helvetica Neue"/>
                <a:ea typeface="Helvetica Neue"/>
                <a:cs typeface="Helvetica Neue"/>
                <a:sym typeface="Helvetica Neue"/>
              </a:defRPr>
            </a:lvl5pPr>
            <a:lvl6pPr lvl="5" marR="0" rtl="0" algn="ctr">
              <a:lnSpc>
                <a:spcPct val="100000"/>
              </a:lnSpc>
              <a:spcBef>
                <a:spcPts val="0"/>
              </a:spcBef>
              <a:spcAft>
                <a:spcPts val="0"/>
              </a:spcAft>
              <a:buClr>
                <a:srgbClr val="404040"/>
              </a:buClr>
              <a:buSzPts val="1400"/>
              <a:buFont typeface="Helvetica Neue"/>
              <a:buNone/>
              <a:defRPr b="0" i="0" sz="5200" u="none" cap="none" strike="noStrike">
                <a:solidFill>
                  <a:srgbClr val="404040"/>
                </a:solidFill>
                <a:latin typeface="Helvetica Neue"/>
                <a:ea typeface="Helvetica Neue"/>
                <a:cs typeface="Helvetica Neue"/>
                <a:sym typeface="Helvetica Neue"/>
              </a:defRPr>
            </a:lvl6pPr>
            <a:lvl7pPr lvl="6" marR="0" rtl="0" algn="ctr">
              <a:lnSpc>
                <a:spcPct val="100000"/>
              </a:lnSpc>
              <a:spcBef>
                <a:spcPts val="0"/>
              </a:spcBef>
              <a:spcAft>
                <a:spcPts val="0"/>
              </a:spcAft>
              <a:buClr>
                <a:srgbClr val="404040"/>
              </a:buClr>
              <a:buSzPts val="1400"/>
              <a:buFont typeface="Helvetica Neue"/>
              <a:buNone/>
              <a:defRPr b="0" i="0" sz="5200" u="none" cap="none" strike="noStrike">
                <a:solidFill>
                  <a:srgbClr val="404040"/>
                </a:solidFill>
                <a:latin typeface="Helvetica Neue"/>
                <a:ea typeface="Helvetica Neue"/>
                <a:cs typeface="Helvetica Neue"/>
                <a:sym typeface="Helvetica Neue"/>
              </a:defRPr>
            </a:lvl7pPr>
            <a:lvl8pPr lvl="7" marR="0" rtl="0" algn="ctr">
              <a:lnSpc>
                <a:spcPct val="100000"/>
              </a:lnSpc>
              <a:spcBef>
                <a:spcPts val="0"/>
              </a:spcBef>
              <a:spcAft>
                <a:spcPts val="0"/>
              </a:spcAft>
              <a:buClr>
                <a:srgbClr val="404040"/>
              </a:buClr>
              <a:buSzPts val="1400"/>
              <a:buFont typeface="Helvetica Neue"/>
              <a:buNone/>
              <a:defRPr b="0" i="0" sz="5200" u="none" cap="none" strike="noStrike">
                <a:solidFill>
                  <a:srgbClr val="404040"/>
                </a:solidFill>
                <a:latin typeface="Helvetica Neue"/>
                <a:ea typeface="Helvetica Neue"/>
                <a:cs typeface="Helvetica Neue"/>
                <a:sym typeface="Helvetica Neue"/>
              </a:defRPr>
            </a:lvl8pPr>
            <a:lvl9pPr lvl="8" marR="0" rtl="0" algn="ctr">
              <a:lnSpc>
                <a:spcPct val="100000"/>
              </a:lnSpc>
              <a:spcBef>
                <a:spcPts val="0"/>
              </a:spcBef>
              <a:spcAft>
                <a:spcPts val="0"/>
              </a:spcAft>
              <a:buClr>
                <a:srgbClr val="404040"/>
              </a:buClr>
              <a:buSzPts val="1400"/>
              <a:buFont typeface="Helvetica Neue"/>
              <a:buNone/>
              <a:defRPr b="0" i="0" sz="5200" u="none" cap="none" strike="noStrike">
                <a:solidFill>
                  <a:srgbClr val="404040"/>
                </a:solidFill>
                <a:latin typeface="Helvetica Neue"/>
                <a:ea typeface="Helvetica Neue"/>
                <a:cs typeface="Helvetica Neue"/>
                <a:sym typeface="Helvetica Neue"/>
              </a:defRPr>
            </a:lvl9pPr>
          </a:lstStyle>
          <a:p/>
        </p:txBody>
      </p:sp>
      <p:sp>
        <p:nvSpPr>
          <p:cNvPr id="884" name="Google Shape;884;p141"/>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404040"/>
              </a:buClr>
              <a:buSzPts val="1800"/>
              <a:buFont typeface="Arial"/>
              <a:buNone/>
              <a:defRPr b="0" i="0" sz="2800" u="none" cap="none" strike="noStrike">
                <a:solidFill>
                  <a:srgbClr val="404040"/>
                </a:solidFill>
                <a:latin typeface="Helvetica Neue"/>
                <a:ea typeface="Helvetica Neue"/>
                <a:cs typeface="Helvetica Neue"/>
                <a:sym typeface="Helvetica Neue"/>
              </a:defRPr>
            </a:lvl1pPr>
            <a:lvl2pPr lvl="1" marR="0" rtl="0" algn="ctr">
              <a:lnSpc>
                <a:spcPct val="100000"/>
              </a:lnSpc>
              <a:spcBef>
                <a:spcPts val="0"/>
              </a:spcBef>
              <a:spcAft>
                <a:spcPts val="0"/>
              </a:spcAft>
              <a:buClr>
                <a:srgbClr val="404040"/>
              </a:buClr>
              <a:buSzPts val="1800"/>
              <a:buFont typeface="Arial"/>
              <a:buNone/>
              <a:defRPr b="0" i="0" sz="2800" u="none" cap="none" strike="noStrike">
                <a:solidFill>
                  <a:srgbClr val="404040"/>
                </a:solidFill>
                <a:latin typeface="Helvetica Neue"/>
                <a:ea typeface="Helvetica Neue"/>
                <a:cs typeface="Helvetica Neue"/>
                <a:sym typeface="Helvetica Neue"/>
              </a:defRPr>
            </a:lvl2pPr>
            <a:lvl3pPr lvl="2" marR="0" rtl="0" algn="ctr">
              <a:lnSpc>
                <a:spcPct val="100000"/>
              </a:lnSpc>
              <a:spcBef>
                <a:spcPts val="0"/>
              </a:spcBef>
              <a:spcAft>
                <a:spcPts val="0"/>
              </a:spcAft>
              <a:buClr>
                <a:srgbClr val="404040"/>
              </a:buClr>
              <a:buSzPts val="1600"/>
              <a:buFont typeface="Arial"/>
              <a:buNone/>
              <a:defRPr b="0" i="0" sz="2800" u="none" cap="none" strike="noStrike">
                <a:solidFill>
                  <a:srgbClr val="404040"/>
                </a:solidFill>
                <a:latin typeface="Helvetica Neue"/>
                <a:ea typeface="Helvetica Neue"/>
                <a:cs typeface="Helvetica Neue"/>
                <a:sym typeface="Helvetica Neue"/>
              </a:defRPr>
            </a:lvl3pPr>
            <a:lvl4pPr lvl="3" marR="0" rtl="0" algn="ctr">
              <a:lnSpc>
                <a:spcPct val="100000"/>
              </a:lnSpc>
              <a:spcBef>
                <a:spcPts val="0"/>
              </a:spcBef>
              <a:spcAft>
                <a:spcPts val="0"/>
              </a:spcAft>
              <a:buClr>
                <a:srgbClr val="404040"/>
              </a:buClr>
              <a:buSzPts val="1800"/>
              <a:buFont typeface="Arial"/>
              <a:buNone/>
              <a:defRPr b="0" i="0" sz="2800" u="none" cap="none" strike="noStrike">
                <a:solidFill>
                  <a:srgbClr val="404040"/>
                </a:solidFill>
                <a:latin typeface="Helvetica Neue"/>
                <a:ea typeface="Helvetica Neue"/>
                <a:cs typeface="Helvetica Neue"/>
                <a:sym typeface="Helvetica Neue"/>
              </a:defRPr>
            </a:lvl4pPr>
            <a:lvl5pPr lvl="4" marR="0" rtl="0" algn="ctr">
              <a:lnSpc>
                <a:spcPct val="100000"/>
              </a:lnSpc>
              <a:spcBef>
                <a:spcPts val="0"/>
              </a:spcBef>
              <a:spcAft>
                <a:spcPts val="0"/>
              </a:spcAft>
              <a:buClr>
                <a:srgbClr val="404040"/>
              </a:buClr>
              <a:buSzPts val="1600"/>
              <a:buFont typeface="Arial"/>
              <a:buNone/>
              <a:defRPr b="0" i="0" sz="2800" u="none" cap="none" strike="noStrike">
                <a:solidFill>
                  <a:srgbClr val="404040"/>
                </a:solidFill>
                <a:latin typeface="Helvetica Neue"/>
                <a:ea typeface="Helvetica Neue"/>
                <a:cs typeface="Helvetica Neue"/>
                <a:sym typeface="Helvetica Neue"/>
              </a:defRPr>
            </a:lvl5pPr>
            <a:lvl6pPr lvl="5" marR="0" rtl="0" algn="ctr">
              <a:lnSpc>
                <a:spcPct val="100000"/>
              </a:lnSpc>
              <a:spcBef>
                <a:spcPts val="0"/>
              </a:spcBef>
              <a:spcAft>
                <a:spcPts val="0"/>
              </a:spcAft>
              <a:buClr>
                <a:srgbClr val="404040"/>
              </a:buClr>
              <a:buSzPts val="2000"/>
              <a:buFont typeface="Arial"/>
              <a:buNone/>
              <a:defRPr b="0" i="0" sz="2800" u="none" cap="none" strike="noStrike">
                <a:solidFill>
                  <a:srgbClr val="404040"/>
                </a:solidFill>
                <a:latin typeface="Helvetica Neue"/>
                <a:ea typeface="Helvetica Neue"/>
                <a:cs typeface="Helvetica Neue"/>
                <a:sym typeface="Helvetica Neue"/>
              </a:defRPr>
            </a:lvl6pPr>
            <a:lvl7pPr lvl="6" marR="0" rtl="0" algn="ctr">
              <a:lnSpc>
                <a:spcPct val="100000"/>
              </a:lnSpc>
              <a:spcBef>
                <a:spcPts val="0"/>
              </a:spcBef>
              <a:spcAft>
                <a:spcPts val="0"/>
              </a:spcAft>
              <a:buClr>
                <a:srgbClr val="404040"/>
              </a:buClr>
              <a:buSzPts val="2000"/>
              <a:buFont typeface="Arial"/>
              <a:buNone/>
              <a:defRPr b="0" i="0" sz="2800" u="none" cap="none" strike="noStrike">
                <a:solidFill>
                  <a:srgbClr val="404040"/>
                </a:solidFill>
                <a:latin typeface="Helvetica Neue"/>
                <a:ea typeface="Helvetica Neue"/>
                <a:cs typeface="Helvetica Neue"/>
                <a:sym typeface="Helvetica Neue"/>
              </a:defRPr>
            </a:lvl7pPr>
            <a:lvl8pPr lvl="7" marR="0" rtl="0" algn="ctr">
              <a:lnSpc>
                <a:spcPct val="100000"/>
              </a:lnSpc>
              <a:spcBef>
                <a:spcPts val="0"/>
              </a:spcBef>
              <a:spcAft>
                <a:spcPts val="0"/>
              </a:spcAft>
              <a:buClr>
                <a:srgbClr val="404040"/>
              </a:buClr>
              <a:buSzPts val="2000"/>
              <a:buFont typeface="Arial"/>
              <a:buNone/>
              <a:defRPr b="0" i="0" sz="2800" u="none" cap="none" strike="noStrike">
                <a:solidFill>
                  <a:srgbClr val="404040"/>
                </a:solidFill>
                <a:latin typeface="Helvetica Neue"/>
                <a:ea typeface="Helvetica Neue"/>
                <a:cs typeface="Helvetica Neue"/>
                <a:sym typeface="Helvetica Neue"/>
              </a:defRPr>
            </a:lvl8pPr>
            <a:lvl9pPr lvl="8" marR="0" rtl="0" algn="ctr">
              <a:lnSpc>
                <a:spcPct val="100000"/>
              </a:lnSpc>
              <a:spcBef>
                <a:spcPts val="0"/>
              </a:spcBef>
              <a:spcAft>
                <a:spcPts val="0"/>
              </a:spcAft>
              <a:buClr>
                <a:srgbClr val="404040"/>
              </a:buClr>
              <a:buSzPts val="2000"/>
              <a:buFont typeface="Arial"/>
              <a:buNone/>
              <a:defRPr b="0" i="0" sz="2800" u="none" cap="none" strike="noStrike">
                <a:solidFill>
                  <a:srgbClr val="404040"/>
                </a:solidFill>
                <a:latin typeface="Helvetica Neue"/>
                <a:ea typeface="Helvetica Neue"/>
                <a:cs typeface="Helvetica Neue"/>
                <a:sym typeface="Helvetica Neue"/>
              </a:defRPr>
            </a:lvl9pPr>
          </a:lstStyle>
          <a:p/>
        </p:txBody>
      </p:sp>
      <p:sp>
        <p:nvSpPr>
          <p:cNvPr id="885" name="Google Shape;885;p141"/>
          <p:cNvSpPr txBox="1"/>
          <p:nvPr>
            <p:ph idx="12" type="sldNum"/>
          </p:nvPr>
        </p:nvSpPr>
        <p:spPr>
          <a:xfrm>
            <a:off x="8472457" y="4663216"/>
            <a:ext cx="548700" cy="393600"/>
          </a:xfrm>
          <a:prstGeom prst="rect">
            <a:avLst/>
          </a:prstGeom>
          <a:noFill/>
          <a:ln>
            <a:noFill/>
          </a:ln>
        </p:spPr>
        <p:txBody>
          <a:bodyPr anchorCtr="0" anchor="ctr" bIns="45700" lIns="45700" spcFirstLastPara="1" rIns="45700" wrap="square" tIns="45700">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2">
  <p:cSld name="TITLE_2">
    <p:spTree>
      <p:nvGrpSpPr>
        <p:cNvPr id="886" name="Shape 886"/>
        <p:cNvGrpSpPr/>
        <p:nvPr/>
      </p:nvGrpSpPr>
      <p:grpSpPr>
        <a:xfrm>
          <a:off x="0" y="0"/>
          <a:ext cx="0" cy="0"/>
          <a:chOff x="0" y="0"/>
          <a:chExt cx="0" cy="0"/>
        </a:xfrm>
      </p:grpSpPr>
      <p:sp>
        <p:nvSpPr>
          <p:cNvPr id="887" name="Google Shape;887;p142"/>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marR="0" rtl="0" algn="ctr">
              <a:lnSpc>
                <a:spcPct val="100000"/>
              </a:lnSpc>
              <a:spcBef>
                <a:spcPts val="0"/>
              </a:spcBef>
              <a:spcAft>
                <a:spcPts val="0"/>
              </a:spcAft>
              <a:buClr>
                <a:srgbClr val="404040"/>
              </a:buClr>
              <a:buSzPts val="1400"/>
              <a:buFont typeface="Helvetica Neue"/>
              <a:buNone/>
              <a:defRPr b="0" i="0" sz="5200" u="none" cap="none" strike="noStrike">
                <a:solidFill>
                  <a:srgbClr val="404040"/>
                </a:solidFill>
                <a:latin typeface="Helvetica Neue"/>
                <a:ea typeface="Helvetica Neue"/>
                <a:cs typeface="Helvetica Neue"/>
                <a:sym typeface="Helvetica Neue"/>
              </a:defRPr>
            </a:lvl1pPr>
            <a:lvl2pPr lvl="1" marR="0" rtl="0" algn="ctr">
              <a:lnSpc>
                <a:spcPct val="100000"/>
              </a:lnSpc>
              <a:spcBef>
                <a:spcPts val="0"/>
              </a:spcBef>
              <a:spcAft>
                <a:spcPts val="0"/>
              </a:spcAft>
              <a:buClr>
                <a:srgbClr val="404040"/>
              </a:buClr>
              <a:buSzPts val="1400"/>
              <a:buFont typeface="Helvetica Neue"/>
              <a:buNone/>
              <a:defRPr b="0" i="0" sz="5200" u="none" cap="none" strike="noStrike">
                <a:solidFill>
                  <a:srgbClr val="404040"/>
                </a:solidFill>
                <a:latin typeface="Helvetica Neue"/>
                <a:ea typeface="Helvetica Neue"/>
                <a:cs typeface="Helvetica Neue"/>
                <a:sym typeface="Helvetica Neue"/>
              </a:defRPr>
            </a:lvl2pPr>
            <a:lvl3pPr lvl="2" marR="0" rtl="0" algn="ctr">
              <a:lnSpc>
                <a:spcPct val="100000"/>
              </a:lnSpc>
              <a:spcBef>
                <a:spcPts val="0"/>
              </a:spcBef>
              <a:spcAft>
                <a:spcPts val="0"/>
              </a:spcAft>
              <a:buClr>
                <a:srgbClr val="404040"/>
              </a:buClr>
              <a:buSzPts val="1400"/>
              <a:buFont typeface="Helvetica Neue"/>
              <a:buNone/>
              <a:defRPr b="0" i="0" sz="5200" u="none" cap="none" strike="noStrike">
                <a:solidFill>
                  <a:srgbClr val="404040"/>
                </a:solidFill>
                <a:latin typeface="Helvetica Neue"/>
                <a:ea typeface="Helvetica Neue"/>
                <a:cs typeface="Helvetica Neue"/>
                <a:sym typeface="Helvetica Neue"/>
              </a:defRPr>
            </a:lvl3pPr>
            <a:lvl4pPr lvl="3" marR="0" rtl="0" algn="ctr">
              <a:lnSpc>
                <a:spcPct val="100000"/>
              </a:lnSpc>
              <a:spcBef>
                <a:spcPts val="0"/>
              </a:spcBef>
              <a:spcAft>
                <a:spcPts val="0"/>
              </a:spcAft>
              <a:buClr>
                <a:srgbClr val="404040"/>
              </a:buClr>
              <a:buSzPts val="1400"/>
              <a:buFont typeface="Helvetica Neue"/>
              <a:buNone/>
              <a:defRPr b="0" i="0" sz="5200" u="none" cap="none" strike="noStrike">
                <a:solidFill>
                  <a:srgbClr val="404040"/>
                </a:solidFill>
                <a:latin typeface="Helvetica Neue"/>
                <a:ea typeface="Helvetica Neue"/>
                <a:cs typeface="Helvetica Neue"/>
                <a:sym typeface="Helvetica Neue"/>
              </a:defRPr>
            </a:lvl4pPr>
            <a:lvl5pPr lvl="4" marR="0" rtl="0" algn="ctr">
              <a:lnSpc>
                <a:spcPct val="100000"/>
              </a:lnSpc>
              <a:spcBef>
                <a:spcPts val="0"/>
              </a:spcBef>
              <a:spcAft>
                <a:spcPts val="0"/>
              </a:spcAft>
              <a:buClr>
                <a:srgbClr val="404040"/>
              </a:buClr>
              <a:buSzPts val="1400"/>
              <a:buFont typeface="Helvetica Neue"/>
              <a:buNone/>
              <a:defRPr b="0" i="0" sz="5200" u="none" cap="none" strike="noStrike">
                <a:solidFill>
                  <a:srgbClr val="404040"/>
                </a:solidFill>
                <a:latin typeface="Helvetica Neue"/>
                <a:ea typeface="Helvetica Neue"/>
                <a:cs typeface="Helvetica Neue"/>
                <a:sym typeface="Helvetica Neue"/>
              </a:defRPr>
            </a:lvl5pPr>
            <a:lvl6pPr lvl="5" marR="0" rtl="0" algn="ctr">
              <a:lnSpc>
                <a:spcPct val="100000"/>
              </a:lnSpc>
              <a:spcBef>
                <a:spcPts val="0"/>
              </a:spcBef>
              <a:spcAft>
                <a:spcPts val="0"/>
              </a:spcAft>
              <a:buClr>
                <a:srgbClr val="404040"/>
              </a:buClr>
              <a:buSzPts val="1400"/>
              <a:buFont typeface="Helvetica Neue"/>
              <a:buNone/>
              <a:defRPr b="0" i="0" sz="5200" u="none" cap="none" strike="noStrike">
                <a:solidFill>
                  <a:srgbClr val="404040"/>
                </a:solidFill>
                <a:latin typeface="Helvetica Neue"/>
                <a:ea typeface="Helvetica Neue"/>
                <a:cs typeface="Helvetica Neue"/>
                <a:sym typeface="Helvetica Neue"/>
              </a:defRPr>
            </a:lvl6pPr>
            <a:lvl7pPr lvl="6" marR="0" rtl="0" algn="ctr">
              <a:lnSpc>
                <a:spcPct val="100000"/>
              </a:lnSpc>
              <a:spcBef>
                <a:spcPts val="0"/>
              </a:spcBef>
              <a:spcAft>
                <a:spcPts val="0"/>
              </a:spcAft>
              <a:buClr>
                <a:srgbClr val="404040"/>
              </a:buClr>
              <a:buSzPts val="1400"/>
              <a:buFont typeface="Helvetica Neue"/>
              <a:buNone/>
              <a:defRPr b="0" i="0" sz="5200" u="none" cap="none" strike="noStrike">
                <a:solidFill>
                  <a:srgbClr val="404040"/>
                </a:solidFill>
                <a:latin typeface="Helvetica Neue"/>
                <a:ea typeface="Helvetica Neue"/>
                <a:cs typeface="Helvetica Neue"/>
                <a:sym typeface="Helvetica Neue"/>
              </a:defRPr>
            </a:lvl7pPr>
            <a:lvl8pPr lvl="7" marR="0" rtl="0" algn="ctr">
              <a:lnSpc>
                <a:spcPct val="100000"/>
              </a:lnSpc>
              <a:spcBef>
                <a:spcPts val="0"/>
              </a:spcBef>
              <a:spcAft>
                <a:spcPts val="0"/>
              </a:spcAft>
              <a:buClr>
                <a:srgbClr val="404040"/>
              </a:buClr>
              <a:buSzPts val="1400"/>
              <a:buFont typeface="Helvetica Neue"/>
              <a:buNone/>
              <a:defRPr b="0" i="0" sz="5200" u="none" cap="none" strike="noStrike">
                <a:solidFill>
                  <a:srgbClr val="404040"/>
                </a:solidFill>
                <a:latin typeface="Helvetica Neue"/>
                <a:ea typeface="Helvetica Neue"/>
                <a:cs typeface="Helvetica Neue"/>
                <a:sym typeface="Helvetica Neue"/>
              </a:defRPr>
            </a:lvl8pPr>
            <a:lvl9pPr lvl="8" marR="0" rtl="0" algn="ctr">
              <a:lnSpc>
                <a:spcPct val="100000"/>
              </a:lnSpc>
              <a:spcBef>
                <a:spcPts val="0"/>
              </a:spcBef>
              <a:spcAft>
                <a:spcPts val="0"/>
              </a:spcAft>
              <a:buClr>
                <a:srgbClr val="404040"/>
              </a:buClr>
              <a:buSzPts val="1400"/>
              <a:buFont typeface="Helvetica Neue"/>
              <a:buNone/>
              <a:defRPr b="0" i="0" sz="5200" u="none" cap="none" strike="noStrike">
                <a:solidFill>
                  <a:srgbClr val="404040"/>
                </a:solidFill>
                <a:latin typeface="Helvetica Neue"/>
                <a:ea typeface="Helvetica Neue"/>
                <a:cs typeface="Helvetica Neue"/>
                <a:sym typeface="Helvetica Neue"/>
              </a:defRPr>
            </a:lvl9pPr>
          </a:lstStyle>
          <a:p/>
        </p:txBody>
      </p:sp>
      <p:sp>
        <p:nvSpPr>
          <p:cNvPr id="888" name="Google Shape;888;p142"/>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404040"/>
              </a:buClr>
              <a:buSzPts val="1800"/>
              <a:buFont typeface="Arial"/>
              <a:buNone/>
              <a:defRPr b="0" i="0" sz="2800" u="none" cap="none" strike="noStrike">
                <a:solidFill>
                  <a:srgbClr val="404040"/>
                </a:solidFill>
                <a:latin typeface="Helvetica Neue"/>
                <a:ea typeface="Helvetica Neue"/>
                <a:cs typeface="Helvetica Neue"/>
                <a:sym typeface="Helvetica Neue"/>
              </a:defRPr>
            </a:lvl1pPr>
            <a:lvl2pPr lvl="1" marR="0" rtl="0" algn="ctr">
              <a:lnSpc>
                <a:spcPct val="100000"/>
              </a:lnSpc>
              <a:spcBef>
                <a:spcPts val="0"/>
              </a:spcBef>
              <a:spcAft>
                <a:spcPts val="0"/>
              </a:spcAft>
              <a:buClr>
                <a:srgbClr val="404040"/>
              </a:buClr>
              <a:buSzPts val="1800"/>
              <a:buFont typeface="Arial"/>
              <a:buNone/>
              <a:defRPr b="0" i="0" sz="2800" u="none" cap="none" strike="noStrike">
                <a:solidFill>
                  <a:srgbClr val="404040"/>
                </a:solidFill>
                <a:latin typeface="Helvetica Neue"/>
                <a:ea typeface="Helvetica Neue"/>
                <a:cs typeface="Helvetica Neue"/>
                <a:sym typeface="Helvetica Neue"/>
              </a:defRPr>
            </a:lvl2pPr>
            <a:lvl3pPr lvl="2" marR="0" rtl="0" algn="ctr">
              <a:lnSpc>
                <a:spcPct val="100000"/>
              </a:lnSpc>
              <a:spcBef>
                <a:spcPts val="0"/>
              </a:spcBef>
              <a:spcAft>
                <a:spcPts val="0"/>
              </a:spcAft>
              <a:buClr>
                <a:srgbClr val="404040"/>
              </a:buClr>
              <a:buSzPts val="1600"/>
              <a:buFont typeface="Arial"/>
              <a:buNone/>
              <a:defRPr b="0" i="0" sz="2800" u="none" cap="none" strike="noStrike">
                <a:solidFill>
                  <a:srgbClr val="404040"/>
                </a:solidFill>
                <a:latin typeface="Helvetica Neue"/>
                <a:ea typeface="Helvetica Neue"/>
                <a:cs typeface="Helvetica Neue"/>
                <a:sym typeface="Helvetica Neue"/>
              </a:defRPr>
            </a:lvl3pPr>
            <a:lvl4pPr lvl="3" marR="0" rtl="0" algn="ctr">
              <a:lnSpc>
                <a:spcPct val="100000"/>
              </a:lnSpc>
              <a:spcBef>
                <a:spcPts val="0"/>
              </a:spcBef>
              <a:spcAft>
                <a:spcPts val="0"/>
              </a:spcAft>
              <a:buClr>
                <a:srgbClr val="404040"/>
              </a:buClr>
              <a:buSzPts val="1800"/>
              <a:buFont typeface="Arial"/>
              <a:buNone/>
              <a:defRPr b="0" i="0" sz="2800" u="none" cap="none" strike="noStrike">
                <a:solidFill>
                  <a:srgbClr val="404040"/>
                </a:solidFill>
                <a:latin typeface="Helvetica Neue"/>
                <a:ea typeface="Helvetica Neue"/>
                <a:cs typeface="Helvetica Neue"/>
                <a:sym typeface="Helvetica Neue"/>
              </a:defRPr>
            </a:lvl4pPr>
            <a:lvl5pPr lvl="4" marR="0" rtl="0" algn="ctr">
              <a:lnSpc>
                <a:spcPct val="100000"/>
              </a:lnSpc>
              <a:spcBef>
                <a:spcPts val="0"/>
              </a:spcBef>
              <a:spcAft>
                <a:spcPts val="0"/>
              </a:spcAft>
              <a:buClr>
                <a:srgbClr val="404040"/>
              </a:buClr>
              <a:buSzPts val="1600"/>
              <a:buFont typeface="Arial"/>
              <a:buNone/>
              <a:defRPr b="0" i="0" sz="2800" u="none" cap="none" strike="noStrike">
                <a:solidFill>
                  <a:srgbClr val="404040"/>
                </a:solidFill>
                <a:latin typeface="Helvetica Neue"/>
                <a:ea typeface="Helvetica Neue"/>
                <a:cs typeface="Helvetica Neue"/>
                <a:sym typeface="Helvetica Neue"/>
              </a:defRPr>
            </a:lvl5pPr>
            <a:lvl6pPr lvl="5" marR="0" rtl="0" algn="ctr">
              <a:lnSpc>
                <a:spcPct val="100000"/>
              </a:lnSpc>
              <a:spcBef>
                <a:spcPts val="0"/>
              </a:spcBef>
              <a:spcAft>
                <a:spcPts val="0"/>
              </a:spcAft>
              <a:buClr>
                <a:srgbClr val="404040"/>
              </a:buClr>
              <a:buSzPts val="2000"/>
              <a:buFont typeface="Arial"/>
              <a:buNone/>
              <a:defRPr b="0" i="0" sz="2800" u="none" cap="none" strike="noStrike">
                <a:solidFill>
                  <a:srgbClr val="404040"/>
                </a:solidFill>
                <a:latin typeface="Helvetica Neue"/>
                <a:ea typeface="Helvetica Neue"/>
                <a:cs typeface="Helvetica Neue"/>
                <a:sym typeface="Helvetica Neue"/>
              </a:defRPr>
            </a:lvl6pPr>
            <a:lvl7pPr lvl="6" marR="0" rtl="0" algn="ctr">
              <a:lnSpc>
                <a:spcPct val="100000"/>
              </a:lnSpc>
              <a:spcBef>
                <a:spcPts val="0"/>
              </a:spcBef>
              <a:spcAft>
                <a:spcPts val="0"/>
              </a:spcAft>
              <a:buClr>
                <a:srgbClr val="404040"/>
              </a:buClr>
              <a:buSzPts val="2000"/>
              <a:buFont typeface="Arial"/>
              <a:buNone/>
              <a:defRPr b="0" i="0" sz="2800" u="none" cap="none" strike="noStrike">
                <a:solidFill>
                  <a:srgbClr val="404040"/>
                </a:solidFill>
                <a:latin typeface="Helvetica Neue"/>
                <a:ea typeface="Helvetica Neue"/>
                <a:cs typeface="Helvetica Neue"/>
                <a:sym typeface="Helvetica Neue"/>
              </a:defRPr>
            </a:lvl7pPr>
            <a:lvl8pPr lvl="7" marR="0" rtl="0" algn="ctr">
              <a:lnSpc>
                <a:spcPct val="100000"/>
              </a:lnSpc>
              <a:spcBef>
                <a:spcPts val="0"/>
              </a:spcBef>
              <a:spcAft>
                <a:spcPts val="0"/>
              </a:spcAft>
              <a:buClr>
                <a:srgbClr val="404040"/>
              </a:buClr>
              <a:buSzPts val="2000"/>
              <a:buFont typeface="Arial"/>
              <a:buNone/>
              <a:defRPr b="0" i="0" sz="2800" u="none" cap="none" strike="noStrike">
                <a:solidFill>
                  <a:srgbClr val="404040"/>
                </a:solidFill>
                <a:latin typeface="Helvetica Neue"/>
                <a:ea typeface="Helvetica Neue"/>
                <a:cs typeface="Helvetica Neue"/>
                <a:sym typeface="Helvetica Neue"/>
              </a:defRPr>
            </a:lvl8pPr>
            <a:lvl9pPr lvl="8" marR="0" rtl="0" algn="ctr">
              <a:lnSpc>
                <a:spcPct val="100000"/>
              </a:lnSpc>
              <a:spcBef>
                <a:spcPts val="0"/>
              </a:spcBef>
              <a:spcAft>
                <a:spcPts val="0"/>
              </a:spcAft>
              <a:buClr>
                <a:srgbClr val="404040"/>
              </a:buClr>
              <a:buSzPts val="2000"/>
              <a:buFont typeface="Arial"/>
              <a:buNone/>
              <a:defRPr b="0" i="0" sz="2800" u="none" cap="none" strike="noStrike">
                <a:solidFill>
                  <a:srgbClr val="404040"/>
                </a:solidFill>
                <a:latin typeface="Helvetica Neue"/>
                <a:ea typeface="Helvetica Neue"/>
                <a:cs typeface="Helvetica Neue"/>
                <a:sym typeface="Helvetica Neue"/>
              </a:defRPr>
            </a:lvl9pPr>
          </a:lstStyle>
          <a:p/>
        </p:txBody>
      </p:sp>
      <p:sp>
        <p:nvSpPr>
          <p:cNvPr id="889" name="Google Shape;889;p142"/>
          <p:cNvSpPr txBox="1"/>
          <p:nvPr>
            <p:ph idx="12" type="sldNum"/>
          </p:nvPr>
        </p:nvSpPr>
        <p:spPr>
          <a:xfrm>
            <a:off x="8472457" y="4663216"/>
            <a:ext cx="548700" cy="393600"/>
          </a:xfrm>
          <a:prstGeom prst="rect">
            <a:avLst/>
          </a:prstGeom>
          <a:noFill/>
          <a:ln>
            <a:noFill/>
          </a:ln>
        </p:spPr>
        <p:txBody>
          <a:bodyPr anchorCtr="0" anchor="ctr" bIns="45700" lIns="45700" spcFirstLastPara="1" rIns="45700" wrap="square" tIns="45700">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Dark" showMasterSp="0">
  <p:cSld name="Blank Dark">
    <p:bg>
      <p:bgPr>
        <a:solidFill>
          <a:schemeClr val="dk1"/>
        </a:solidFill>
      </p:bgPr>
    </p:bg>
    <p:spTree>
      <p:nvGrpSpPr>
        <p:cNvPr id="894" name="Shape 894"/>
        <p:cNvGrpSpPr/>
        <p:nvPr/>
      </p:nvGrpSpPr>
      <p:grpSpPr>
        <a:xfrm>
          <a:off x="0" y="0"/>
          <a:ext cx="0" cy="0"/>
          <a:chOff x="0" y="0"/>
          <a:chExt cx="0" cy="0"/>
        </a:xfrm>
      </p:grpSpPr>
      <p:pic>
        <p:nvPicPr>
          <p:cNvPr id="895" name="Google Shape;895;p144"/>
          <p:cNvPicPr preferRelativeResize="0"/>
          <p:nvPr/>
        </p:nvPicPr>
        <p:blipFill rotWithShape="1">
          <a:blip r:embed="rId2">
            <a:alphaModFix/>
          </a:blip>
          <a:srcRect b="0" l="0" r="0" t="0"/>
          <a:stretch/>
        </p:blipFill>
        <p:spPr>
          <a:xfrm>
            <a:off x="356616" y="4761292"/>
            <a:ext cx="1001269" cy="157503"/>
          </a:xfrm>
          <a:prstGeom prst="rect">
            <a:avLst/>
          </a:prstGeom>
          <a:noFill/>
          <a:ln>
            <a:noFill/>
          </a:ln>
        </p:spPr>
      </p:pic>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rporate Theme" showMasterSp="0">
  <p:cSld name="Corporate Theme">
    <p:bg>
      <p:bgPr>
        <a:solidFill>
          <a:schemeClr val="dk1"/>
        </a:solidFill>
      </p:bgPr>
    </p:bg>
    <p:spTree>
      <p:nvGrpSpPr>
        <p:cNvPr id="896" name="Shape 896"/>
        <p:cNvGrpSpPr/>
        <p:nvPr/>
      </p:nvGrpSpPr>
      <p:grpSpPr>
        <a:xfrm>
          <a:off x="0" y="0"/>
          <a:ext cx="0" cy="0"/>
          <a:chOff x="0" y="0"/>
          <a:chExt cx="0" cy="0"/>
        </a:xfrm>
      </p:grpSpPr>
      <p:pic>
        <p:nvPicPr>
          <p:cNvPr id="897" name="Google Shape;897;p145"/>
          <p:cNvPicPr preferRelativeResize="0"/>
          <p:nvPr/>
        </p:nvPicPr>
        <p:blipFill rotWithShape="1">
          <a:blip r:embed="rId2">
            <a:alphaModFix/>
          </a:blip>
          <a:srcRect b="0" l="0" r="0" t="0"/>
          <a:stretch/>
        </p:blipFill>
        <p:spPr>
          <a:xfrm>
            <a:off x="380402" y="2133688"/>
            <a:ext cx="4320494" cy="679630"/>
          </a:xfrm>
          <a:prstGeom prst="rect">
            <a:avLst/>
          </a:prstGeom>
          <a:noFill/>
          <a:ln>
            <a:noFill/>
          </a:ln>
        </p:spPr>
      </p:pic>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orporate Theme" showMasterSp="0">
  <p:cSld name="1_Corporate Theme">
    <p:bg>
      <p:bgPr>
        <a:solidFill>
          <a:schemeClr val="dk1"/>
        </a:solidFill>
      </p:bgPr>
    </p:bg>
    <p:spTree>
      <p:nvGrpSpPr>
        <p:cNvPr id="898" name="Shape 898"/>
        <p:cNvGrpSpPr/>
        <p:nvPr/>
      </p:nvGrpSpPr>
      <p:grpSpPr>
        <a:xfrm>
          <a:off x="0" y="0"/>
          <a:ext cx="0" cy="0"/>
          <a:chOff x="0" y="0"/>
          <a:chExt cx="0" cy="0"/>
        </a:xfrm>
      </p:grpSpPr>
      <p:pic>
        <p:nvPicPr>
          <p:cNvPr descr="A picture containing red, light&#10;&#10;Description automatically generated" id="899" name="Google Shape;899;p146"/>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id="900" name="Google Shape;900;p146"/>
          <p:cNvPicPr preferRelativeResize="0"/>
          <p:nvPr/>
        </p:nvPicPr>
        <p:blipFill rotWithShape="1">
          <a:blip r:embed="rId3">
            <a:alphaModFix/>
          </a:blip>
          <a:srcRect b="0" l="0" r="0" t="0"/>
          <a:stretch/>
        </p:blipFill>
        <p:spPr>
          <a:xfrm>
            <a:off x="380402" y="2133688"/>
            <a:ext cx="4320494" cy="67963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 blue, left">
  <p:cSld name="Title Only - blue, left">
    <p:spTree>
      <p:nvGrpSpPr>
        <p:cNvPr id="68" name="Shape 68"/>
        <p:cNvGrpSpPr/>
        <p:nvPr/>
      </p:nvGrpSpPr>
      <p:grpSpPr>
        <a:xfrm>
          <a:off x="0" y="0"/>
          <a:ext cx="0" cy="0"/>
          <a:chOff x="0" y="0"/>
          <a:chExt cx="0" cy="0"/>
        </a:xfrm>
      </p:grpSpPr>
      <p:sp>
        <p:nvSpPr>
          <p:cNvPr id="69" name="Google Shape;69;p16"/>
          <p:cNvSpPr txBox="1"/>
          <p:nvPr>
            <p:ph type="title"/>
          </p:nvPr>
        </p:nvSpPr>
        <p:spPr>
          <a:xfrm>
            <a:off x="201930" y="217133"/>
            <a:ext cx="8742000" cy="674700"/>
          </a:xfrm>
          <a:prstGeom prst="rect">
            <a:avLst/>
          </a:prstGeom>
          <a:noFill/>
          <a:ln>
            <a:noFill/>
          </a:ln>
        </p:spPr>
        <p:txBody>
          <a:bodyPr anchorCtr="0" anchor="t" bIns="50425" lIns="80675" spcFirstLastPara="1" rIns="80675" wrap="square" tIns="50425">
            <a:noAutofit/>
          </a:bodyPr>
          <a:lstStyle>
            <a:lvl1pPr lvl="0" algn="l">
              <a:lnSpc>
                <a:spcPct val="90000"/>
              </a:lnSpc>
              <a:spcBef>
                <a:spcPts val="0"/>
              </a:spcBef>
              <a:spcAft>
                <a:spcPts val="0"/>
              </a:spcAft>
              <a:buClr>
                <a:schemeClr val="dk2"/>
              </a:buClr>
              <a:buSzPts val="2200"/>
              <a:buFont typeface="Quattrocento Sans"/>
              <a:buNone/>
              <a:defRPr sz="3000">
                <a:solidFill>
                  <a:schemeClr val="dk2"/>
                </a:solidFill>
              </a:defRPr>
            </a:lvl1pPr>
            <a:lvl2pPr lvl="1" algn="l">
              <a:lnSpc>
                <a:spcPct val="100000"/>
              </a:lnSpc>
              <a:spcBef>
                <a:spcPts val="0"/>
              </a:spcBef>
              <a:spcAft>
                <a:spcPts val="0"/>
              </a:spcAft>
              <a:buSzPts val="800"/>
              <a:buNone/>
              <a:defRPr/>
            </a:lvl2pPr>
            <a:lvl3pPr lvl="2" algn="l">
              <a:lnSpc>
                <a:spcPct val="100000"/>
              </a:lnSpc>
              <a:spcBef>
                <a:spcPts val="0"/>
              </a:spcBef>
              <a:spcAft>
                <a:spcPts val="0"/>
              </a:spcAft>
              <a:buSzPts val="800"/>
              <a:buNone/>
              <a:defRPr/>
            </a:lvl3pPr>
            <a:lvl4pPr lvl="3" algn="l">
              <a:lnSpc>
                <a:spcPct val="100000"/>
              </a:lnSpc>
              <a:spcBef>
                <a:spcPts val="0"/>
              </a:spcBef>
              <a:spcAft>
                <a:spcPts val="0"/>
              </a:spcAft>
              <a:buSzPts val="800"/>
              <a:buNone/>
              <a:defRPr/>
            </a:lvl4pPr>
            <a:lvl5pPr lvl="4" algn="l">
              <a:lnSpc>
                <a:spcPct val="100000"/>
              </a:lnSpc>
              <a:spcBef>
                <a:spcPts val="0"/>
              </a:spcBef>
              <a:spcAft>
                <a:spcPts val="0"/>
              </a:spcAft>
              <a:buSzPts val="800"/>
              <a:buNone/>
              <a:defRPr/>
            </a:lvl5pPr>
            <a:lvl6pPr lvl="5" algn="l">
              <a:lnSpc>
                <a:spcPct val="100000"/>
              </a:lnSpc>
              <a:spcBef>
                <a:spcPts val="0"/>
              </a:spcBef>
              <a:spcAft>
                <a:spcPts val="0"/>
              </a:spcAft>
              <a:buSzPts val="800"/>
              <a:buNone/>
              <a:defRPr/>
            </a:lvl6pPr>
            <a:lvl7pPr lvl="6" algn="l">
              <a:lnSpc>
                <a:spcPct val="100000"/>
              </a:lnSpc>
              <a:spcBef>
                <a:spcPts val="0"/>
              </a:spcBef>
              <a:spcAft>
                <a:spcPts val="0"/>
              </a:spcAft>
              <a:buSzPts val="800"/>
              <a:buNone/>
              <a:defRPr/>
            </a:lvl7pPr>
            <a:lvl8pPr lvl="7" algn="l">
              <a:lnSpc>
                <a:spcPct val="100000"/>
              </a:lnSpc>
              <a:spcBef>
                <a:spcPts val="0"/>
              </a:spcBef>
              <a:spcAft>
                <a:spcPts val="0"/>
              </a:spcAft>
              <a:buSzPts val="800"/>
              <a:buNone/>
              <a:defRPr/>
            </a:lvl8pPr>
            <a:lvl9pPr lvl="8" algn="l">
              <a:lnSpc>
                <a:spcPct val="100000"/>
              </a:lnSpc>
              <a:spcBef>
                <a:spcPts val="0"/>
              </a:spcBef>
              <a:spcAft>
                <a:spcPts val="0"/>
              </a:spcAft>
              <a:buSzPts val="800"/>
              <a:buNone/>
              <a:defRPr/>
            </a:lvl9pPr>
          </a:lstStyle>
          <a:p/>
        </p:txBody>
      </p:sp>
    </p:spTree>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solidFill>
          <a:schemeClr val="accent2"/>
        </a:solidFill>
      </p:bgPr>
    </p:bg>
    <p:spTree>
      <p:nvGrpSpPr>
        <p:cNvPr id="901" name="Shape 901"/>
        <p:cNvGrpSpPr/>
        <p:nvPr/>
      </p:nvGrpSpPr>
      <p:grpSpPr>
        <a:xfrm>
          <a:off x="0" y="0"/>
          <a:ext cx="0" cy="0"/>
          <a:chOff x="0" y="0"/>
          <a:chExt cx="0" cy="0"/>
        </a:xfrm>
      </p:grpSpPr>
      <p:sp>
        <p:nvSpPr>
          <p:cNvPr id="902" name="Google Shape;902;p147"/>
          <p:cNvSpPr/>
          <p:nvPr/>
        </p:nvSpPr>
        <p:spPr>
          <a:xfrm>
            <a:off x="0" y="0"/>
            <a:ext cx="5284500" cy="5143500"/>
          </a:xfrm>
          <a:prstGeom prst="rect">
            <a:avLst/>
          </a:prstGeom>
          <a:solidFill>
            <a:schemeClr val="dk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pic>
        <p:nvPicPr>
          <p:cNvPr descr="A picture containing person, black, holding, white&#10;&#10;Description automatically generated" id="903" name="Google Shape;903;p147"/>
          <p:cNvPicPr preferRelativeResize="0"/>
          <p:nvPr/>
        </p:nvPicPr>
        <p:blipFill rotWithShape="1">
          <a:blip r:embed="rId2">
            <a:alphaModFix/>
          </a:blip>
          <a:srcRect b="0" l="0" r="26291" t="0"/>
          <a:stretch/>
        </p:blipFill>
        <p:spPr>
          <a:xfrm>
            <a:off x="2403881" y="0"/>
            <a:ext cx="6740117" cy="5143500"/>
          </a:xfrm>
          <a:prstGeom prst="rect">
            <a:avLst/>
          </a:prstGeom>
          <a:noFill/>
          <a:ln>
            <a:noFill/>
          </a:ln>
        </p:spPr>
      </p:pic>
      <p:sp>
        <p:nvSpPr>
          <p:cNvPr id="904" name="Google Shape;904;p147"/>
          <p:cNvSpPr txBox="1"/>
          <p:nvPr>
            <p:ph type="ctrTitle"/>
          </p:nvPr>
        </p:nvSpPr>
        <p:spPr>
          <a:xfrm>
            <a:off x="345735" y="841772"/>
            <a:ext cx="6858000" cy="1790700"/>
          </a:xfrm>
          <a:prstGeom prst="rect">
            <a:avLst/>
          </a:prstGeom>
          <a:noFill/>
          <a:ln>
            <a:noFill/>
          </a:ln>
        </p:spPr>
        <p:txBody>
          <a:bodyPr anchorCtr="0" anchor="b" bIns="34275" lIns="0" spcFirstLastPara="1" rIns="0" wrap="square" tIns="34275">
            <a:noAutofit/>
          </a:bodyPr>
          <a:lstStyle>
            <a:lvl1pPr lvl="0" rtl="0" algn="l">
              <a:lnSpc>
                <a:spcPct val="90000"/>
              </a:lnSpc>
              <a:spcBef>
                <a:spcPts val="0"/>
              </a:spcBef>
              <a:spcAft>
                <a:spcPts val="0"/>
              </a:spcAft>
              <a:buClr>
                <a:schemeClr val="lt1"/>
              </a:buClr>
              <a:buSzPts val="4500"/>
              <a:buFont typeface="Barlow"/>
              <a:buNone/>
              <a:defRPr sz="4500">
                <a:solidFill>
                  <a:schemeClr val="lt1"/>
                </a:solidFill>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905" name="Google Shape;905;p147"/>
          <p:cNvSpPr txBox="1"/>
          <p:nvPr>
            <p:ph idx="1" type="subTitle"/>
          </p:nvPr>
        </p:nvSpPr>
        <p:spPr>
          <a:xfrm>
            <a:off x="345735" y="2701528"/>
            <a:ext cx="6858000" cy="1241700"/>
          </a:xfrm>
          <a:prstGeom prst="rect">
            <a:avLst/>
          </a:prstGeom>
          <a:noFill/>
          <a:ln>
            <a:noFill/>
          </a:ln>
        </p:spPr>
        <p:txBody>
          <a:bodyPr anchorCtr="0" anchor="t" bIns="34275" lIns="0" spcFirstLastPara="1" rIns="0" wrap="square" tIns="34275">
            <a:noAutofit/>
          </a:bodyPr>
          <a:lstStyle>
            <a:lvl1pPr lvl="0" rtl="0" algn="l">
              <a:lnSpc>
                <a:spcPct val="90000"/>
              </a:lnSpc>
              <a:spcBef>
                <a:spcPts val="800"/>
              </a:spcBef>
              <a:spcAft>
                <a:spcPts val="0"/>
              </a:spcAft>
              <a:buSzPts val="1400"/>
              <a:buNone/>
              <a:defRPr sz="1800">
                <a:solidFill>
                  <a:schemeClr val="lt1"/>
                </a:solidFill>
              </a:defRPr>
            </a:lvl1pPr>
            <a:lvl2pPr lvl="1" rtl="0" algn="ctr">
              <a:lnSpc>
                <a:spcPct val="90000"/>
              </a:lnSpc>
              <a:spcBef>
                <a:spcPts val="400"/>
              </a:spcBef>
              <a:spcAft>
                <a:spcPts val="0"/>
              </a:spcAft>
              <a:buSzPts val="1100"/>
              <a:buNone/>
              <a:defRPr sz="1500"/>
            </a:lvl2pPr>
            <a:lvl3pPr lvl="2" rtl="0" algn="ctr">
              <a:lnSpc>
                <a:spcPct val="90000"/>
              </a:lnSpc>
              <a:spcBef>
                <a:spcPts val="400"/>
              </a:spcBef>
              <a:spcAft>
                <a:spcPts val="0"/>
              </a:spcAft>
              <a:buSzPts val="1000"/>
              <a:buNone/>
              <a:defRPr sz="1400"/>
            </a:lvl3pPr>
            <a:lvl4pPr lvl="3" rtl="0" algn="ctr">
              <a:lnSpc>
                <a:spcPct val="90000"/>
              </a:lnSpc>
              <a:spcBef>
                <a:spcPts val="400"/>
              </a:spcBef>
              <a:spcAft>
                <a:spcPts val="0"/>
              </a:spcAft>
              <a:buSzPts val="900"/>
              <a:buNone/>
              <a:defRPr sz="1200"/>
            </a:lvl4pPr>
            <a:lvl5pPr lvl="4" rtl="0" algn="ctr">
              <a:lnSpc>
                <a:spcPct val="90000"/>
              </a:lnSpc>
              <a:spcBef>
                <a:spcPts val="400"/>
              </a:spcBef>
              <a:spcAft>
                <a:spcPts val="0"/>
              </a:spcAft>
              <a:buSzPts val="900"/>
              <a:buNone/>
              <a:defRPr sz="1200"/>
            </a:lvl5pPr>
            <a:lvl6pPr lvl="5" rtl="0" algn="ctr">
              <a:lnSpc>
                <a:spcPct val="90000"/>
              </a:lnSpc>
              <a:spcBef>
                <a:spcPts val="400"/>
              </a:spcBef>
              <a:spcAft>
                <a:spcPts val="0"/>
              </a:spcAft>
              <a:buClr>
                <a:schemeClr val="dk1"/>
              </a:buClr>
              <a:buSzPts val="1200"/>
              <a:buNone/>
              <a:defRPr sz="1200"/>
            </a:lvl6pPr>
            <a:lvl7pPr lvl="6" rtl="0" algn="ctr">
              <a:lnSpc>
                <a:spcPct val="90000"/>
              </a:lnSpc>
              <a:spcBef>
                <a:spcPts val="400"/>
              </a:spcBef>
              <a:spcAft>
                <a:spcPts val="0"/>
              </a:spcAft>
              <a:buClr>
                <a:schemeClr val="dk1"/>
              </a:buClr>
              <a:buSzPts val="1200"/>
              <a:buNone/>
              <a:defRPr sz="1200"/>
            </a:lvl7pPr>
            <a:lvl8pPr lvl="7" rtl="0" algn="ctr">
              <a:lnSpc>
                <a:spcPct val="90000"/>
              </a:lnSpc>
              <a:spcBef>
                <a:spcPts val="400"/>
              </a:spcBef>
              <a:spcAft>
                <a:spcPts val="0"/>
              </a:spcAft>
              <a:buClr>
                <a:schemeClr val="dk1"/>
              </a:buClr>
              <a:buSzPts val="1200"/>
              <a:buNone/>
              <a:defRPr sz="1200"/>
            </a:lvl8pPr>
            <a:lvl9pPr lvl="8" rtl="0" algn="ctr">
              <a:lnSpc>
                <a:spcPct val="90000"/>
              </a:lnSpc>
              <a:spcBef>
                <a:spcPts val="400"/>
              </a:spcBef>
              <a:spcAft>
                <a:spcPts val="0"/>
              </a:spcAft>
              <a:buClr>
                <a:schemeClr val="dk1"/>
              </a:buClr>
              <a:buSzPts val="1200"/>
              <a:buNone/>
              <a:defRPr sz="1200"/>
            </a:lvl9pPr>
          </a:lstStyle>
          <a:p/>
        </p:txBody>
      </p:sp>
      <p:pic>
        <p:nvPicPr>
          <p:cNvPr id="906" name="Google Shape;906;p147"/>
          <p:cNvPicPr preferRelativeResize="0"/>
          <p:nvPr/>
        </p:nvPicPr>
        <p:blipFill rotWithShape="1">
          <a:blip r:embed="rId3">
            <a:alphaModFix/>
          </a:blip>
          <a:srcRect b="0" l="0" r="0" t="0"/>
          <a:stretch/>
        </p:blipFill>
        <p:spPr>
          <a:xfrm>
            <a:off x="356616" y="4761292"/>
            <a:ext cx="1001269" cy="157503"/>
          </a:xfrm>
          <a:prstGeom prst="rect">
            <a:avLst/>
          </a:prstGeom>
          <a:noFill/>
          <a:ln>
            <a:noFill/>
          </a:ln>
        </p:spPr>
      </p:pic>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line 01" showMasterSp="0" type="titleOnly">
  <p:cSld name="TITLE_ONLY">
    <p:bg>
      <p:bgPr>
        <a:solidFill>
          <a:schemeClr val="accent2"/>
        </a:solidFill>
      </p:bgPr>
    </p:bg>
    <p:spTree>
      <p:nvGrpSpPr>
        <p:cNvPr id="907" name="Shape 907"/>
        <p:cNvGrpSpPr/>
        <p:nvPr/>
      </p:nvGrpSpPr>
      <p:grpSpPr>
        <a:xfrm>
          <a:off x="0" y="0"/>
          <a:ext cx="0" cy="0"/>
          <a:chOff x="0" y="0"/>
          <a:chExt cx="0" cy="0"/>
        </a:xfrm>
      </p:grpSpPr>
      <p:pic>
        <p:nvPicPr>
          <p:cNvPr descr="A picture containing person, black, holding, white&#10;&#10;Description automatically generated" id="908" name="Google Shape;908;p148"/>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909" name="Google Shape;909;p148"/>
          <p:cNvSpPr txBox="1"/>
          <p:nvPr>
            <p:ph type="title"/>
          </p:nvPr>
        </p:nvSpPr>
        <p:spPr>
          <a:xfrm>
            <a:off x="345735" y="2074663"/>
            <a:ext cx="8169600" cy="994200"/>
          </a:xfrm>
          <a:prstGeom prst="rect">
            <a:avLst/>
          </a:prstGeom>
          <a:noFill/>
          <a:ln>
            <a:noFill/>
          </a:ln>
        </p:spPr>
        <p:txBody>
          <a:bodyPr anchorCtr="0" anchor="ctr" bIns="34275" lIns="0" spcFirstLastPara="1" rIns="0" wrap="square" tIns="34275">
            <a:noAutofit/>
          </a:bodyPr>
          <a:lstStyle>
            <a:lvl1pPr lvl="0" rtl="0" algn="l">
              <a:lnSpc>
                <a:spcPct val="90000"/>
              </a:lnSpc>
              <a:spcBef>
                <a:spcPts val="0"/>
              </a:spcBef>
              <a:spcAft>
                <a:spcPts val="0"/>
              </a:spcAft>
              <a:buClr>
                <a:schemeClr val="lt1"/>
              </a:buClr>
              <a:buSzPts val="3000"/>
              <a:buFont typeface="Barlow"/>
              <a:buNone/>
              <a:defRPr>
                <a:solidFill>
                  <a:schemeClr val="lt1"/>
                </a:solidFill>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pic>
        <p:nvPicPr>
          <p:cNvPr id="910" name="Google Shape;910;p148"/>
          <p:cNvPicPr preferRelativeResize="0"/>
          <p:nvPr/>
        </p:nvPicPr>
        <p:blipFill rotWithShape="1">
          <a:blip r:embed="rId3">
            <a:alphaModFix/>
          </a:blip>
          <a:srcRect b="0" l="0" r="0" t="0"/>
          <a:stretch/>
        </p:blipFill>
        <p:spPr>
          <a:xfrm>
            <a:off x="356616" y="4761292"/>
            <a:ext cx="1001269" cy="157503"/>
          </a:xfrm>
          <a:prstGeom prst="rect">
            <a:avLst/>
          </a:prstGeom>
          <a:noFill/>
          <a:ln>
            <a:noFill/>
          </a:ln>
        </p:spPr>
      </p:pic>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911" name="Shape 911"/>
        <p:cNvGrpSpPr/>
        <p:nvPr/>
      </p:nvGrpSpPr>
      <p:grpSpPr>
        <a:xfrm>
          <a:off x="0" y="0"/>
          <a:ext cx="0" cy="0"/>
          <a:chOff x="0" y="0"/>
          <a:chExt cx="0" cy="0"/>
        </a:xfrm>
      </p:grpSpPr>
      <p:sp>
        <p:nvSpPr>
          <p:cNvPr id="912" name="Google Shape;912;p149"/>
          <p:cNvSpPr txBox="1"/>
          <p:nvPr>
            <p:ph type="title"/>
          </p:nvPr>
        </p:nvSpPr>
        <p:spPr>
          <a:xfrm>
            <a:off x="345734" y="273844"/>
            <a:ext cx="8445000" cy="744000"/>
          </a:xfrm>
          <a:prstGeom prst="rect">
            <a:avLst/>
          </a:prstGeom>
          <a:noFill/>
          <a:ln>
            <a:noFill/>
          </a:ln>
        </p:spPr>
        <p:txBody>
          <a:bodyPr anchorCtr="0" anchor="ctr" bIns="34275" lIns="0" spcFirstLastPara="1" rIns="0" wrap="square" tIns="34275">
            <a:noAutofit/>
          </a:bodyPr>
          <a:lstStyle>
            <a:lvl1pPr lvl="0" rtl="0" algn="l">
              <a:lnSpc>
                <a:spcPct val="90000"/>
              </a:lnSpc>
              <a:spcBef>
                <a:spcPts val="0"/>
              </a:spcBef>
              <a:spcAft>
                <a:spcPts val="0"/>
              </a:spcAft>
              <a:buClr>
                <a:schemeClr val="dk1"/>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913" name="Shape 913"/>
        <p:cNvGrpSpPr/>
        <p:nvPr/>
      </p:nvGrpSpPr>
      <p:grpSpPr>
        <a:xfrm>
          <a:off x="0" y="0"/>
          <a:ext cx="0" cy="0"/>
          <a:chOff x="0" y="0"/>
          <a:chExt cx="0" cy="0"/>
        </a:xfrm>
      </p:grpSpPr>
      <p:sp>
        <p:nvSpPr>
          <p:cNvPr id="914" name="Google Shape;914;p150"/>
          <p:cNvSpPr txBox="1"/>
          <p:nvPr>
            <p:ph type="title"/>
          </p:nvPr>
        </p:nvSpPr>
        <p:spPr>
          <a:xfrm>
            <a:off x="345734" y="273844"/>
            <a:ext cx="8445000" cy="744000"/>
          </a:xfrm>
          <a:prstGeom prst="rect">
            <a:avLst/>
          </a:prstGeom>
          <a:noFill/>
          <a:ln>
            <a:noFill/>
          </a:ln>
        </p:spPr>
        <p:txBody>
          <a:bodyPr anchorCtr="0" anchor="ctr" bIns="34275" lIns="0" spcFirstLastPara="1" rIns="0" wrap="square" tIns="34275">
            <a:noAutofit/>
          </a:bodyPr>
          <a:lstStyle>
            <a:lvl1pPr lvl="0" rtl="0" algn="l">
              <a:lnSpc>
                <a:spcPct val="90000"/>
              </a:lnSpc>
              <a:spcBef>
                <a:spcPts val="0"/>
              </a:spcBef>
              <a:spcAft>
                <a:spcPts val="0"/>
              </a:spcAft>
              <a:buClr>
                <a:schemeClr val="dk1"/>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915" name="Google Shape;915;p150"/>
          <p:cNvSpPr txBox="1"/>
          <p:nvPr>
            <p:ph idx="1" type="body"/>
          </p:nvPr>
        </p:nvSpPr>
        <p:spPr>
          <a:xfrm>
            <a:off x="345734" y="1189435"/>
            <a:ext cx="8445000" cy="3443100"/>
          </a:xfrm>
          <a:prstGeom prst="rect">
            <a:avLst/>
          </a:prstGeom>
          <a:noFill/>
          <a:ln>
            <a:noFill/>
          </a:ln>
        </p:spPr>
        <p:txBody>
          <a:bodyPr anchorCtr="0" anchor="t" bIns="34275" lIns="0" spcFirstLastPara="1" rIns="0" wrap="square" tIns="34275">
            <a:noAutofit/>
          </a:bodyPr>
          <a:lstStyle>
            <a:lvl1pPr indent="-292100" lvl="0" marL="457200" rtl="0" algn="l">
              <a:lnSpc>
                <a:spcPct val="90000"/>
              </a:lnSpc>
              <a:spcBef>
                <a:spcPts val="800"/>
              </a:spcBef>
              <a:spcAft>
                <a:spcPts val="0"/>
              </a:spcAft>
              <a:buSzPts val="1000"/>
              <a:buChar char="▪"/>
              <a:defRPr/>
            </a:lvl1pPr>
            <a:lvl2pPr indent="-292100" lvl="1" marL="914400" rtl="0" algn="l">
              <a:lnSpc>
                <a:spcPct val="90000"/>
              </a:lnSpc>
              <a:spcBef>
                <a:spcPts val="400"/>
              </a:spcBef>
              <a:spcAft>
                <a:spcPts val="0"/>
              </a:spcAft>
              <a:buSzPts val="1000"/>
              <a:buChar char="▪"/>
              <a:defRPr/>
            </a:lvl2pPr>
            <a:lvl3pPr indent="-292100" lvl="2" marL="1371600" rtl="0" algn="l">
              <a:lnSpc>
                <a:spcPct val="90000"/>
              </a:lnSpc>
              <a:spcBef>
                <a:spcPts val="400"/>
              </a:spcBef>
              <a:spcAft>
                <a:spcPts val="0"/>
              </a:spcAft>
              <a:buSzPts val="1000"/>
              <a:buChar char="▪"/>
              <a:defRPr/>
            </a:lvl3pPr>
            <a:lvl4pPr indent="-292100" lvl="3" marL="1828800" rtl="0" algn="l">
              <a:lnSpc>
                <a:spcPct val="90000"/>
              </a:lnSpc>
              <a:spcBef>
                <a:spcPts val="400"/>
              </a:spcBef>
              <a:spcAft>
                <a:spcPts val="0"/>
              </a:spcAft>
              <a:buSzPts val="1000"/>
              <a:buChar char="▪"/>
              <a:defRPr/>
            </a:lvl4pPr>
            <a:lvl5pPr indent="-292100" lvl="4" marL="2286000" rtl="0" algn="l">
              <a:lnSpc>
                <a:spcPct val="90000"/>
              </a:lnSpc>
              <a:spcBef>
                <a:spcPts val="400"/>
              </a:spcBef>
              <a:spcAft>
                <a:spcPts val="0"/>
              </a:spcAft>
              <a:buSzPts val="10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ubtitle and Content">
  <p:cSld name="Title, Subtitle and Content">
    <p:spTree>
      <p:nvGrpSpPr>
        <p:cNvPr id="916" name="Shape 916"/>
        <p:cNvGrpSpPr/>
        <p:nvPr/>
      </p:nvGrpSpPr>
      <p:grpSpPr>
        <a:xfrm>
          <a:off x="0" y="0"/>
          <a:ext cx="0" cy="0"/>
          <a:chOff x="0" y="0"/>
          <a:chExt cx="0" cy="0"/>
        </a:xfrm>
      </p:grpSpPr>
      <p:sp>
        <p:nvSpPr>
          <p:cNvPr id="917" name="Google Shape;917;p151"/>
          <p:cNvSpPr txBox="1"/>
          <p:nvPr>
            <p:ph type="title"/>
          </p:nvPr>
        </p:nvSpPr>
        <p:spPr>
          <a:xfrm>
            <a:off x="345734" y="138709"/>
            <a:ext cx="8445000" cy="744000"/>
          </a:xfrm>
          <a:prstGeom prst="rect">
            <a:avLst/>
          </a:prstGeom>
          <a:noFill/>
          <a:ln>
            <a:noFill/>
          </a:ln>
        </p:spPr>
        <p:txBody>
          <a:bodyPr anchorCtr="0" anchor="b" bIns="34275" lIns="0" spcFirstLastPara="1" rIns="0" wrap="square" tIns="34275">
            <a:noAutofit/>
          </a:bodyPr>
          <a:lstStyle>
            <a:lvl1pPr lvl="0" rtl="0" algn="l">
              <a:lnSpc>
                <a:spcPct val="90000"/>
              </a:lnSpc>
              <a:spcBef>
                <a:spcPts val="0"/>
              </a:spcBef>
              <a:spcAft>
                <a:spcPts val="0"/>
              </a:spcAft>
              <a:buClr>
                <a:schemeClr val="dk1"/>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918" name="Google Shape;918;p151"/>
          <p:cNvSpPr txBox="1"/>
          <p:nvPr>
            <p:ph idx="1" type="body"/>
          </p:nvPr>
        </p:nvSpPr>
        <p:spPr>
          <a:xfrm>
            <a:off x="345734" y="1602398"/>
            <a:ext cx="8445000" cy="3030300"/>
          </a:xfrm>
          <a:prstGeom prst="rect">
            <a:avLst/>
          </a:prstGeom>
          <a:noFill/>
          <a:ln>
            <a:noFill/>
          </a:ln>
        </p:spPr>
        <p:txBody>
          <a:bodyPr anchorCtr="0" anchor="t" bIns="34275" lIns="0" spcFirstLastPara="1" rIns="0" wrap="square" tIns="34275">
            <a:noAutofit/>
          </a:bodyPr>
          <a:lstStyle>
            <a:lvl1pPr indent="-292100" lvl="0" marL="457200" rtl="0" algn="l">
              <a:lnSpc>
                <a:spcPct val="90000"/>
              </a:lnSpc>
              <a:spcBef>
                <a:spcPts val="800"/>
              </a:spcBef>
              <a:spcAft>
                <a:spcPts val="0"/>
              </a:spcAft>
              <a:buSzPts val="1000"/>
              <a:buChar char="▪"/>
              <a:defRPr/>
            </a:lvl1pPr>
            <a:lvl2pPr indent="-292100" lvl="1" marL="914400" rtl="0" algn="l">
              <a:lnSpc>
                <a:spcPct val="90000"/>
              </a:lnSpc>
              <a:spcBef>
                <a:spcPts val="400"/>
              </a:spcBef>
              <a:spcAft>
                <a:spcPts val="0"/>
              </a:spcAft>
              <a:buSzPts val="1000"/>
              <a:buChar char="▪"/>
              <a:defRPr/>
            </a:lvl2pPr>
            <a:lvl3pPr indent="-292100" lvl="2" marL="1371600" rtl="0" algn="l">
              <a:lnSpc>
                <a:spcPct val="90000"/>
              </a:lnSpc>
              <a:spcBef>
                <a:spcPts val="400"/>
              </a:spcBef>
              <a:spcAft>
                <a:spcPts val="0"/>
              </a:spcAft>
              <a:buSzPts val="1000"/>
              <a:buChar char="▪"/>
              <a:defRPr/>
            </a:lvl3pPr>
            <a:lvl4pPr indent="-292100" lvl="3" marL="1828800" rtl="0" algn="l">
              <a:lnSpc>
                <a:spcPct val="90000"/>
              </a:lnSpc>
              <a:spcBef>
                <a:spcPts val="400"/>
              </a:spcBef>
              <a:spcAft>
                <a:spcPts val="0"/>
              </a:spcAft>
              <a:buSzPts val="1000"/>
              <a:buChar char="▪"/>
              <a:defRPr/>
            </a:lvl4pPr>
            <a:lvl5pPr indent="-292100" lvl="4" marL="2286000" rtl="0" algn="l">
              <a:lnSpc>
                <a:spcPct val="90000"/>
              </a:lnSpc>
              <a:spcBef>
                <a:spcPts val="400"/>
              </a:spcBef>
              <a:spcAft>
                <a:spcPts val="0"/>
              </a:spcAft>
              <a:buSzPts val="10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919" name="Google Shape;919;p151"/>
          <p:cNvSpPr txBox="1"/>
          <p:nvPr>
            <p:ph idx="2" type="body"/>
          </p:nvPr>
        </p:nvSpPr>
        <p:spPr>
          <a:xfrm>
            <a:off x="345281" y="882849"/>
            <a:ext cx="8453100" cy="482100"/>
          </a:xfrm>
          <a:prstGeom prst="rect">
            <a:avLst/>
          </a:prstGeom>
          <a:noFill/>
          <a:ln>
            <a:noFill/>
          </a:ln>
        </p:spPr>
        <p:txBody>
          <a:bodyPr anchorCtr="0" anchor="t" bIns="34275" lIns="0" spcFirstLastPara="1" rIns="0" wrap="square" tIns="34275">
            <a:noAutofit/>
          </a:bodyPr>
          <a:lstStyle>
            <a:lvl1pPr indent="-228600" lvl="0" marL="457200" rtl="0" algn="l">
              <a:lnSpc>
                <a:spcPct val="90000"/>
              </a:lnSpc>
              <a:spcBef>
                <a:spcPts val="0"/>
              </a:spcBef>
              <a:spcAft>
                <a:spcPts val="0"/>
              </a:spcAft>
              <a:buSzPts val="1100"/>
              <a:buNone/>
              <a:defRPr sz="1500">
                <a:solidFill>
                  <a:schemeClr val="dk2"/>
                </a:solidFill>
                <a:latin typeface="Barlow"/>
                <a:ea typeface="Barlow"/>
                <a:cs typeface="Barlow"/>
                <a:sym typeface="Barlow"/>
              </a:defRPr>
            </a:lvl1pPr>
            <a:lvl2pPr indent="-298450" lvl="1" marL="914400" rtl="0" algn="l">
              <a:lnSpc>
                <a:spcPct val="90000"/>
              </a:lnSpc>
              <a:spcBef>
                <a:spcPts val="400"/>
              </a:spcBef>
              <a:spcAft>
                <a:spcPts val="0"/>
              </a:spcAft>
              <a:buSzPts val="1100"/>
              <a:buChar char="▪"/>
              <a:defRPr sz="1500">
                <a:solidFill>
                  <a:schemeClr val="dk2"/>
                </a:solidFill>
                <a:latin typeface="Barlow"/>
                <a:ea typeface="Barlow"/>
                <a:cs typeface="Barlow"/>
                <a:sym typeface="Barlow"/>
              </a:defRPr>
            </a:lvl2pPr>
            <a:lvl3pPr indent="-298450" lvl="2" marL="1371600" rtl="0" algn="l">
              <a:lnSpc>
                <a:spcPct val="90000"/>
              </a:lnSpc>
              <a:spcBef>
                <a:spcPts val="400"/>
              </a:spcBef>
              <a:spcAft>
                <a:spcPts val="0"/>
              </a:spcAft>
              <a:buSzPts val="1100"/>
              <a:buChar char="▪"/>
              <a:defRPr sz="1500">
                <a:solidFill>
                  <a:schemeClr val="dk2"/>
                </a:solidFill>
                <a:latin typeface="Barlow"/>
                <a:ea typeface="Barlow"/>
                <a:cs typeface="Barlow"/>
                <a:sym typeface="Barlow"/>
              </a:defRPr>
            </a:lvl3pPr>
            <a:lvl4pPr indent="-298450" lvl="3" marL="1828800" rtl="0" algn="l">
              <a:lnSpc>
                <a:spcPct val="90000"/>
              </a:lnSpc>
              <a:spcBef>
                <a:spcPts val="400"/>
              </a:spcBef>
              <a:spcAft>
                <a:spcPts val="0"/>
              </a:spcAft>
              <a:buSzPts val="1100"/>
              <a:buChar char="▪"/>
              <a:defRPr sz="1500">
                <a:solidFill>
                  <a:schemeClr val="dk2"/>
                </a:solidFill>
                <a:latin typeface="Barlow"/>
                <a:ea typeface="Barlow"/>
                <a:cs typeface="Barlow"/>
                <a:sym typeface="Barlow"/>
              </a:defRPr>
            </a:lvl4pPr>
            <a:lvl5pPr indent="-298450" lvl="4" marL="2286000" rtl="0" algn="l">
              <a:lnSpc>
                <a:spcPct val="90000"/>
              </a:lnSpc>
              <a:spcBef>
                <a:spcPts val="400"/>
              </a:spcBef>
              <a:spcAft>
                <a:spcPts val="0"/>
              </a:spcAft>
              <a:buSzPts val="1100"/>
              <a:buChar char="▪"/>
              <a:defRPr sz="1500">
                <a:solidFill>
                  <a:schemeClr val="dk2"/>
                </a:solidFill>
                <a:latin typeface="Barlow"/>
                <a:ea typeface="Barlow"/>
                <a:cs typeface="Barlow"/>
                <a:sym typeface="Barlow"/>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
  <p:cSld name="Two Column">
    <p:spTree>
      <p:nvGrpSpPr>
        <p:cNvPr id="920" name="Shape 920"/>
        <p:cNvGrpSpPr/>
        <p:nvPr/>
      </p:nvGrpSpPr>
      <p:grpSpPr>
        <a:xfrm>
          <a:off x="0" y="0"/>
          <a:ext cx="0" cy="0"/>
          <a:chOff x="0" y="0"/>
          <a:chExt cx="0" cy="0"/>
        </a:xfrm>
      </p:grpSpPr>
      <p:sp>
        <p:nvSpPr>
          <p:cNvPr id="921" name="Google Shape;921;p152"/>
          <p:cNvSpPr txBox="1"/>
          <p:nvPr>
            <p:ph type="title"/>
          </p:nvPr>
        </p:nvSpPr>
        <p:spPr>
          <a:xfrm>
            <a:off x="345734" y="273844"/>
            <a:ext cx="8445000" cy="744000"/>
          </a:xfrm>
          <a:prstGeom prst="rect">
            <a:avLst/>
          </a:prstGeom>
          <a:noFill/>
          <a:ln>
            <a:noFill/>
          </a:ln>
        </p:spPr>
        <p:txBody>
          <a:bodyPr anchorCtr="0" anchor="ctr" bIns="34275" lIns="0" spcFirstLastPara="1" rIns="0" wrap="square" tIns="34275">
            <a:noAutofit/>
          </a:bodyPr>
          <a:lstStyle>
            <a:lvl1pPr lvl="0" rtl="0" algn="l">
              <a:lnSpc>
                <a:spcPct val="90000"/>
              </a:lnSpc>
              <a:spcBef>
                <a:spcPts val="0"/>
              </a:spcBef>
              <a:spcAft>
                <a:spcPts val="0"/>
              </a:spcAft>
              <a:buClr>
                <a:schemeClr val="dk1"/>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922" name="Google Shape;922;p152"/>
          <p:cNvSpPr txBox="1"/>
          <p:nvPr>
            <p:ph idx="1" type="body"/>
          </p:nvPr>
        </p:nvSpPr>
        <p:spPr>
          <a:xfrm>
            <a:off x="345734" y="1710301"/>
            <a:ext cx="4049700" cy="2922600"/>
          </a:xfrm>
          <a:prstGeom prst="rect">
            <a:avLst/>
          </a:prstGeom>
          <a:noFill/>
          <a:ln>
            <a:noFill/>
          </a:ln>
        </p:spPr>
        <p:txBody>
          <a:bodyPr anchorCtr="0" anchor="t" bIns="34275" lIns="0" spcFirstLastPara="1" rIns="0" wrap="square" tIns="34275">
            <a:noAutofit/>
          </a:bodyPr>
          <a:lstStyle>
            <a:lvl1pPr indent="-317500" lvl="0" marL="457200" rtl="0" algn="l">
              <a:lnSpc>
                <a:spcPct val="90000"/>
              </a:lnSpc>
              <a:spcBef>
                <a:spcPts val="800"/>
              </a:spcBef>
              <a:spcAft>
                <a:spcPts val="0"/>
              </a:spcAft>
              <a:buSzPts val="1400"/>
              <a:buChar char="▪"/>
              <a:defRPr sz="1800"/>
            </a:lvl1pPr>
            <a:lvl2pPr indent="-298450" lvl="1" marL="914400" rtl="0" algn="l">
              <a:lnSpc>
                <a:spcPct val="90000"/>
              </a:lnSpc>
              <a:spcBef>
                <a:spcPts val="400"/>
              </a:spcBef>
              <a:spcAft>
                <a:spcPts val="0"/>
              </a:spcAft>
              <a:buSzPts val="1100"/>
              <a:buChar char="▪"/>
              <a:defRPr sz="1500"/>
            </a:lvl2pPr>
            <a:lvl3pPr indent="-292100" lvl="2" marL="1371600" rtl="0" algn="l">
              <a:lnSpc>
                <a:spcPct val="90000"/>
              </a:lnSpc>
              <a:spcBef>
                <a:spcPts val="400"/>
              </a:spcBef>
              <a:spcAft>
                <a:spcPts val="0"/>
              </a:spcAft>
              <a:buSzPts val="1000"/>
              <a:buChar char="▪"/>
              <a:defRPr sz="1400"/>
            </a:lvl3pPr>
            <a:lvl4pPr indent="-285750" lvl="3" marL="1828800" rtl="0" algn="l">
              <a:lnSpc>
                <a:spcPct val="90000"/>
              </a:lnSpc>
              <a:spcBef>
                <a:spcPts val="400"/>
              </a:spcBef>
              <a:spcAft>
                <a:spcPts val="0"/>
              </a:spcAft>
              <a:buSzPts val="900"/>
              <a:buChar char="▪"/>
              <a:defRPr sz="1200"/>
            </a:lvl4pPr>
            <a:lvl5pPr indent="-285750" lvl="4" marL="2286000" rtl="0" algn="l">
              <a:lnSpc>
                <a:spcPct val="90000"/>
              </a:lnSpc>
              <a:spcBef>
                <a:spcPts val="400"/>
              </a:spcBef>
              <a:spcAft>
                <a:spcPts val="0"/>
              </a:spcAft>
              <a:buSzPts val="900"/>
              <a:buChar char="▪"/>
              <a:defRPr sz="1200"/>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923" name="Google Shape;923;p152"/>
          <p:cNvSpPr txBox="1"/>
          <p:nvPr>
            <p:ph idx="2" type="body"/>
          </p:nvPr>
        </p:nvSpPr>
        <p:spPr>
          <a:xfrm>
            <a:off x="4740842" y="1711519"/>
            <a:ext cx="4049700" cy="2921100"/>
          </a:xfrm>
          <a:prstGeom prst="rect">
            <a:avLst/>
          </a:prstGeom>
          <a:noFill/>
          <a:ln>
            <a:noFill/>
          </a:ln>
        </p:spPr>
        <p:txBody>
          <a:bodyPr anchorCtr="0" anchor="t" bIns="34275" lIns="0" spcFirstLastPara="1" rIns="0" wrap="square" tIns="34275">
            <a:noAutofit/>
          </a:bodyPr>
          <a:lstStyle>
            <a:lvl1pPr indent="-317500" lvl="0" marL="457200" rtl="0" algn="l">
              <a:lnSpc>
                <a:spcPct val="90000"/>
              </a:lnSpc>
              <a:spcBef>
                <a:spcPts val="800"/>
              </a:spcBef>
              <a:spcAft>
                <a:spcPts val="0"/>
              </a:spcAft>
              <a:buSzPts val="1400"/>
              <a:buChar char="▪"/>
              <a:defRPr sz="1800"/>
            </a:lvl1pPr>
            <a:lvl2pPr indent="-298450" lvl="1" marL="914400" rtl="0" algn="l">
              <a:lnSpc>
                <a:spcPct val="90000"/>
              </a:lnSpc>
              <a:spcBef>
                <a:spcPts val="400"/>
              </a:spcBef>
              <a:spcAft>
                <a:spcPts val="0"/>
              </a:spcAft>
              <a:buSzPts val="1100"/>
              <a:buChar char="▪"/>
              <a:defRPr sz="1500"/>
            </a:lvl2pPr>
            <a:lvl3pPr indent="-292100" lvl="2" marL="1371600" rtl="0" algn="l">
              <a:lnSpc>
                <a:spcPct val="90000"/>
              </a:lnSpc>
              <a:spcBef>
                <a:spcPts val="400"/>
              </a:spcBef>
              <a:spcAft>
                <a:spcPts val="0"/>
              </a:spcAft>
              <a:buSzPts val="1000"/>
              <a:buChar char="▪"/>
              <a:defRPr sz="1400"/>
            </a:lvl3pPr>
            <a:lvl4pPr indent="-285750" lvl="3" marL="1828800" rtl="0" algn="l">
              <a:lnSpc>
                <a:spcPct val="90000"/>
              </a:lnSpc>
              <a:spcBef>
                <a:spcPts val="400"/>
              </a:spcBef>
              <a:spcAft>
                <a:spcPts val="0"/>
              </a:spcAft>
              <a:buSzPts val="900"/>
              <a:buChar char="▪"/>
              <a:defRPr sz="1200"/>
            </a:lvl4pPr>
            <a:lvl5pPr indent="-285750" lvl="4" marL="2286000" rtl="0" algn="l">
              <a:lnSpc>
                <a:spcPct val="90000"/>
              </a:lnSpc>
              <a:spcBef>
                <a:spcPts val="400"/>
              </a:spcBef>
              <a:spcAft>
                <a:spcPts val="0"/>
              </a:spcAft>
              <a:buSzPts val="900"/>
              <a:buChar char="▪"/>
              <a:defRPr sz="1200"/>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cxnSp>
        <p:nvCxnSpPr>
          <p:cNvPr id="924" name="Google Shape;924;p152"/>
          <p:cNvCxnSpPr/>
          <p:nvPr/>
        </p:nvCxnSpPr>
        <p:spPr>
          <a:xfrm>
            <a:off x="4476584" y="1189435"/>
            <a:ext cx="0" cy="3442800"/>
          </a:xfrm>
          <a:prstGeom prst="straightConnector1">
            <a:avLst/>
          </a:prstGeom>
          <a:noFill/>
          <a:ln cap="flat" cmpd="sng" w="12700">
            <a:solidFill>
              <a:schemeClr val="accent5"/>
            </a:solidFill>
            <a:prstDash val="solid"/>
            <a:miter lim="800000"/>
            <a:headEnd len="sm" w="sm" type="none"/>
            <a:tailEnd len="sm" w="sm" type="none"/>
          </a:ln>
        </p:spPr>
      </p:cxnSp>
      <p:sp>
        <p:nvSpPr>
          <p:cNvPr id="925" name="Google Shape;925;p152"/>
          <p:cNvSpPr txBox="1"/>
          <p:nvPr>
            <p:ph idx="3" type="body"/>
          </p:nvPr>
        </p:nvSpPr>
        <p:spPr>
          <a:xfrm>
            <a:off x="4740842" y="1190651"/>
            <a:ext cx="4049700" cy="438300"/>
          </a:xfrm>
          <a:prstGeom prst="rect">
            <a:avLst/>
          </a:prstGeom>
          <a:noFill/>
          <a:ln>
            <a:noFill/>
          </a:ln>
        </p:spPr>
        <p:txBody>
          <a:bodyPr anchorCtr="0" anchor="t" bIns="34275" lIns="0" spcFirstLastPara="1" rIns="0" wrap="square" tIns="34275">
            <a:noAutofit/>
          </a:bodyPr>
          <a:lstStyle>
            <a:lvl1pPr indent="-228600" lvl="0" marL="457200" rtl="0" algn="l">
              <a:lnSpc>
                <a:spcPct val="90000"/>
              </a:lnSpc>
              <a:spcBef>
                <a:spcPts val="800"/>
              </a:spcBef>
              <a:spcAft>
                <a:spcPts val="0"/>
              </a:spcAft>
              <a:buSzPts val="1600"/>
              <a:buNone/>
              <a:defRPr sz="2100">
                <a:solidFill>
                  <a:schemeClr val="accent5"/>
                </a:solidFill>
                <a:latin typeface="Barlow"/>
                <a:ea typeface="Barlow"/>
                <a:cs typeface="Barlow"/>
                <a:sym typeface="Barlow"/>
              </a:defRPr>
            </a:lvl1pPr>
            <a:lvl2pPr indent="-292100" lvl="1" marL="914400" rtl="0" algn="l">
              <a:lnSpc>
                <a:spcPct val="90000"/>
              </a:lnSpc>
              <a:spcBef>
                <a:spcPts val="400"/>
              </a:spcBef>
              <a:spcAft>
                <a:spcPts val="0"/>
              </a:spcAft>
              <a:buSzPts val="1000"/>
              <a:buChar char="▪"/>
              <a:defRPr/>
            </a:lvl2pPr>
            <a:lvl3pPr indent="-292100" lvl="2" marL="1371600" rtl="0" algn="l">
              <a:lnSpc>
                <a:spcPct val="90000"/>
              </a:lnSpc>
              <a:spcBef>
                <a:spcPts val="400"/>
              </a:spcBef>
              <a:spcAft>
                <a:spcPts val="0"/>
              </a:spcAft>
              <a:buSzPts val="1000"/>
              <a:buChar char="▪"/>
              <a:defRPr/>
            </a:lvl3pPr>
            <a:lvl4pPr indent="-292100" lvl="3" marL="1828800" rtl="0" algn="l">
              <a:lnSpc>
                <a:spcPct val="90000"/>
              </a:lnSpc>
              <a:spcBef>
                <a:spcPts val="400"/>
              </a:spcBef>
              <a:spcAft>
                <a:spcPts val="0"/>
              </a:spcAft>
              <a:buSzPts val="1000"/>
              <a:buChar char="▪"/>
              <a:defRPr/>
            </a:lvl4pPr>
            <a:lvl5pPr indent="-292100" lvl="4" marL="2286000" rtl="0" algn="l">
              <a:lnSpc>
                <a:spcPct val="90000"/>
              </a:lnSpc>
              <a:spcBef>
                <a:spcPts val="400"/>
              </a:spcBef>
              <a:spcAft>
                <a:spcPts val="0"/>
              </a:spcAft>
              <a:buSzPts val="10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926" name="Google Shape;926;p152"/>
          <p:cNvSpPr txBox="1"/>
          <p:nvPr>
            <p:ph idx="4" type="body"/>
          </p:nvPr>
        </p:nvSpPr>
        <p:spPr>
          <a:xfrm>
            <a:off x="345733" y="1190651"/>
            <a:ext cx="4049700" cy="438300"/>
          </a:xfrm>
          <a:prstGeom prst="rect">
            <a:avLst/>
          </a:prstGeom>
          <a:noFill/>
          <a:ln>
            <a:noFill/>
          </a:ln>
        </p:spPr>
        <p:txBody>
          <a:bodyPr anchorCtr="0" anchor="t" bIns="34275" lIns="0" spcFirstLastPara="1" rIns="0" wrap="square" tIns="34275">
            <a:noAutofit/>
          </a:bodyPr>
          <a:lstStyle>
            <a:lvl1pPr indent="-228600" lvl="0" marL="457200" rtl="0" algn="l">
              <a:lnSpc>
                <a:spcPct val="90000"/>
              </a:lnSpc>
              <a:spcBef>
                <a:spcPts val="800"/>
              </a:spcBef>
              <a:spcAft>
                <a:spcPts val="0"/>
              </a:spcAft>
              <a:buSzPts val="1600"/>
              <a:buNone/>
              <a:defRPr sz="2100">
                <a:solidFill>
                  <a:schemeClr val="accent5"/>
                </a:solidFill>
                <a:latin typeface="Barlow"/>
                <a:ea typeface="Barlow"/>
                <a:cs typeface="Barlow"/>
                <a:sym typeface="Barlow"/>
              </a:defRPr>
            </a:lvl1pPr>
            <a:lvl2pPr indent="-292100" lvl="1" marL="914400" rtl="0" algn="l">
              <a:lnSpc>
                <a:spcPct val="90000"/>
              </a:lnSpc>
              <a:spcBef>
                <a:spcPts val="400"/>
              </a:spcBef>
              <a:spcAft>
                <a:spcPts val="0"/>
              </a:spcAft>
              <a:buSzPts val="1000"/>
              <a:buChar char="▪"/>
              <a:defRPr/>
            </a:lvl2pPr>
            <a:lvl3pPr indent="-292100" lvl="2" marL="1371600" rtl="0" algn="l">
              <a:lnSpc>
                <a:spcPct val="90000"/>
              </a:lnSpc>
              <a:spcBef>
                <a:spcPts val="400"/>
              </a:spcBef>
              <a:spcAft>
                <a:spcPts val="0"/>
              </a:spcAft>
              <a:buSzPts val="1000"/>
              <a:buChar char="▪"/>
              <a:defRPr/>
            </a:lvl3pPr>
            <a:lvl4pPr indent="-292100" lvl="3" marL="1828800" rtl="0" algn="l">
              <a:lnSpc>
                <a:spcPct val="90000"/>
              </a:lnSpc>
              <a:spcBef>
                <a:spcPts val="400"/>
              </a:spcBef>
              <a:spcAft>
                <a:spcPts val="0"/>
              </a:spcAft>
              <a:buSzPts val="1000"/>
              <a:buChar char="▪"/>
              <a:defRPr/>
            </a:lvl4pPr>
            <a:lvl5pPr indent="-292100" lvl="4" marL="2286000" rtl="0" algn="l">
              <a:lnSpc>
                <a:spcPct val="90000"/>
              </a:lnSpc>
              <a:spcBef>
                <a:spcPts val="400"/>
              </a:spcBef>
              <a:spcAft>
                <a:spcPts val="0"/>
              </a:spcAft>
              <a:buSzPts val="10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
  <p:cSld name="Three Column">
    <p:spTree>
      <p:nvGrpSpPr>
        <p:cNvPr id="927" name="Shape 927"/>
        <p:cNvGrpSpPr/>
        <p:nvPr/>
      </p:nvGrpSpPr>
      <p:grpSpPr>
        <a:xfrm>
          <a:off x="0" y="0"/>
          <a:ext cx="0" cy="0"/>
          <a:chOff x="0" y="0"/>
          <a:chExt cx="0" cy="0"/>
        </a:xfrm>
      </p:grpSpPr>
      <p:sp>
        <p:nvSpPr>
          <p:cNvPr id="928" name="Google Shape;928;p153"/>
          <p:cNvSpPr txBox="1"/>
          <p:nvPr>
            <p:ph type="title"/>
          </p:nvPr>
        </p:nvSpPr>
        <p:spPr>
          <a:xfrm>
            <a:off x="345734" y="273844"/>
            <a:ext cx="8445000" cy="744000"/>
          </a:xfrm>
          <a:prstGeom prst="rect">
            <a:avLst/>
          </a:prstGeom>
          <a:noFill/>
          <a:ln>
            <a:noFill/>
          </a:ln>
        </p:spPr>
        <p:txBody>
          <a:bodyPr anchorCtr="0" anchor="ctr" bIns="34275" lIns="0" spcFirstLastPara="1" rIns="0" wrap="square" tIns="34275">
            <a:noAutofit/>
          </a:bodyPr>
          <a:lstStyle>
            <a:lvl1pPr lvl="0" rtl="0" algn="l">
              <a:lnSpc>
                <a:spcPct val="90000"/>
              </a:lnSpc>
              <a:spcBef>
                <a:spcPts val="0"/>
              </a:spcBef>
              <a:spcAft>
                <a:spcPts val="0"/>
              </a:spcAft>
              <a:buClr>
                <a:schemeClr val="dk1"/>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929" name="Google Shape;929;p153"/>
          <p:cNvSpPr txBox="1"/>
          <p:nvPr>
            <p:ph idx="1" type="body"/>
          </p:nvPr>
        </p:nvSpPr>
        <p:spPr>
          <a:xfrm>
            <a:off x="345734" y="1711517"/>
            <a:ext cx="2605800" cy="2920800"/>
          </a:xfrm>
          <a:prstGeom prst="rect">
            <a:avLst/>
          </a:prstGeom>
          <a:noFill/>
          <a:ln>
            <a:noFill/>
          </a:ln>
        </p:spPr>
        <p:txBody>
          <a:bodyPr anchorCtr="0" anchor="t" bIns="34275" lIns="0" spcFirstLastPara="1" rIns="0" wrap="square" tIns="34275">
            <a:noAutofit/>
          </a:bodyPr>
          <a:lstStyle>
            <a:lvl1pPr indent="-317500" lvl="0" marL="457200" rtl="0" algn="l">
              <a:lnSpc>
                <a:spcPct val="90000"/>
              </a:lnSpc>
              <a:spcBef>
                <a:spcPts val="800"/>
              </a:spcBef>
              <a:spcAft>
                <a:spcPts val="0"/>
              </a:spcAft>
              <a:buSzPts val="1400"/>
              <a:buChar char="▪"/>
              <a:defRPr sz="1800"/>
            </a:lvl1pPr>
            <a:lvl2pPr indent="-298450" lvl="1" marL="914400" rtl="0" algn="l">
              <a:lnSpc>
                <a:spcPct val="90000"/>
              </a:lnSpc>
              <a:spcBef>
                <a:spcPts val="400"/>
              </a:spcBef>
              <a:spcAft>
                <a:spcPts val="0"/>
              </a:spcAft>
              <a:buSzPts val="1100"/>
              <a:buChar char="▪"/>
              <a:defRPr sz="1500"/>
            </a:lvl2pPr>
            <a:lvl3pPr indent="-292100" lvl="2" marL="1371600" rtl="0" algn="l">
              <a:lnSpc>
                <a:spcPct val="90000"/>
              </a:lnSpc>
              <a:spcBef>
                <a:spcPts val="400"/>
              </a:spcBef>
              <a:spcAft>
                <a:spcPts val="0"/>
              </a:spcAft>
              <a:buSzPts val="1000"/>
              <a:buChar char="▪"/>
              <a:defRPr sz="1400"/>
            </a:lvl3pPr>
            <a:lvl4pPr indent="-285750" lvl="3" marL="1828800" rtl="0" algn="l">
              <a:lnSpc>
                <a:spcPct val="90000"/>
              </a:lnSpc>
              <a:spcBef>
                <a:spcPts val="400"/>
              </a:spcBef>
              <a:spcAft>
                <a:spcPts val="0"/>
              </a:spcAft>
              <a:buSzPts val="900"/>
              <a:buChar char="▪"/>
              <a:defRPr sz="1200"/>
            </a:lvl4pPr>
            <a:lvl5pPr indent="-285750" lvl="4" marL="2286000" rtl="0" algn="l">
              <a:lnSpc>
                <a:spcPct val="90000"/>
              </a:lnSpc>
              <a:spcBef>
                <a:spcPts val="400"/>
              </a:spcBef>
              <a:spcAft>
                <a:spcPts val="0"/>
              </a:spcAft>
              <a:buSzPts val="900"/>
              <a:buChar char="▪"/>
              <a:defRPr sz="1200"/>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930" name="Google Shape;930;p153"/>
          <p:cNvSpPr txBox="1"/>
          <p:nvPr>
            <p:ph idx="2" type="body"/>
          </p:nvPr>
        </p:nvSpPr>
        <p:spPr>
          <a:xfrm>
            <a:off x="3265577" y="1711517"/>
            <a:ext cx="2605800" cy="2920800"/>
          </a:xfrm>
          <a:prstGeom prst="rect">
            <a:avLst/>
          </a:prstGeom>
          <a:noFill/>
          <a:ln>
            <a:noFill/>
          </a:ln>
        </p:spPr>
        <p:txBody>
          <a:bodyPr anchorCtr="0" anchor="t" bIns="34275" lIns="0" spcFirstLastPara="1" rIns="0" wrap="square" tIns="34275">
            <a:noAutofit/>
          </a:bodyPr>
          <a:lstStyle>
            <a:lvl1pPr indent="-317500" lvl="0" marL="457200" rtl="0" algn="l">
              <a:lnSpc>
                <a:spcPct val="90000"/>
              </a:lnSpc>
              <a:spcBef>
                <a:spcPts val="800"/>
              </a:spcBef>
              <a:spcAft>
                <a:spcPts val="0"/>
              </a:spcAft>
              <a:buSzPts val="1400"/>
              <a:buChar char="▪"/>
              <a:defRPr sz="1800"/>
            </a:lvl1pPr>
            <a:lvl2pPr indent="-298450" lvl="1" marL="914400" rtl="0" algn="l">
              <a:lnSpc>
                <a:spcPct val="90000"/>
              </a:lnSpc>
              <a:spcBef>
                <a:spcPts val="400"/>
              </a:spcBef>
              <a:spcAft>
                <a:spcPts val="0"/>
              </a:spcAft>
              <a:buSzPts val="1100"/>
              <a:buChar char="▪"/>
              <a:defRPr sz="1500"/>
            </a:lvl2pPr>
            <a:lvl3pPr indent="-292100" lvl="2" marL="1371600" rtl="0" algn="l">
              <a:lnSpc>
                <a:spcPct val="90000"/>
              </a:lnSpc>
              <a:spcBef>
                <a:spcPts val="400"/>
              </a:spcBef>
              <a:spcAft>
                <a:spcPts val="0"/>
              </a:spcAft>
              <a:buSzPts val="1000"/>
              <a:buChar char="▪"/>
              <a:defRPr sz="1400"/>
            </a:lvl3pPr>
            <a:lvl4pPr indent="-285750" lvl="3" marL="1828800" rtl="0" algn="l">
              <a:lnSpc>
                <a:spcPct val="90000"/>
              </a:lnSpc>
              <a:spcBef>
                <a:spcPts val="400"/>
              </a:spcBef>
              <a:spcAft>
                <a:spcPts val="0"/>
              </a:spcAft>
              <a:buSzPts val="900"/>
              <a:buChar char="▪"/>
              <a:defRPr sz="1200"/>
            </a:lvl4pPr>
            <a:lvl5pPr indent="-285750" lvl="4" marL="2286000" rtl="0" algn="l">
              <a:lnSpc>
                <a:spcPct val="90000"/>
              </a:lnSpc>
              <a:spcBef>
                <a:spcPts val="400"/>
              </a:spcBef>
              <a:spcAft>
                <a:spcPts val="0"/>
              </a:spcAft>
              <a:buSzPts val="900"/>
              <a:buChar char="▪"/>
              <a:defRPr sz="1200"/>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931" name="Google Shape;931;p153"/>
          <p:cNvSpPr txBox="1"/>
          <p:nvPr>
            <p:ph idx="3" type="body"/>
          </p:nvPr>
        </p:nvSpPr>
        <p:spPr>
          <a:xfrm>
            <a:off x="6185421" y="1711517"/>
            <a:ext cx="2605800" cy="2920800"/>
          </a:xfrm>
          <a:prstGeom prst="rect">
            <a:avLst/>
          </a:prstGeom>
          <a:noFill/>
          <a:ln>
            <a:noFill/>
          </a:ln>
        </p:spPr>
        <p:txBody>
          <a:bodyPr anchorCtr="0" anchor="t" bIns="34275" lIns="0" spcFirstLastPara="1" rIns="0" wrap="square" tIns="34275">
            <a:noAutofit/>
          </a:bodyPr>
          <a:lstStyle>
            <a:lvl1pPr indent="-317500" lvl="0" marL="457200" rtl="0" algn="l">
              <a:lnSpc>
                <a:spcPct val="90000"/>
              </a:lnSpc>
              <a:spcBef>
                <a:spcPts val="800"/>
              </a:spcBef>
              <a:spcAft>
                <a:spcPts val="0"/>
              </a:spcAft>
              <a:buSzPts val="1400"/>
              <a:buChar char="▪"/>
              <a:defRPr sz="1800"/>
            </a:lvl1pPr>
            <a:lvl2pPr indent="-298450" lvl="1" marL="914400" rtl="0" algn="l">
              <a:lnSpc>
                <a:spcPct val="90000"/>
              </a:lnSpc>
              <a:spcBef>
                <a:spcPts val="400"/>
              </a:spcBef>
              <a:spcAft>
                <a:spcPts val="0"/>
              </a:spcAft>
              <a:buSzPts val="1100"/>
              <a:buChar char="▪"/>
              <a:defRPr sz="1500"/>
            </a:lvl2pPr>
            <a:lvl3pPr indent="-292100" lvl="2" marL="1371600" rtl="0" algn="l">
              <a:lnSpc>
                <a:spcPct val="90000"/>
              </a:lnSpc>
              <a:spcBef>
                <a:spcPts val="400"/>
              </a:spcBef>
              <a:spcAft>
                <a:spcPts val="0"/>
              </a:spcAft>
              <a:buSzPts val="1000"/>
              <a:buChar char="▪"/>
              <a:defRPr sz="1400"/>
            </a:lvl3pPr>
            <a:lvl4pPr indent="-285750" lvl="3" marL="1828800" rtl="0" algn="l">
              <a:lnSpc>
                <a:spcPct val="90000"/>
              </a:lnSpc>
              <a:spcBef>
                <a:spcPts val="400"/>
              </a:spcBef>
              <a:spcAft>
                <a:spcPts val="0"/>
              </a:spcAft>
              <a:buSzPts val="900"/>
              <a:buChar char="▪"/>
              <a:defRPr sz="1200"/>
            </a:lvl4pPr>
            <a:lvl5pPr indent="-285750" lvl="4" marL="2286000" rtl="0" algn="l">
              <a:lnSpc>
                <a:spcPct val="90000"/>
              </a:lnSpc>
              <a:spcBef>
                <a:spcPts val="400"/>
              </a:spcBef>
              <a:spcAft>
                <a:spcPts val="0"/>
              </a:spcAft>
              <a:buSzPts val="900"/>
              <a:buChar char="▪"/>
              <a:defRPr sz="1200"/>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cxnSp>
        <p:nvCxnSpPr>
          <p:cNvPr id="932" name="Google Shape;932;p153"/>
          <p:cNvCxnSpPr/>
          <p:nvPr/>
        </p:nvCxnSpPr>
        <p:spPr>
          <a:xfrm>
            <a:off x="5939624" y="1189435"/>
            <a:ext cx="0" cy="3442800"/>
          </a:xfrm>
          <a:prstGeom prst="straightConnector1">
            <a:avLst/>
          </a:prstGeom>
          <a:noFill/>
          <a:ln cap="flat" cmpd="sng" w="12700">
            <a:solidFill>
              <a:schemeClr val="accent5"/>
            </a:solidFill>
            <a:prstDash val="solid"/>
            <a:miter lim="800000"/>
            <a:headEnd len="sm" w="sm" type="none"/>
            <a:tailEnd len="sm" w="sm" type="none"/>
          </a:ln>
        </p:spPr>
      </p:cxnSp>
      <p:cxnSp>
        <p:nvCxnSpPr>
          <p:cNvPr id="933" name="Google Shape;933;p153"/>
          <p:cNvCxnSpPr/>
          <p:nvPr/>
        </p:nvCxnSpPr>
        <p:spPr>
          <a:xfrm>
            <a:off x="3023483" y="1189435"/>
            <a:ext cx="0" cy="3442800"/>
          </a:xfrm>
          <a:prstGeom prst="straightConnector1">
            <a:avLst/>
          </a:prstGeom>
          <a:noFill/>
          <a:ln cap="flat" cmpd="sng" w="12700">
            <a:solidFill>
              <a:schemeClr val="accent5"/>
            </a:solidFill>
            <a:prstDash val="solid"/>
            <a:miter lim="800000"/>
            <a:headEnd len="sm" w="sm" type="none"/>
            <a:tailEnd len="sm" w="sm" type="none"/>
          </a:ln>
        </p:spPr>
      </p:cxnSp>
      <p:sp>
        <p:nvSpPr>
          <p:cNvPr id="934" name="Google Shape;934;p153"/>
          <p:cNvSpPr txBox="1"/>
          <p:nvPr>
            <p:ph idx="4" type="body"/>
          </p:nvPr>
        </p:nvSpPr>
        <p:spPr>
          <a:xfrm>
            <a:off x="3265577" y="1189435"/>
            <a:ext cx="2605800" cy="438600"/>
          </a:xfrm>
          <a:prstGeom prst="rect">
            <a:avLst/>
          </a:prstGeom>
          <a:noFill/>
          <a:ln>
            <a:noFill/>
          </a:ln>
        </p:spPr>
        <p:txBody>
          <a:bodyPr anchorCtr="0" anchor="t" bIns="34275" lIns="0" spcFirstLastPara="1" rIns="0" wrap="square" tIns="34275">
            <a:noAutofit/>
          </a:bodyPr>
          <a:lstStyle>
            <a:lvl1pPr indent="-228600" lvl="0" marL="457200" rtl="0" algn="l">
              <a:lnSpc>
                <a:spcPct val="90000"/>
              </a:lnSpc>
              <a:spcBef>
                <a:spcPts val="800"/>
              </a:spcBef>
              <a:spcAft>
                <a:spcPts val="0"/>
              </a:spcAft>
              <a:buSzPts val="1600"/>
              <a:buNone/>
              <a:defRPr>
                <a:solidFill>
                  <a:schemeClr val="accent5"/>
                </a:solidFill>
                <a:latin typeface="Barlow"/>
                <a:ea typeface="Barlow"/>
                <a:cs typeface="Barlow"/>
                <a:sym typeface="Barlow"/>
              </a:defRPr>
            </a:lvl1pPr>
            <a:lvl2pPr indent="-292100" lvl="1" marL="914400" rtl="0" algn="l">
              <a:lnSpc>
                <a:spcPct val="90000"/>
              </a:lnSpc>
              <a:spcBef>
                <a:spcPts val="400"/>
              </a:spcBef>
              <a:spcAft>
                <a:spcPts val="0"/>
              </a:spcAft>
              <a:buSzPts val="1000"/>
              <a:buChar char="▪"/>
              <a:defRPr/>
            </a:lvl2pPr>
            <a:lvl3pPr indent="-292100" lvl="2" marL="1371600" rtl="0" algn="l">
              <a:lnSpc>
                <a:spcPct val="90000"/>
              </a:lnSpc>
              <a:spcBef>
                <a:spcPts val="400"/>
              </a:spcBef>
              <a:spcAft>
                <a:spcPts val="0"/>
              </a:spcAft>
              <a:buSzPts val="1000"/>
              <a:buChar char="▪"/>
              <a:defRPr/>
            </a:lvl3pPr>
            <a:lvl4pPr indent="-292100" lvl="3" marL="1828800" rtl="0" algn="l">
              <a:lnSpc>
                <a:spcPct val="90000"/>
              </a:lnSpc>
              <a:spcBef>
                <a:spcPts val="400"/>
              </a:spcBef>
              <a:spcAft>
                <a:spcPts val="0"/>
              </a:spcAft>
              <a:buSzPts val="1000"/>
              <a:buChar char="▪"/>
              <a:defRPr/>
            </a:lvl4pPr>
            <a:lvl5pPr indent="-292100" lvl="4" marL="2286000" rtl="0" algn="l">
              <a:lnSpc>
                <a:spcPct val="90000"/>
              </a:lnSpc>
              <a:spcBef>
                <a:spcPts val="400"/>
              </a:spcBef>
              <a:spcAft>
                <a:spcPts val="0"/>
              </a:spcAft>
              <a:buSzPts val="10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935" name="Google Shape;935;p153"/>
          <p:cNvSpPr txBox="1"/>
          <p:nvPr>
            <p:ph idx="5" type="body"/>
          </p:nvPr>
        </p:nvSpPr>
        <p:spPr>
          <a:xfrm>
            <a:off x="6185421" y="1189435"/>
            <a:ext cx="2605800" cy="438600"/>
          </a:xfrm>
          <a:prstGeom prst="rect">
            <a:avLst/>
          </a:prstGeom>
          <a:noFill/>
          <a:ln>
            <a:noFill/>
          </a:ln>
        </p:spPr>
        <p:txBody>
          <a:bodyPr anchorCtr="0" anchor="t" bIns="34275" lIns="0" spcFirstLastPara="1" rIns="0" wrap="square" tIns="34275">
            <a:noAutofit/>
          </a:bodyPr>
          <a:lstStyle>
            <a:lvl1pPr indent="-228600" lvl="0" marL="457200" rtl="0" algn="l">
              <a:lnSpc>
                <a:spcPct val="90000"/>
              </a:lnSpc>
              <a:spcBef>
                <a:spcPts val="800"/>
              </a:spcBef>
              <a:spcAft>
                <a:spcPts val="0"/>
              </a:spcAft>
              <a:buSzPts val="1600"/>
              <a:buNone/>
              <a:defRPr>
                <a:solidFill>
                  <a:schemeClr val="accent5"/>
                </a:solidFill>
                <a:latin typeface="Barlow"/>
                <a:ea typeface="Barlow"/>
                <a:cs typeface="Barlow"/>
                <a:sym typeface="Barlow"/>
              </a:defRPr>
            </a:lvl1pPr>
            <a:lvl2pPr indent="-292100" lvl="1" marL="914400" rtl="0" algn="l">
              <a:lnSpc>
                <a:spcPct val="90000"/>
              </a:lnSpc>
              <a:spcBef>
                <a:spcPts val="400"/>
              </a:spcBef>
              <a:spcAft>
                <a:spcPts val="0"/>
              </a:spcAft>
              <a:buSzPts val="1000"/>
              <a:buChar char="▪"/>
              <a:defRPr/>
            </a:lvl2pPr>
            <a:lvl3pPr indent="-292100" lvl="2" marL="1371600" rtl="0" algn="l">
              <a:lnSpc>
                <a:spcPct val="90000"/>
              </a:lnSpc>
              <a:spcBef>
                <a:spcPts val="400"/>
              </a:spcBef>
              <a:spcAft>
                <a:spcPts val="0"/>
              </a:spcAft>
              <a:buSzPts val="1000"/>
              <a:buChar char="▪"/>
              <a:defRPr/>
            </a:lvl3pPr>
            <a:lvl4pPr indent="-292100" lvl="3" marL="1828800" rtl="0" algn="l">
              <a:lnSpc>
                <a:spcPct val="90000"/>
              </a:lnSpc>
              <a:spcBef>
                <a:spcPts val="400"/>
              </a:spcBef>
              <a:spcAft>
                <a:spcPts val="0"/>
              </a:spcAft>
              <a:buSzPts val="1000"/>
              <a:buChar char="▪"/>
              <a:defRPr/>
            </a:lvl4pPr>
            <a:lvl5pPr indent="-292100" lvl="4" marL="2286000" rtl="0" algn="l">
              <a:lnSpc>
                <a:spcPct val="90000"/>
              </a:lnSpc>
              <a:spcBef>
                <a:spcPts val="400"/>
              </a:spcBef>
              <a:spcAft>
                <a:spcPts val="0"/>
              </a:spcAft>
              <a:buSzPts val="10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936" name="Google Shape;936;p153"/>
          <p:cNvSpPr txBox="1"/>
          <p:nvPr>
            <p:ph idx="6" type="body"/>
          </p:nvPr>
        </p:nvSpPr>
        <p:spPr>
          <a:xfrm>
            <a:off x="345734" y="1189435"/>
            <a:ext cx="2605800" cy="438600"/>
          </a:xfrm>
          <a:prstGeom prst="rect">
            <a:avLst/>
          </a:prstGeom>
          <a:noFill/>
          <a:ln>
            <a:noFill/>
          </a:ln>
        </p:spPr>
        <p:txBody>
          <a:bodyPr anchorCtr="0" anchor="t" bIns="34275" lIns="0" spcFirstLastPara="1" rIns="0" wrap="square" tIns="34275">
            <a:noAutofit/>
          </a:bodyPr>
          <a:lstStyle>
            <a:lvl1pPr indent="-228600" lvl="0" marL="457200" rtl="0" algn="l">
              <a:lnSpc>
                <a:spcPct val="90000"/>
              </a:lnSpc>
              <a:spcBef>
                <a:spcPts val="800"/>
              </a:spcBef>
              <a:spcAft>
                <a:spcPts val="0"/>
              </a:spcAft>
              <a:buSzPts val="1600"/>
              <a:buNone/>
              <a:defRPr>
                <a:solidFill>
                  <a:schemeClr val="accent5"/>
                </a:solidFill>
                <a:latin typeface="Barlow"/>
                <a:ea typeface="Barlow"/>
                <a:cs typeface="Barlow"/>
                <a:sym typeface="Barlow"/>
              </a:defRPr>
            </a:lvl1pPr>
            <a:lvl2pPr indent="-292100" lvl="1" marL="914400" rtl="0" algn="l">
              <a:lnSpc>
                <a:spcPct val="90000"/>
              </a:lnSpc>
              <a:spcBef>
                <a:spcPts val="400"/>
              </a:spcBef>
              <a:spcAft>
                <a:spcPts val="0"/>
              </a:spcAft>
              <a:buSzPts val="1000"/>
              <a:buChar char="▪"/>
              <a:defRPr/>
            </a:lvl2pPr>
            <a:lvl3pPr indent="-292100" lvl="2" marL="1371600" rtl="0" algn="l">
              <a:lnSpc>
                <a:spcPct val="90000"/>
              </a:lnSpc>
              <a:spcBef>
                <a:spcPts val="400"/>
              </a:spcBef>
              <a:spcAft>
                <a:spcPts val="0"/>
              </a:spcAft>
              <a:buSzPts val="1000"/>
              <a:buChar char="▪"/>
              <a:defRPr/>
            </a:lvl3pPr>
            <a:lvl4pPr indent="-292100" lvl="3" marL="1828800" rtl="0" algn="l">
              <a:lnSpc>
                <a:spcPct val="90000"/>
              </a:lnSpc>
              <a:spcBef>
                <a:spcPts val="400"/>
              </a:spcBef>
              <a:spcAft>
                <a:spcPts val="0"/>
              </a:spcAft>
              <a:buSzPts val="1000"/>
              <a:buChar char="▪"/>
              <a:defRPr/>
            </a:lvl4pPr>
            <a:lvl5pPr indent="-292100" lvl="4" marL="2286000" rtl="0" algn="l">
              <a:lnSpc>
                <a:spcPct val="90000"/>
              </a:lnSpc>
              <a:spcBef>
                <a:spcPts val="400"/>
              </a:spcBef>
              <a:spcAft>
                <a:spcPts val="0"/>
              </a:spcAft>
              <a:buSzPts val="10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 Box">
  <p:cSld name="Two Column Box">
    <p:spTree>
      <p:nvGrpSpPr>
        <p:cNvPr id="937" name="Shape 937"/>
        <p:cNvGrpSpPr/>
        <p:nvPr/>
      </p:nvGrpSpPr>
      <p:grpSpPr>
        <a:xfrm>
          <a:off x="0" y="0"/>
          <a:ext cx="0" cy="0"/>
          <a:chOff x="0" y="0"/>
          <a:chExt cx="0" cy="0"/>
        </a:xfrm>
      </p:grpSpPr>
      <p:sp>
        <p:nvSpPr>
          <p:cNvPr id="938" name="Google Shape;938;p154"/>
          <p:cNvSpPr/>
          <p:nvPr/>
        </p:nvSpPr>
        <p:spPr>
          <a:xfrm>
            <a:off x="345733" y="1458265"/>
            <a:ext cx="4054200" cy="2568600"/>
          </a:xfrm>
          <a:prstGeom prst="snip1Rect">
            <a:avLst>
              <a:gd fmla="val 16667" name="adj"/>
            </a:avLst>
          </a:prstGeom>
          <a:solidFill>
            <a:schemeClr val="accent5"/>
          </a:solidFill>
          <a:ln>
            <a:noFill/>
          </a:ln>
        </p:spPr>
        <p:txBody>
          <a:bodyPr anchorCtr="0" anchor="t" bIns="34275" lIns="68575" spcFirstLastPara="1" rIns="68575" wrap="square" tIns="34275">
            <a:noAutofit/>
          </a:bodyPr>
          <a:lstStyle/>
          <a:p>
            <a:pPr indent="0" lvl="0" marL="38100" marR="0" rtl="0" algn="l">
              <a:lnSpc>
                <a:spcPct val="90000"/>
              </a:lnSpc>
              <a:spcBef>
                <a:spcPts val="0"/>
              </a:spcBef>
              <a:spcAft>
                <a:spcPts val="0"/>
              </a:spcAft>
              <a:buClr>
                <a:schemeClr val="lt1"/>
              </a:buClr>
              <a:buSzPts val="1100"/>
              <a:buFont typeface="Arial"/>
              <a:buNone/>
            </a:pPr>
            <a:r>
              <a:t/>
            </a:r>
            <a:endParaRPr b="0" i="0" sz="1100" u="none" cap="none" strike="noStrike">
              <a:solidFill>
                <a:schemeClr val="lt1"/>
              </a:solidFill>
              <a:latin typeface="Arial"/>
              <a:ea typeface="Arial"/>
              <a:cs typeface="Arial"/>
              <a:sym typeface="Arial"/>
            </a:endParaRPr>
          </a:p>
        </p:txBody>
      </p:sp>
      <p:sp>
        <p:nvSpPr>
          <p:cNvPr id="939" name="Google Shape;939;p154"/>
          <p:cNvSpPr/>
          <p:nvPr/>
        </p:nvSpPr>
        <p:spPr>
          <a:xfrm>
            <a:off x="4736365" y="1458265"/>
            <a:ext cx="4054200" cy="2568600"/>
          </a:xfrm>
          <a:prstGeom prst="snip1Rect">
            <a:avLst>
              <a:gd fmla="val 16667" name="adj"/>
            </a:avLst>
          </a:prstGeom>
          <a:solidFill>
            <a:schemeClr val="dk2"/>
          </a:solidFill>
          <a:ln>
            <a:noFill/>
          </a:ln>
        </p:spPr>
        <p:txBody>
          <a:bodyPr anchorCtr="0" anchor="t" bIns="34275" lIns="68575" spcFirstLastPara="1" rIns="68575" wrap="square" tIns="34275">
            <a:noAutofit/>
          </a:bodyPr>
          <a:lstStyle/>
          <a:p>
            <a:pPr indent="0" lvl="0" marL="38100" marR="0" rtl="0" algn="l">
              <a:lnSpc>
                <a:spcPct val="90000"/>
              </a:lnSpc>
              <a:spcBef>
                <a:spcPts val="0"/>
              </a:spcBef>
              <a:spcAft>
                <a:spcPts val="0"/>
              </a:spcAft>
              <a:buClr>
                <a:schemeClr val="lt1"/>
              </a:buClr>
              <a:buSzPts val="1100"/>
              <a:buFont typeface="Arial"/>
              <a:buNone/>
            </a:pPr>
            <a:r>
              <a:t/>
            </a:r>
            <a:endParaRPr b="0" i="0" sz="1100" u="none" cap="none" strike="noStrike">
              <a:solidFill>
                <a:schemeClr val="lt1"/>
              </a:solidFill>
              <a:latin typeface="Arial"/>
              <a:ea typeface="Arial"/>
              <a:cs typeface="Arial"/>
              <a:sym typeface="Arial"/>
            </a:endParaRPr>
          </a:p>
        </p:txBody>
      </p:sp>
      <p:sp>
        <p:nvSpPr>
          <p:cNvPr id="940" name="Google Shape;940;p154"/>
          <p:cNvSpPr txBox="1"/>
          <p:nvPr>
            <p:ph type="title"/>
          </p:nvPr>
        </p:nvSpPr>
        <p:spPr>
          <a:xfrm>
            <a:off x="345734" y="273844"/>
            <a:ext cx="8445000" cy="744000"/>
          </a:xfrm>
          <a:prstGeom prst="rect">
            <a:avLst/>
          </a:prstGeom>
          <a:noFill/>
          <a:ln>
            <a:noFill/>
          </a:ln>
        </p:spPr>
        <p:txBody>
          <a:bodyPr anchorCtr="0" anchor="ctr" bIns="34275" lIns="0" spcFirstLastPara="1" rIns="0" wrap="square" tIns="34275">
            <a:noAutofit/>
          </a:bodyPr>
          <a:lstStyle>
            <a:lvl1pPr lvl="0" rtl="0" algn="l">
              <a:lnSpc>
                <a:spcPct val="90000"/>
              </a:lnSpc>
              <a:spcBef>
                <a:spcPts val="0"/>
              </a:spcBef>
              <a:spcAft>
                <a:spcPts val="0"/>
              </a:spcAft>
              <a:buClr>
                <a:schemeClr val="dk1"/>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941" name="Google Shape;941;p154"/>
          <p:cNvSpPr txBox="1"/>
          <p:nvPr>
            <p:ph idx="1" type="body"/>
          </p:nvPr>
        </p:nvSpPr>
        <p:spPr>
          <a:xfrm>
            <a:off x="464431" y="1577210"/>
            <a:ext cx="3815400" cy="2339700"/>
          </a:xfrm>
          <a:prstGeom prst="rect">
            <a:avLst/>
          </a:prstGeom>
          <a:noFill/>
          <a:ln>
            <a:noFill/>
          </a:ln>
        </p:spPr>
        <p:txBody>
          <a:bodyPr anchorCtr="0" anchor="t" bIns="34275" lIns="0" spcFirstLastPara="1" rIns="0" wrap="square" tIns="34275">
            <a:noAutofit/>
          </a:bodyPr>
          <a:lstStyle>
            <a:lvl1pPr indent="-292100" lvl="0" marL="457200" rtl="0" algn="l">
              <a:lnSpc>
                <a:spcPct val="90000"/>
              </a:lnSpc>
              <a:spcBef>
                <a:spcPts val="800"/>
              </a:spcBef>
              <a:spcAft>
                <a:spcPts val="0"/>
              </a:spcAft>
              <a:buClr>
                <a:schemeClr val="lt1"/>
              </a:buClr>
              <a:buSzPts val="1000"/>
              <a:buChar char="▪"/>
              <a:defRPr sz="1400">
                <a:solidFill>
                  <a:schemeClr val="lt1"/>
                </a:solidFill>
              </a:defRPr>
            </a:lvl1pPr>
            <a:lvl2pPr indent="-285750" lvl="1" marL="914400" rtl="0" algn="l">
              <a:lnSpc>
                <a:spcPct val="90000"/>
              </a:lnSpc>
              <a:spcBef>
                <a:spcPts val="400"/>
              </a:spcBef>
              <a:spcAft>
                <a:spcPts val="0"/>
              </a:spcAft>
              <a:buClr>
                <a:schemeClr val="lt1"/>
              </a:buClr>
              <a:buSzPts val="900"/>
              <a:buChar char="▪"/>
              <a:defRPr sz="1200">
                <a:solidFill>
                  <a:schemeClr val="lt1"/>
                </a:solidFill>
              </a:defRPr>
            </a:lvl2pPr>
            <a:lvl3pPr indent="-279400" lvl="2" marL="1371600" rtl="0" algn="l">
              <a:lnSpc>
                <a:spcPct val="90000"/>
              </a:lnSpc>
              <a:spcBef>
                <a:spcPts val="400"/>
              </a:spcBef>
              <a:spcAft>
                <a:spcPts val="0"/>
              </a:spcAft>
              <a:buClr>
                <a:schemeClr val="lt1"/>
              </a:buClr>
              <a:buSzPts val="800"/>
              <a:buChar char="▪"/>
              <a:defRPr sz="1100">
                <a:solidFill>
                  <a:schemeClr val="lt1"/>
                </a:solidFill>
              </a:defRPr>
            </a:lvl3pPr>
            <a:lvl4pPr indent="-273050" lvl="3" marL="1828800" rtl="0" algn="l">
              <a:lnSpc>
                <a:spcPct val="90000"/>
              </a:lnSpc>
              <a:spcBef>
                <a:spcPts val="400"/>
              </a:spcBef>
              <a:spcAft>
                <a:spcPts val="0"/>
              </a:spcAft>
              <a:buClr>
                <a:schemeClr val="lt1"/>
              </a:buClr>
              <a:buSzPts val="700"/>
              <a:buChar char="▪"/>
              <a:defRPr sz="900">
                <a:solidFill>
                  <a:schemeClr val="lt1"/>
                </a:solidFill>
              </a:defRPr>
            </a:lvl4pPr>
            <a:lvl5pPr indent="-273050" lvl="4" marL="2286000" rtl="0" algn="l">
              <a:lnSpc>
                <a:spcPct val="90000"/>
              </a:lnSpc>
              <a:spcBef>
                <a:spcPts val="400"/>
              </a:spcBef>
              <a:spcAft>
                <a:spcPts val="0"/>
              </a:spcAft>
              <a:buClr>
                <a:schemeClr val="lt1"/>
              </a:buClr>
              <a:buSzPts val="700"/>
              <a:buChar char="▪"/>
              <a:defRPr sz="900">
                <a:solidFill>
                  <a:schemeClr val="lt1"/>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942" name="Google Shape;942;p154"/>
          <p:cNvSpPr txBox="1"/>
          <p:nvPr>
            <p:ph idx="2" type="body"/>
          </p:nvPr>
        </p:nvSpPr>
        <p:spPr>
          <a:xfrm>
            <a:off x="4859539" y="1578426"/>
            <a:ext cx="3815400" cy="2338800"/>
          </a:xfrm>
          <a:prstGeom prst="rect">
            <a:avLst/>
          </a:prstGeom>
          <a:noFill/>
          <a:ln>
            <a:noFill/>
          </a:ln>
        </p:spPr>
        <p:txBody>
          <a:bodyPr anchorCtr="0" anchor="t" bIns="34275" lIns="0" spcFirstLastPara="1" rIns="0" wrap="square" tIns="34275">
            <a:noAutofit/>
          </a:bodyPr>
          <a:lstStyle>
            <a:lvl1pPr indent="-292100" lvl="0" marL="457200" rtl="0" algn="l">
              <a:lnSpc>
                <a:spcPct val="90000"/>
              </a:lnSpc>
              <a:spcBef>
                <a:spcPts val="800"/>
              </a:spcBef>
              <a:spcAft>
                <a:spcPts val="0"/>
              </a:spcAft>
              <a:buClr>
                <a:schemeClr val="lt1"/>
              </a:buClr>
              <a:buSzPts val="1000"/>
              <a:buChar char="▪"/>
              <a:defRPr sz="1400">
                <a:solidFill>
                  <a:schemeClr val="lt1"/>
                </a:solidFill>
              </a:defRPr>
            </a:lvl1pPr>
            <a:lvl2pPr indent="-285750" lvl="1" marL="914400" rtl="0" algn="l">
              <a:lnSpc>
                <a:spcPct val="90000"/>
              </a:lnSpc>
              <a:spcBef>
                <a:spcPts val="400"/>
              </a:spcBef>
              <a:spcAft>
                <a:spcPts val="0"/>
              </a:spcAft>
              <a:buClr>
                <a:schemeClr val="lt1"/>
              </a:buClr>
              <a:buSzPts val="900"/>
              <a:buChar char="▪"/>
              <a:defRPr sz="1200">
                <a:solidFill>
                  <a:schemeClr val="lt1"/>
                </a:solidFill>
              </a:defRPr>
            </a:lvl2pPr>
            <a:lvl3pPr indent="-279400" lvl="2" marL="1371600" rtl="0" algn="l">
              <a:lnSpc>
                <a:spcPct val="90000"/>
              </a:lnSpc>
              <a:spcBef>
                <a:spcPts val="400"/>
              </a:spcBef>
              <a:spcAft>
                <a:spcPts val="0"/>
              </a:spcAft>
              <a:buClr>
                <a:schemeClr val="lt1"/>
              </a:buClr>
              <a:buSzPts val="800"/>
              <a:buChar char="▪"/>
              <a:defRPr sz="1100">
                <a:solidFill>
                  <a:schemeClr val="lt1"/>
                </a:solidFill>
              </a:defRPr>
            </a:lvl3pPr>
            <a:lvl4pPr indent="-273050" lvl="3" marL="1828800" rtl="0" algn="l">
              <a:lnSpc>
                <a:spcPct val="90000"/>
              </a:lnSpc>
              <a:spcBef>
                <a:spcPts val="400"/>
              </a:spcBef>
              <a:spcAft>
                <a:spcPts val="0"/>
              </a:spcAft>
              <a:buClr>
                <a:schemeClr val="lt1"/>
              </a:buClr>
              <a:buSzPts val="700"/>
              <a:buChar char="▪"/>
              <a:defRPr sz="900">
                <a:solidFill>
                  <a:schemeClr val="lt1"/>
                </a:solidFill>
              </a:defRPr>
            </a:lvl4pPr>
            <a:lvl5pPr indent="-273050" lvl="4" marL="2286000" rtl="0" algn="l">
              <a:lnSpc>
                <a:spcPct val="90000"/>
              </a:lnSpc>
              <a:spcBef>
                <a:spcPts val="400"/>
              </a:spcBef>
              <a:spcAft>
                <a:spcPts val="0"/>
              </a:spcAft>
              <a:buClr>
                <a:schemeClr val="lt1"/>
              </a:buClr>
              <a:buSzPts val="700"/>
              <a:buChar char="▪"/>
              <a:defRPr sz="900">
                <a:solidFill>
                  <a:schemeClr val="lt1"/>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943" name="Google Shape;943;p154"/>
          <p:cNvSpPr txBox="1"/>
          <p:nvPr>
            <p:ph idx="3" type="body"/>
          </p:nvPr>
        </p:nvSpPr>
        <p:spPr>
          <a:xfrm>
            <a:off x="4740842" y="1136930"/>
            <a:ext cx="4049700" cy="313500"/>
          </a:xfrm>
          <a:prstGeom prst="rect">
            <a:avLst/>
          </a:prstGeom>
          <a:noFill/>
          <a:ln>
            <a:noFill/>
          </a:ln>
        </p:spPr>
        <p:txBody>
          <a:bodyPr anchorCtr="0" anchor="t" bIns="34275" lIns="0" spcFirstLastPara="1" rIns="0" wrap="square" tIns="34275">
            <a:noAutofit/>
          </a:bodyPr>
          <a:lstStyle>
            <a:lvl1pPr indent="-228600" lvl="0" marL="457200" rtl="0" algn="l">
              <a:lnSpc>
                <a:spcPct val="90000"/>
              </a:lnSpc>
              <a:spcBef>
                <a:spcPts val="800"/>
              </a:spcBef>
              <a:spcAft>
                <a:spcPts val="0"/>
              </a:spcAft>
              <a:buSzPts val="1100"/>
              <a:buNone/>
              <a:defRPr sz="1500">
                <a:solidFill>
                  <a:schemeClr val="dk1"/>
                </a:solidFill>
                <a:latin typeface="Barlow"/>
                <a:ea typeface="Barlow"/>
                <a:cs typeface="Barlow"/>
                <a:sym typeface="Barlow"/>
              </a:defRPr>
            </a:lvl1pPr>
            <a:lvl2pPr indent="-292100" lvl="1" marL="914400" rtl="0" algn="l">
              <a:lnSpc>
                <a:spcPct val="90000"/>
              </a:lnSpc>
              <a:spcBef>
                <a:spcPts val="400"/>
              </a:spcBef>
              <a:spcAft>
                <a:spcPts val="0"/>
              </a:spcAft>
              <a:buSzPts val="1000"/>
              <a:buChar char="▪"/>
              <a:defRPr/>
            </a:lvl2pPr>
            <a:lvl3pPr indent="-292100" lvl="2" marL="1371600" rtl="0" algn="l">
              <a:lnSpc>
                <a:spcPct val="90000"/>
              </a:lnSpc>
              <a:spcBef>
                <a:spcPts val="400"/>
              </a:spcBef>
              <a:spcAft>
                <a:spcPts val="0"/>
              </a:spcAft>
              <a:buSzPts val="1000"/>
              <a:buChar char="▪"/>
              <a:defRPr/>
            </a:lvl3pPr>
            <a:lvl4pPr indent="-292100" lvl="3" marL="1828800" rtl="0" algn="l">
              <a:lnSpc>
                <a:spcPct val="90000"/>
              </a:lnSpc>
              <a:spcBef>
                <a:spcPts val="400"/>
              </a:spcBef>
              <a:spcAft>
                <a:spcPts val="0"/>
              </a:spcAft>
              <a:buSzPts val="1000"/>
              <a:buChar char="▪"/>
              <a:defRPr/>
            </a:lvl4pPr>
            <a:lvl5pPr indent="-292100" lvl="4" marL="2286000" rtl="0" algn="l">
              <a:lnSpc>
                <a:spcPct val="90000"/>
              </a:lnSpc>
              <a:spcBef>
                <a:spcPts val="400"/>
              </a:spcBef>
              <a:spcAft>
                <a:spcPts val="0"/>
              </a:spcAft>
              <a:buSzPts val="10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944" name="Google Shape;944;p154"/>
          <p:cNvSpPr txBox="1"/>
          <p:nvPr>
            <p:ph idx="4" type="body"/>
          </p:nvPr>
        </p:nvSpPr>
        <p:spPr>
          <a:xfrm>
            <a:off x="345733" y="1136930"/>
            <a:ext cx="4049700" cy="313500"/>
          </a:xfrm>
          <a:prstGeom prst="rect">
            <a:avLst/>
          </a:prstGeom>
          <a:noFill/>
          <a:ln>
            <a:noFill/>
          </a:ln>
        </p:spPr>
        <p:txBody>
          <a:bodyPr anchorCtr="0" anchor="t" bIns="34275" lIns="0" spcFirstLastPara="1" rIns="0" wrap="square" tIns="34275">
            <a:noAutofit/>
          </a:bodyPr>
          <a:lstStyle>
            <a:lvl1pPr indent="-228600" lvl="0" marL="457200" rtl="0" algn="l">
              <a:lnSpc>
                <a:spcPct val="90000"/>
              </a:lnSpc>
              <a:spcBef>
                <a:spcPts val="800"/>
              </a:spcBef>
              <a:spcAft>
                <a:spcPts val="0"/>
              </a:spcAft>
              <a:buSzPts val="1100"/>
              <a:buNone/>
              <a:defRPr sz="1500">
                <a:solidFill>
                  <a:schemeClr val="dk1"/>
                </a:solidFill>
                <a:latin typeface="Barlow"/>
                <a:ea typeface="Barlow"/>
                <a:cs typeface="Barlow"/>
                <a:sym typeface="Barlow"/>
              </a:defRPr>
            </a:lvl1pPr>
            <a:lvl2pPr indent="-292100" lvl="1" marL="914400" rtl="0" algn="l">
              <a:lnSpc>
                <a:spcPct val="90000"/>
              </a:lnSpc>
              <a:spcBef>
                <a:spcPts val="400"/>
              </a:spcBef>
              <a:spcAft>
                <a:spcPts val="0"/>
              </a:spcAft>
              <a:buSzPts val="1000"/>
              <a:buChar char="▪"/>
              <a:defRPr/>
            </a:lvl2pPr>
            <a:lvl3pPr indent="-292100" lvl="2" marL="1371600" rtl="0" algn="l">
              <a:lnSpc>
                <a:spcPct val="90000"/>
              </a:lnSpc>
              <a:spcBef>
                <a:spcPts val="400"/>
              </a:spcBef>
              <a:spcAft>
                <a:spcPts val="0"/>
              </a:spcAft>
              <a:buSzPts val="1000"/>
              <a:buChar char="▪"/>
              <a:defRPr/>
            </a:lvl3pPr>
            <a:lvl4pPr indent="-292100" lvl="3" marL="1828800" rtl="0" algn="l">
              <a:lnSpc>
                <a:spcPct val="90000"/>
              </a:lnSpc>
              <a:spcBef>
                <a:spcPts val="400"/>
              </a:spcBef>
              <a:spcAft>
                <a:spcPts val="0"/>
              </a:spcAft>
              <a:buSzPts val="1000"/>
              <a:buChar char="▪"/>
              <a:defRPr/>
            </a:lvl4pPr>
            <a:lvl5pPr indent="-292100" lvl="4" marL="2286000" rtl="0" algn="l">
              <a:lnSpc>
                <a:spcPct val="90000"/>
              </a:lnSpc>
              <a:spcBef>
                <a:spcPts val="400"/>
              </a:spcBef>
              <a:spcAft>
                <a:spcPts val="0"/>
              </a:spcAft>
              <a:buSzPts val="10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ox">
  <p:cSld name="Three Box">
    <p:spTree>
      <p:nvGrpSpPr>
        <p:cNvPr id="945" name="Shape 945"/>
        <p:cNvGrpSpPr/>
        <p:nvPr/>
      </p:nvGrpSpPr>
      <p:grpSpPr>
        <a:xfrm>
          <a:off x="0" y="0"/>
          <a:ext cx="0" cy="0"/>
          <a:chOff x="0" y="0"/>
          <a:chExt cx="0" cy="0"/>
        </a:xfrm>
      </p:grpSpPr>
      <p:sp>
        <p:nvSpPr>
          <p:cNvPr id="946" name="Google Shape;946;p155"/>
          <p:cNvSpPr/>
          <p:nvPr/>
        </p:nvSpPr>
        <p:spPr>
          <a:xfrm>
            <a:off x="345734" y="1458265"/>
            <a:ext cx="2541000" cy="2568600"/>
          </a:xfrm>
          <a:prstGeom prst="snip1Rect">
            <a:avLst>
              <a:gd fmla="val 16667" name="adj"/>
            </a:avLst>
          </a:prstGeom>
          <a:solidFill>
            <a:schemeClr val="accent5"/>
          </a:solidFill>
          <a:ln>
            <a:noFill/>
          </a:ln>
        </p:spPr>
        <p:txBody>
          <a:bodyPr anchorCtr="0" anchor="t" bIns="34275" lIns="68575" spcFirstLastPara="1" rIns="68575" wrap="square" tIns="34275">
            <a:noAutofit/>
          </a:bodyPr>
          <a:lstStyle/>
          <a:p>
            <a:pPr indent="0" lvl="0" marL="38100" marR="0" rtl="0" algn="l">
              <a:lnSpc>
                <a:spcPct val="90000"/>
              </a:lnSpc>
              <a:spcBef>
                <a:spcPts val="0"/>
              </a:spcBef>
              <a:spcAft>
                <a:spcPts val="0"/>
              </a:spcAft>
              <a:buClr>
                <a:schemeClr val="lt1"/>
              </a:buClr>
              <a:buSzPts val="1100"/>
              <a:buFont typeface="Arial"/>
              <a:buNone/>
            </a:pPr>
            <a:r>
              <a:t/>
            </a:r>
            <a:endParaRPr b="0" i="0" sz="1100" u="none" cap="none" strike="noStrike">
              <a:solidFill>
                <a:schemeClr val="lt1"/>
              </a:solidFill>
              <a:latin typeface="Arial"/>
              <a:ea typeface="Arial"/>
              <a:cs typeface="Arial"/>
              <a:sym typeface="Arial"/>
            </a:endParaRPr>
          </a:p>
        </p:txBody>
      </p:sp>
      <p:sp>
        <p:nvSpPr>
          <p:cNvPr id="947" name="Google Shape;947;p155"/>
          <p:cNvSpPr/>
          <p:nvPr/>
        </p:nvSpPr>
        <p:spPr>
          <a:xfrm>
            <a:off x="3311776" y="1458265"/>
            <a:ext cx="2541000" cy="2568600"/>
          </a:xfrm>
          <a:prstGeom prst="snip1Rect">
            <a:avLst>
              <a:gd fmla="val 16667" name="adj"/>
            </a:avLst>
          </a:prstGeom>
          <a:solidFill>
            <a:schemeClr val="dk2"/>
          </a:solidFill>
          <a:ln>
            <a:noFill/>
          </a:ln>
        </p:spPr>
        <p:txBody>
          <a:bodyPr anchorCtr="0" anchor="t" bIns="34275" lIns="68575" spcFirstLastPara="1" rIns="68575" wrap="square" tIns="34275">
            <a:noAutofit/>
          </a:bodyPr>
          <a:lstStyle/>
          <a:p>
            <a:pPr indent="0" lvl="0" marL="38100" marR="0" rtl="0" algn="l">
              <a:lnSpc>
                <a:spcPct val="90000"/>
              </a:lnSpc>
              <a:spcBef>
                <a:spcPts val="0"/>
              </a:spcBef>
              <a:spcAft>
                <a:spcPts val="0"/>
              </a:spcAft>
              <a:buClr>
                <a:schemeClr val="lt1"/>
              </a:buClr>
              <a:buSzPts val="1100"/>
              <a:buFont typeface="Arial"/>
              <a:buNone/>
            </a:pPr>
            <a:r>
              <a:t/>
            </a:r>
            <a:endParaRPr b="0" i="0" sz="1100" u="none" cap="none" strike="noStrike">
              <a:solidFill>
                <a:schemeClr val="lt1"/>
              </a:solidFill>
              <a:latin typeface="Arial"/>
              <a:ea typeface="Arial"/>
              <a:cs typeface="Arial"/>
              <a:sym typeface="Arial"/>
            </a:endParaRPr>
          </a:p>
        </p:txBody>
      </p:sp>
      <p:sp>
        <p:nvSpPr>
          <p:cNvPr id="948" name="Google Shape;948;p155"/>
          <p:cNvSpPr txBox="1"/>
          <p:nvPr>
            <p:ph type="title"/>
          </p:nvPr>
        </p:nvSpPr>
        <p:spPr>
          <a:xfrm>
            <a:off x="345734" y="273844"/>
            <a:ext cx="8445000" cy="744000"/>
          </a:xfrm>
          <a:prstGeom prst="rect">
            <a:avLst/>
          </a:prstGeom>
          <a:noFill/>
          <a:ln>
            <a:noFill/>
          </a:ln>
        </p:spPr>
        <p:txBody>
          <a:bodyPr anchorCtr="0" anchor="ctr" bIns="34275" lIns="0" spcFirstLastPara="1" rIns="0" wrap="square" tIns="34275">
            <a:noAutofit/>
          </a:bodyPr>
          <a:lstStyle>
            <a:lvl1pPr lvl="0" rtl="0" algn="l">
              <a:lnSpc>
                <a:spcPct val="90000"/>
              </a:lnSpc>
              <a:spcBef>
                <a:spcPts val="0"/>
              </a:spcBef>
              <a:spcAft>
                <a:spcPts val="0"/>
              </a:spcAft>
              <a:buClr>
                <a:schemeClr val="dk1"/>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949" name="Google Shape;949;p155"/>
          <p:cNvSpPr txBox="1"/>
          <p:nvPr>
            <p:ph idx="1" type="body"/>
          </p:nvPr>
        </p:nvSpPr>
        <p:spPr>
          <a:xfrm>
            <a:off x="464431" y="1577210"/>
            <a:ext cx="2308500" cy="2339700"/>
          </a:xfrm>
          <a:prstGeom prst="rect">
            <a:avLst/>
          </a:prstGeom>
          <a:noFill/>
          <a:ln>
            <a:noFill/>
          </a:ln>
        </p:spPr>
        <p:txBody>
          <a:bodyPr anchorCtr="0" anchor="t" bIns="34275" lIns="0" spcFirstLastPara="1" rIns="0" wrap="square" tIns="34275">
            <a:noAutofit/>
          </a:bodyPr>
          <a:lstStyle>
            <a:lvl1pPr indent="-292100" lvl="0" marL="457200" rtl="0" algn="l">
              <a:lnSpc>
                <a:spcPct val="90000"/>
              </a:lnSpc>
              <a:spcBef>
                <a:spcPts val="800"/>
              </a:spcBef>
              <a:spcAft>
                <a:spcPts val="0"/>
              </a:spcAft>
              <a:buClr>
                <a:schemeClr val="lt1"/>
              </a:buClr>
              <a:buSzPts val="1000"/>
              <a:buChar char="▪"/>
              <a:defRPr sz="1400">
                <a:solidFill>
                  <a:schemeClr val="lt1"/>
                </a:solidFill>
              </a:defRPr>
            </a:lvl1pPr>
            <a:lvl2pPr indent="-285750" lvl="1" marL="914400" rtl="0" algn="l">
              <a:lnSpc>
                <a:spcPct val="90000"/>
              </a:lnSpc>
              <a:spcBef>
                <a:spcPts val="400"/>
              </a:spcBef>
              <a:spcAft>
                <a:spcPts val="0"/>
              </a:spcAft>
              <a:buClr>
                <a:schemeClr val="lt1"/>
              </a:buClr>
              <a:buSzPts val="900"/>
              <a:buChar char="▪"/>
              <a:defRPr sz="1200">
                <a:solidFill>
                  <a:schemeClr val="lt1"/>
                </a:solidFill>
              </a:defRPr>
            </a:lvl2pPr>
            <a:lvl3pPr indent="-279400" lvl="2" marL="1371600" rtl="0" algn="l">
              <a:lnSpc>
                <a:spcPct val="90000"/>
              </a:lnSpc>
              <a:spcBef>
                <a:spcPts val="400"/>
              </a:spcBef>
              <a:spcAft>
                <a:spcPts val="0"/>
              </a:spcAft>
              <a:buClr>
                <a:schemeClr val="lt1"/>
              </a:buClr>
              <a:buSzPts val="800"/>
              <a:buChar char="▪"/>
              <a:defRPr sz="1100">
                <a:solidFill>
                  <a:schemeClr val="lt1"/>
                </a:solidFill>
              </a:defRPr>
            </a:lvl3pPr>
            <a:lvl4pPr indent="-273050" lvl="3" marL="1828800" rtl="0" algn="l">
              <a:lnSpc>
                <a:spcPct val="90000"/>
              </a:lnSpc>
              <a:spcBef>
                <a:spcPts val="400"/>
              </a:spcBef>
              <a:spcAft>
                <a:spcPts val="0"/>
              </a:spcAft>
              <a:buClr>
                <a:schemeClr val="lt1"/>
              </a:buClr>
              <a:buSzPts val="700"/>
              <a:buChar char="▪"/>
              <a:defRPr sz="900">
                <a:solidFill>
                  <a:schemeClr val="lt1"/>
                </a:solidFill>
              </a:defRPr>
            </a:lvl4pPr>
            <a:lvl5pPr indent="-273050" lvl="4" marL="2286000" rtl="0" algn="l">
              <a:lnSpc>
                <a:spcPct val="90000"/>
              </a:lnSpc>
              <a:spcBef>
                <a:spcPts val="400"/>
              </a:spcBef>
              <a:spcAft>
                <a:spcPts val="0"/>
              </a:spcAft>
              <a:buClr>
                <a:schemeClr val="lt1"/>
              </a:buClr>
              <a:buSzPts val="700"/>
              <a:buChar char="▪"/>
              <a:defRPr sz="900">
                <a:solidFill>
                  <a:schemeClr val="lt1"/>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950" name="Google Shape;950;p155"/>
          <p:cNvSpPr txBox="1"/>
          <p:nvPr>
            <p:ph idx="2" type="body"/>
          </p:nvPr>
        </p:nvSpPr>
        <p:spPr>
          <a:xfrm>
            <a:off x="3434948" y="1578426"/>
            <a:ext cx="2308500" cy="2338800"/>
          </a:xfrm>
          <a:prstGeom prst="rect">
            <a:avLst/>
          </a:prstGeom>
          <a:noFill/>
          <a:ln>
            <a:noFill/>
          </a:ln>
        </p:spPr>
        <p:txBody>
          <a:bodyPr anchorCtr="0" anchor="t" bIns="34275" lIns="0" spcFirstLastPara="1" rIns="0" wrap="square" tIns="34275">
            <a:noAutofit/>
          </a:bodyPr>
          <a:lstStyle>
            <a:lvl1pPr indent="-292100" lvl="0" marL="457200" rtl="0" algn="l">
              <a:lnSpc>
                <a:spcPct val="90000"/>
              </a:lnSpc>
              <a:spcBef>
                <a:spcPts val="800"/>
              </a:spcBef>
              <a:spcAft>
                <a:spcPts val="0"/>
              </a:spcAft>
              <a:buClr>
                <a:schemeClr val="lt1"/>
              </a:buClr>
              <a:buSzPts val="1000"/>
              <a:buChar char="▪"/>
              <a:defRPr sz="1400">
                <a:solidFill>
                  <a:schemeClr val="lt1"/>
                </a:solidFill>
              </a:defRPr>
            </a:lvl1pPr>
            <a:lvl2pPr indent="-285750" lvl="1" marL="914400" rtl="0" algn="l">
              <a:lnSpc>
                <a:spcPct val="90000"/>
              </a:lnSpc>
              <a:spcBef>
                <a:spcPts val="400"/>
              </a:spcBef>
              <a:spcAft>
                <a:spcPts val="0"/>
              </a:spcAft>
              <a:buClr>
                <a:schemeClr val="lt1"/>
              </a:buClr>
              <a:buSzPts val="900"/>
              <a:buChar char="▪"/>
              <a:defRPr sz="1200">
                <a:solidFill>
                  <a:schemeClr val="lt1"/>
                </a:solidFill>
              </a:defRPr>
            </a:lvl2pPr>
            <a:lvl3pPr indent="-279400" lvl="2" marL="1371600" rtl="0" algn="l">
              <a:lnSpc>
                <a:spcPct val="90000"/>
              </a:lnSpc>
              <a:spcBef>
                <a:spcPts val="400"/>
              </a:spcBef>
              <a:spcAft>
                <a:spcPts val="0"/>
              </a:spcAft>
              <a:buClr>
                <a:schemeClr val="lt1"/>
              </a:buClr>
              <a:buSzPts val="800"/>
              <a:buChar char="▪"/>
              <a:defRPr sz="1100">
                <a:solidFill>
                  <a:schemeClr val="lt1"/>
                </a:solidFill>
              </a:defRPr>
            </a:lvl3pPr>
            <a:lvl4pPr indent="-273050" lvl="3" marL="1828800" rtl="0" algn="l">
              <a:lnSpc>
                <a:spcPct val="90000"/>
              </a:lnSpc>
              <a:spcBef>
                <a:spcPts val="400"/>
              </a:spcBef>
              <a:spcAft>
                <a:spcPts val="0"/>
              </a:spcAft>
              <a:buClr>
                <a:schemeClr val="lt1"/>
              </a:buClr>
              <a:buSzPts val="700"/>
              <a:buChar char="▪"/>
              <a:defRPr sz="900">
                <a:solidFill>
                  <a:schemeClr val="lt1"/>
                </a:solidFill>
              </a:defRPr>
            </a:lvl4pPr>
            <a:lvl5pPr indent="-273050" lvl="4" marL="2286000" rtl="0" algn="l">
              <a:lnSpc>
                <a:spcPct val="90000"/>
              </a:lnSpc>
              <a:spcBef>
                <a:spcPts val="400"/>
              </a:spcBef>
              <a:spcAft>
                <a:spcPts val="0"/>
              </a:spcAft>
              <a:buClr>
                <a:schemeClr val="lt1"/>
              </a:buClr>
              <a:buSzPts val="700"/>
              <a:buChar char="▪"/>
              <a:defRPr sz="900">
                <a:solidFill>
                  <a:schemeClr val="lt1"/>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951" name="Google Shape;951;p155"/>
          <p:cNvSpPr txBox="1"/>
          <p:nvPr>
            <p:ph idx="3" type="body"/>
          </p:nvPr>
        </p:nvSpPr>
        <p:spPr>
          <a:xfrm>
            <a:off x="3316252" y="1136930"/>
            <a:ext cx="2538300" cy="313500"/>
          </a:xfrm>
          <a:prstGeom prst="rect">
            <a:avLst/>
          </a:prstGeom>
          <a:noFill/>
          <a:ln>
            <a:noFill/>
          </a:ln>
        </p:spPr>
        <p:txBody>
          <a:bodyPr anchorCtr="0" anchor="t" bIns="34275" lIns="0" spcFirstLastPara="1" rIns="0" wrap="square" tIns="34275">
            <a:noAutofit/>
          </a:bodyPr>
          <a:lstStyle>
            <a:lvl1pPr indent="-228600" lvl="0" marL="457200" rtl="0" algn="l">
              <a:lnSpc>
                <a:spcPct val="90000"/>
              </a:lnSpc>
              <a:spcBef>
                <a:spcPts val="800"/>
              </a:spcBef>
              <a:spcAft>
                <a:spcPts val="0"/>
              </a:spcAft>
              <a:buSzPts val="1100"/>
              <a:buNone/>
              <a:defRPr sz="1500">
                <a:solidFill>
                  <a:schemeClr val="dk1"/>
                </a:solidFill>
                <a:latin typeface="Barlow"/>
                <a:ea typeface="Barlow"/>
                <a:cs typeface="Barlow"/>
                <a:sym typeface="Barlow"/>
              </a:defRPr>
            </a:lvl1pPr>
            <a:lvl2pPr indent="-292100" lvl="1" marL="914400" rtl="0" algn="l">
              <a:lnSpc>
                <a:spcPct val="90000"/>
              </a:lnSpc>
              <a:spcBef>
                <a:spcPts val="400"/>
              </a:spcBef>
              <a:spcAft>
                <a:spcPts val="0"/>
              </a:spcAft>
              <a:buSzPts val="1000"/>
              <a:buChar char="▪"/>
              <a:defRPr/>
            </a:lvl2pPr>
            <a:lvl3pPr indent="-292100" lvl="2" marL="1371600" rtl="0" algn="l">
              <a:lnSpc>
                <a:spcPct val="90000"/>
              </a:lnSpc>
              <a:spcBef>
                <a:spcPts val="400"/>
              </a:spcBef>
              <a:spcAft>
                <a:spcPts val="0"/>
              </a:spcAft>
              <a:buSzPts val="1000"/>
              <a:buChar char="▪"/>
              <a:defRPr/>
            </a:lvl3pPr>
            <a:lvl4pPr indent="-292100" lvl="3" marL="1828800" rtl="0" algn="l">
              <a:lnSpc>
                <a:spcPct val="90000"/>
              </a:lnSpc>
              <a:spcBef>
                <a:spcPts val="400"/>
              </a:spcBef>
              <a:spcAft>
                <a:spcPts val="0"/>
              </a:spcAft>
              <a:buSzPts val="1000"/>
              <a:buChar char="▪"/>
              <a:defRPr/>
            </a:lvl4pPr>
            <a:lvl5pPr indent="-292100" lvl="4" marL="2286000" rtl="0" algn="l">
              <a:lnSpc>
                <a:spcPct val="90000"/>
              </a:lnSpc>
              <a:spcBef>
                <a:spcPts val="400"/>
              </a:spcBef>
              <a:spcAft>
                <a:spcPts val="0"/>
              </a:spcAft>
              <a:buSzPts val="10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952" name="Google Shape;952;p155"/>
          <p:cNvSpPr txBox="1"/>
          <p:nvPr>
            <p:ph idx="4" type="body"/>
          </p:nvPr>
        </p:nvSpPr>
        <p:spPr>
          <a:xfrm>
            <a:off x="345734" y="1136930"/>
            <a:ext cx="2538300" cy="313500"/>
          </a:xfrm>
          <a:prstGeom prst="rect">
            <a:avLst/>
          </a:prstGeom>
          <a:noFill/>
          <a:ln>
            <a:noFill/>
          </a:ln>
        </p:spPr>
        <p:txBody>
          <a:bodyPr anchorCtr="0" anchor="t" bIns="34275" lIns="0" spcFirstLastPara="1" rIns="0" wrap="square" tIns="34275">
            <a:noAutofit/>
          </a:bodyPr>
          <a:lstStyle>
            <a:lvl1pPr indent="-228600" lvl="0" marL="457200" rtl="0" algn="l">
              <a:lnSpc>
                <a:spcPct val="90000"/>
              </a:lnSpc>
              <a:spcBef>
                <a:spcPts val="800"/>
              </a:spcBef>
              <a:spcAft>
                <a:spcPts val="0"/>
              </a:spcAft>
              <a:buSzPts val="1100"/>
              <a:buNone/>
              <a:defRPr sz="1500">
                <a:solidFill>
                  <a:schemeClr val="dk1"/>
                </a:solidFill>
                <a:latin typeface="Barlow"/>
                <a:ea typeface="Barlow"/>
                <a:cs typeface="Barlow"/>
                <a:sym typeface="Barlow"/>
              </a:defRPr>
            </a:lvl1pPr>
            <a:lvl2pPr indent="-292100" lvl="1" marL="914400" rtl="0" algn="l">
              <a:lnSpc>
                <a:spcPct val="90000"/>
              </a:lnSpc>
              <a:spcBef>
                <a:spcPts val="400"/>
              </a:spcBef>
              <a:spcAft>
                <a:spcPts val="0"/>
              </a:spcAft>
              <a:buSzPts val="1000"/>
              <a:buChar char="▪"/>
              <a:defRPr/>
            </a:lvl2pPr>
            <a:lvl3pPr indent="-292100" lvl="2" marL="1371600" rtl="0" algn="l">
              <a:lnSpc>
                <a:spcPct val="90000"/>
              </a:lnSpc>
              <a:spcBef>
                <a:spcPts val="400"/>
              </a:spcBef>
              <a:spcAft>
                <a:spcPts val="0"/>
              </a:spcAft>
              <a:buSzPts val="1000"/>
              <a:buChar char="▪"/>
              <a:defRPr/>
            </a:lvl3pPr>
            <a:lvl4pPr indent="-292100" lvl="3" marL="1828800" rtl="0" algn="l">
              <a:lnSpc>
                <a:spcPct val="90000"/>
              </a:lnSpc>
              <a:spcBef>
                <a:spcPts val="400"/>
              </a:spcBef>
              <a:spcAft>
                <a:spcPts val="0"/>
              </a:spcAft>
              <a:buSzPts val="1000"/>
              <a:buChar char="▪"/>
              <a:defRPr/>
            </a:lvl4pPr>
            <a:lvl5pPr indent="-292100" lvl="4" marL="2286000" rtl="0" algn="l">
              <a:lnSpc>
                <a:spcPct val="90000"/>
              </a:lnSpc>
              <a:spcBef>
                <a:spcPts val="400"/>
              </a:spcBef>
              <a:spcAft>
                <a:spcPts val="0"/>
              </a:spcAft>
              <a:buSzPts val="10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953" name="Google Shape;953;p155"/>
          <p:cNvSpPr/>
          <p:nvPr/>
        </p:nvSpPr>
        <p:spPr>
          <a:xfrm>
            <a:off x="6249658" y="1458265"/>
            <a:ext cx="2541000" cy="2568600"/>
          </a:xfrm>
          <a:prstGeom prst="snip1Rect">
            <a:avLst>
              <a:gd fmla="val 16667" name="adj"/>
            </a:avLst>
          </a:prstGeom>
          <a:solidFill>
            <a:schemeClr val="dk1"/>
          </a:solidFill>
          <a:ln>
            <a:noFill/>
          </a:ln>
        </p:spPr>
        <p:txBody>
          <a:bodyPr anchorCtr="0" anchor="t" bIns="34275" lIns="68575" spcFirstLastPara="1" rIns="68575" wrap="square" tIns="34275">
            <a:noAutofit/>
          </a:bodyPr>
          <a:lstStyle/>
          <a:p>
            <a:pPr indent="0" lvl="0" marL="38100" marR="0" rtl="0" algn="l">
              <a:lnSpc>
                <a:spcPct val="90000"/>
              </a:lnSpc>
              <a:spcBef>
                <a:spcPts val="0"/>
              </a:spcBef>
              <a:spcAft>
                <a:spcPts val="0"/>
              </a:spcAft>
              <a:buClr>
                <a:schemeClr val="lt1"/>
              </a:buClr>
              <a:buSzPts val="1100"/>
              <a:buFont typeface="Arial"/>
              <a:buNone/>
            </a:pPr>
            <a:r>
              <a:t/>
            </a:r>
            <a:endParaRPr b="0" i="0" sz="1100" u="none" cap="none" strike="noStrike">
              <a:solidFill>
                <a:schemeClr val="lt1"/>
              </a:solidFill>
              <a:latin typeface="Arial"/>
              <a:ea typeface="Arial"/>
              <a:cs typeface="Arial"/>
              <a:sym typeface="Arial"/>
            </a:endParaRPr>
          </a:p>
        </p:txBody>
      </p:sp>
      <p:sp>
        <p:nvSpPr>
          <p:cNvPr id="954" name="Google Shape;954;p155"/>
          <p:cNvSpPr txBox="1"/>
          <p:nvPr>
            <p:ph idx="5" type="body"/>
          </p:nvPr>
        </p:nvSpPr>
        <p:spPr>
          <a:xfrm>
            <a:off x="6372830" y="1578426"/>
            <a:ext cx="2308500" cy="2338800"/>
          </a:xfrm>
          <a:prstGeom prst="rect">
            <a:avLst/>
          </a:prstGeom>
          <a:noFill/>
          <a:ln>
            <a:noFill/>
          </a:ln>
        </p:spPr>
        <p:txBody>
          <a:bodyPr anchorCtr="0" anchor="t" bIns="34275" lIns="0" spcFirstLastPara="1" rIns="0" wrap="square" tIns="34275">
            <a:noAutofit/>
          </a:bodyPr>
          <a:lstStyle>
            <a:lvl1pPr indent="-292100" lvl="0" marL="457200" rtl="0" algn="l">
              <a:lnSpc>
                <a:spcPct val="90000"/>
              </a:lnSpc>
              <a:spcBef>
                <a:spcPts val="800"/>
              </a:spcBef>
              <a:spcAft>
                <a:spcPts val="0"/>
              </a:spcAft>
              <a:buClr>
                <a:schemeClr val="lt1"/>
              </a:buClr>
              <a:buSzPts val="1000"/>
              <a:buChar char="▪"/>
              <a:defRPr sz="1400">
                <a:solidFill>
                  <a:schemeClr val="lt1"/>
                </a:solidFill>
              </a:defRPr>
            </a:lvl1pPr>
            <a:lvl2pPr indent="-285750" lvl="1" marL="914400" rtl="0" algn="l">
              <a:lnSpc>
                <a:spcPct val="90000"/>
              </a:lnSpc>
              <a:spcBef>
                <a:spcPts val="400"/>
              </a:spcBef>
              <a:spcAft>
                <a:spcPts val="0"/>
              </a:spcAft>
              <a:buClr>
                <a:schemeClr val="lt1"/>
              </a:buClr>
              <a:buSzPts val="900"/>
              <a:buChar char="▪"/>
              <a:defRPr sz="1200">
                <a:solidFill>
                  <a:schemeClr val="lt1"/>
                </a:solidFill>
              </a:defRPr>
            </a:lvl2pPr>
            <a:lvl3pPr indent="-279400" lvl="2" marL="1371600" rtl="0" algn="l">
              <a:lnSpc>
                <a:spcPct val="90000"/>
              </a:lnSpc>
              <a:spcBef>
                <a:spcPts val="400"/>
              </a:spcBef>
              <a:spcAft>
                <a:spcPts val="0"/>
              </a:spcAft>
              <a:buClr>
                <a:schemeClr val="lt1"/>
              </a:buClr>
              <a:buSzPts val="800"/>
              <a:buChar char="▪"/>
              <a:defRPr sz="1100">
                <a:solidFill>
                  <a:schemeClr val="lt1"/>
                </a:solidFill>
              </a:defRPr>
            </a:lvl3pPr>
            <a:lvl4pPr indent="-273050" lvl="3" marL="1828800" rtl="0" algn="l">
              <a:lnSpc>
                <a:spcPct val="90000"/>
              </a:lnSpc>
              <a:spcBef>
                <a:spcPts val="400"/>
              </a:spcBef>
              <a:spcAft>
                <a:spcPts val="0"/>
              </a:spcAft>
              <a:buClr>
                <a:schemeClr val="lt1"/>
              </a:buClr>
              <a:buSzPts val="700"/>
              <a:buChar char="▪"/>
              <a:defRPr sz="900">
                <a:solidFill>
                  <a:schemeClr val="lt1"/>
                </a:solidFill>
              </a:defRPr>
            </a:lvl4pPr>
            <a:lvl5pPr indent="-273050" lvl="4" marL="2286000" rtl="0" algn="l">
              <a:lnSpc>
                <a:spcPct val="90000"/>
              </a:lnSpc>
              <a:spcBef>
                <a:spcPts val="400"/>
              </a:spcBef>
              <a:spcAft>
                <a:spcPts val="0"/>
              </a:spcAft>
              <a:buClr>
                <a:schemeClr val="lt1"/>
              </a:buClr>
              <a:buSzPts val="700"/>
              <a:buChar char="▪"/>
              <a:defRPr sz="900">
                <a:solidFill>
                  <a:schemeClr val="lt1"/>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955" name="Google Shape;955;p155"/>
          <p:cNvSpPr txBox="1"/>
          <p:nvPr>
            <p:ph idx="6" type="body"/>
          </p:nvPr>
        </p:nvSpPr>
        <p:spPr>
          <a:xfrm>
            <a:off x="6254135" y="1136930"/>
            <a:ext cx="2538300" cy="313500"/>
          </a:xfrm>
          <a:prstGeom prst="rect">
            <a:avLst/>
          </a:prstGeom>
          <a:noFill/>
          <a:ln>
            <a:noFill/>
          </a:ln>
        </p:spPr>
        <p:txBody>
          <a:bodyPr anchorCtr="0" anchor="t" bIns="34275" lIns="0" spcFirstLastPara="1" rIns="0" wrap="square" tIns="34275">
            <a:noAutofit/>
          </a:bodyPr>
          <a:lstStyle>
            <a:lvl1pPr indent="-228600" lvl="0" marL="457200" rtl="0" algn="l">
              <a:lnSpc>
                <a:spcPct val="90000"/>
              </a:lnSpc>
              <a:spcBef>
                <a:spcPts val="800"/>
              </a:spcBef>
              <a:spcAft>
                <a:spcPts val="0"/>
              </a:spcAft>
              <a:buSzPts val="1100"/>
              <a:buNone/>
              <a:defRPr sz="1500">
                <a:solidFill>
                  <a:schemeClr val="dk1"/>
                </a:solidFill>
                <a:latin typeface="Barlow"/>
                <a:ea typeface="Barlow"/>
                <a:cs typeface="Barlow"/>
                <a:sym typeface="Barlow"/>
              </a:defRPr>
            </a:lvl1pPr>
            <a:lvl2pPr indent="-292100" lvl="1" marL="914400" rtl="0" algn="l">
              <a:lnSpc>
                <a:spcPct val="90000"/>
              </a:lnSpc>
              <a:spcBef>
                <a:spcPts val="400"/>
              </a:spcBef>
              <a:spcAft>
                <a:spcPts val="0"/>
              </a:spcAft>
              <a:buSzPts val="1000"/>
              <a:buChar char="▪"/>
              <a:defRPr/>
            </a:lvl2pPr>
            <a:lvl3pPr indent="-292100" lvl="2" marL="1371600" rtl="0" algn="l">
              <a:lnSpc>
                <a:spcPct val="90000"/>
              </a:lnSpc>
              <a:spcBef>
                <a:spcPts val="400"/>
              </a:spcBef>
              <a:spcAft>
                <a:spcPts val="0"/>
              </a:spcAft>
              <a:buSzPts val="1000"/>
              <a:buChar char="▪"/>
              <a:defRPr/>
            </a:lvl3pPr>
            <a:lvl4pPr indent="-292100" lvl="3" marL="1828800" rtl="0" algn="l">
              <a:lnSpc>
                <a:spcPct val="90000"/>
              </a:lnSpc>
              <a:spcBef>
                <a:spcPts val="400"/>
              </a:spcBef>
              <a:spcAft>
                <a:spcPts val="0"/>
              </a:spcAft>
              <a:buSzPts val="1000"/>
              <a:buChar char="▪"/>
              <a:defRPr/>
            </a:lvl4pPr>
            <a:lvl5pPr indent="-292100" lvl="4" marL="2286000" rtl="0" algn="l">
              <a:lnSpc>
                <a:spcPct val="90000"/>
              </a:lnSpc>
              <a:spcBef>
                <a:spcPts val="400"/>
              </a:spcBef>
              <a:spcAft>
                <a:spcPts val="0"/>
              </a:spcAft>
              <a:buSzPts val="10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ox">
  <p:cSld name="Four Box">
    <p:spTree>
      <p:nvGrpSpPr>
        <p:cNvPr id="956" name="Shape 956"/>
        <p:cNvGrpSpPr/>
        <p:nvPr/>
      </p:nvGrpSpPr>
      <p:grpSpPr>
        <a:xfrm>
          <a:off x="0" y="0"/>
          <a:ext cx="0" cy="0"/>
          <a:chOff x="0" y="0"/>
          <a:chExt cx="0" cy="0"/>
        </a:xfrm>
      </p:grpSpPr>
      <p:sp>
        <p:nvSpPr>
          <p:cNvPr id="957" name="Google Shape;957;p156"/>
          <p:cNvSpPr/>
          <p:nvPr/>
        </p:nvSpPr>
        <p:spPr>
          <a:xfrm>
            <a:off x="345733" y="1458265"/>
            <a:ext cx="1835700" cy="2568600"/>
          </a:xfrm>
          <a:prstGeom prst="snip1Rect">
            <a:avLst>
              <a:gd fmla="val 16667" name="adj"/>
            </a:avLst>
          </a:prstGeom>
          <a:solidFill>
            <a:schemeClr val="accent6"/>
          </a:solidFill>
          <a:ln>
            <a:noFill/>
          </a:ln>
        </p:spPr>
        <p:txBody>
          <a:bodyPr anchorCtr="0" anchor="t" bIns="34275" lIns="68575" spcFirstLastPara="1" rIns="68575" wrap="square" tIns="34275">
            <a:noAutofit/>
          </a:bodyPr>
          <a:lstStyle/>
          <a:p>
            <a:pPr indent="0" lvl="0" marL="38100" marR="0" rtl="0" algn="l">
              <a:lnSpc>
                <a:spcPct val="90000"/>
              </a:lnSpc>
              <a:spcBef>
                <a:spcPts val="0"/>
              </a:spcBef>
              <a:spcAft>
                <a:spcPts val="0"/>
              </a:spcAft>
              <a:buClr>
                <a:schemeClr val="lt1"/>
              </a:buClr>
              <a:buSzPts val="1100"/>
              <a:buFont typeface="Arial"/>
              <a:buNone/>
            </a:pPr>
            <a:r>
              <a:t/>
            </a:r>
            <a:endParaRPr b="0" i="0" sz="1100" u="none" cap="none" strike="noStrike">
              <a:solidFill>
                <a:schemeClr val="lt1"/>
              </a:solidFill>
              <a:latin typeface="Arial"/>
              <a:ea typeface="Arial"/>
              <a:cs typeface="Arial"/>
              <a:sym typeface="Arial"/>
            </a:endParaRPr>
          </a:p>
        </p:txBody>
      </p:sp>
      <p:sp>
        <p:nvSpPr>
          <p:cNvPr id="958" name="Google Shape;958;p156"/>
          <p:cNvSpPr/>
          <p:nvPr/>
        </p:nvSpPr>
        <p:spPr>
          <a:xfrm>
            <a:off x="2548847" y="1458265"/>
            <a:ext cx="1835700" cy="2568600"/>
          </a:xfrm>
          <a:prstGeom prst="snip1Rect">
            <a:avLst>
              <a:gd fmla="val 16667" name="adj"/>
            </a:avLst>
          </a:prstGeom>
          <a:solidFill>
            <a:schemeClr val="accent5"/>
          </a:solidFill>
          <a:ln>
            <a:noFill/>
          </a:ln>
        </p:spPr>
        <p:txBody>
          <a:bodyPr anchorCtr="0" anchor="t" bIns="34275" lIns="68575" spcFirstLastPara="1" rIns="68575" wrap="square" tIns="34275">
            <a:noAutofit/>
          </a:bodyPr>
          <a:lstStyle/>
          <a:p>
            <a:pPr indent="0" lvl="0" marL="38100" marR="0" rtl="0" algn="l">
              <a:lnSpc>
                <a:spcPct val="90000"/>
              </a:lnSpc>
              <a:spcBef>
                <a:spcPts val="0"/>
              </a:spcBef>
              <a:spcAft>
                <a:spcPts val="0"/>
              </a:spcAft>
              <a:buClr>
                <a:schemeClr val="lt1"/>
              </a:buClr>
              <a:buSzPts val="1100"/>
              <a:buFont typeface="Arial"/>
              <a:buNone/>
            </a:pPr>
            <a:r>
              <a:t/>
            </a:r>
            <a:endParaRPr b="0" i="0" sz="1100" u="none" cap="none" strike="noStrike">
              <a:solidFill>
                <a:schemeClr val="lt1"/>
              </a:solidFill>
              <a:latin typeface="Arial"/>
              <a:ea typeface="Arial"/>
              <a:cs typeface="Arial"/>
              <a:sym typeface="Arial"/>
            </a:endParaRPr>
          </a:p>
        </p:txBody>
      </p:sp>
      <p:sp>
        <p:nvSpPr>
          <p:cNvPr id="959" name="Google Shape;959;p156"/>
          <p:cNvSpPr txBox="1"/>
          <p:nvPr>
            <p:ph type="title"/>
          </p:nvPr>
        </p:nvSpPr>
        <p:spPr>
          <a:xfrm>
            <a:off x="345734" y="273844"/>
            <a:ext cx="8445000" cy="744000"/>
          </a:xfrm>
          <a:prstGeom prst="rect">
            <a:avLst/>
          </a:prstGeom>
          <a:noFill/>
          <a:ln>
            <a:noFill/>
          </a:ln>
        </p:spPr>
        <p:txBody>
          <a:bodyPr anchorCtr="0" anchor="ctr" bIns="34275" lIns="0" spcFirstLastPara="1" rIns="0" wrap="square" tIns="34275">
            <a:noAutofit/>
          </a:bodyPr>
          <a:lstStyle>
            <a:lvl1pPr lvl="0" rtl="0" algn="l">
              <a:lnSpc>
                <a:spcPct val="90000"/>
              </a:lnSpc>
              <a:spcBef>
                <a:spcPts val="0"/>
              </a:spcBef>
              <a:spcAft>
                <a:spcPts val="0"/>
              </a:spcAft>
              <a:buClr>
                <a:schemeClr val="dk1"/>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960" name="Google Shape;960;p156"/>
          <p:cNvSpPr txBox="1"/>
          <p:nvPr>
            <p:ph idx="1" type="body"/>
          </p:nvPr>
        </p:nvSpPr>
        <p:spPr>
          <a:xfrm>
            <a:off x="464431" y="1577210"/>
            <a:ext cx="1596300" cy="2339700"/>
          </a:xfrm>
          <a:prstGeom prst="rect">
            <a:avLst/>
          </a:prstGeom>
          <a:noFill/>
          <a:ln>
            <a:noFill/>
          </a:ln>
        </p:spPr>
        <p:txBody>
          <a:bodyPr anchorCtr="0" anchor="t" bIns="34275" lIns="0" spcFirstLastPara="1" rIns="0" wrap="square" tIns="34275">
            <a:noAutofit/>
          </a:bodyPr>
          <a:lstStyle>
            <a:lvl1pPr indent="-292100" lvl="0" marL="457200" rtl="0" algn="l">
              <a:lnSpc>
                <a:spcPct val="90000"/>
              </a:lnSpc>
              <a:spcBef>
                <a:spcPts val="800"/>
              </a:spcBef>
              <a:spcAft>
                <a:spcPts val="0"/>
              </a:spcAft>
              <a:buClr>
                <a:schemeClr val="dk1"/>
              </a:buClr>
              <a:buSzPts val="1000"/>
              <a:buChar char="▪"/>
              <a:defRPr sz="1400">
                <a:solidFill>
                  <a:schemeClr val="dk1"/>
                </a:solidFill>
              </a:defRPr>
            </a:lvl1pPr>
            <a:lvl2pPr indent="-285750" lvl="1" marL="914400" rtl="0" algn="l">
              <a:lnSpc>
                <a:spcPct val="90000"/>
              </a:lnSpc>
              <a:spcBef>
                <a:spcPts val="400"/>
              </a:spcBef>
              <a:spcAft>
                <a:spcPts val="0"/>
              </a:spcAft>
              <a:buClr>
                <a:schemeClr val="lt1"/>
              </a:buClr>
              <a:buSzPts val="900"/>
              <a:buChar char="▪"/>
              <a:defRPr sz="1200">
                <a:solidFill>
                  <a:schemeClr val="lt1"/>
                </a:solidFill>
              </a:defRPr>
            </a:lvl2pPr>
            <a:lvl3pPr indent="-279400" lvl="2" marL="1371600" rtl="0" algn="l">
              <a:lnSpc>
                <a:spcPct val="90000"/>
              </a:lnSpc>
              <a:spcBef>
                <a:spcPts val="400"/>
              </a:spcBef>
              <a:spcAft>
                <a:spcPts val="0"/>
              </a:spcAft>
              <a:buClr>
                <a:schemeClr val="lt1"/>
              </a:buClr>
              <a:buSzPts val="800"/>
              <a:buChar char="▪"/>
              <a:defRPr sz="1100">
                <a:solidFill>
                  <a:schemeClr val="lt1"/>
                </a:solidFill>
              </a:defRPr>
            </a:lvl3pPr>
            <a:lvl4pPr indent="-273050" lvl="3" marL="1828800" rtl="0" algn="l">
              <a:lnSpc>
                <a:spcPct val="90000"/>
              </a:lnSpc>
              <a:spcBef>
                <a:spcPts val="400"/>
              </a:spcBef>
              <a:spcAft>
                <a:spcPts val="0"/>
              </a:spcAft>
              <a:buClr>
                <a:schemeClr val="lt1"/>
              </a:buClr>
              <a:buSzPts val="700"/>
              <a:buChar char="▪"/>
              <a:defRPr sz="900">
                <a:solidFill>
                  <a:schemeClr val="lt1"/>
                </a:solidFill>
              </a:defRPr>
            </a:lvl4pPr>
            <a:lvl5pPr indent="-273050" lvl="4" marL="2286000" rtl="0" algn="l">
              <a:lnSpc>
                <a:spcPct val="90000"/>
              </a:lnSpc>
              <a:spcBef>
                <a:spcPts val="400"/>
              </a:spcBef>
              <a:spcAft>
                <a:spcPts val="0"/>
              </a:spcAft>
              <a:buClr>
                <a:schemeClr val="lt1"/>
              </a:buClr>
              <a:buSzPts val="700"/>
              <a:buChar char="▪"/>
              <a:defRPr sz="900">
                <a:solidFill>
                  <a:schemeClr val="lt1"/>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961" name="Google Shape;961;p156"/>
          <p:cNvSpPr txBox="1"/>
          <p:nvPr>
            <p:ph idx="2" type="body"/>
          </p:nvPr>
        </p:nvSpPr>
        <p:spPr>
          <a:xfrm>
            <a:off x="2669037" y="1578426"/>
            <a:ext cx="1596300" cy="2338800"/>
          </a:xfrm>
          <a:prstGeom prst="rect">
            <a:avLst/>
          </a:prstGeom>
          <a:noFill/>
          <a:ln>
            <a:noFill/>
          </a:ln>
        </p:spPr>
        <p:txBody>
          <a:bodyPr anchorCtr="0" anchor="t" bIns="34275" lIns="0" spcFirstLastPara="1" rIns="0" wrap="square" tIns="34275">
            <a:noAutofit/>
          </a:bodyPr>
          <a:lstStyle>
            <a:lvl1pPr indent="-292100" lvl="0" marL="457200" rtl="0" algn="l">
              <a:lnSpc>
                <a:spcPct val="90000"/>
              </a:lnSpc>
              <a:spcBef>
                <a:spcPts val="800"/>
              </a:spcBef>
              <a:spcAft>
                <a:spcPts val="0"/>
              </a:spcAft>
              <a:buClr>
                <a:schemeClr val="lt1"/>
              </a:buClr>
              <a:buSzPts val="1000"/>
              <a:buChar char="▪"/>
              <a:defRPr sz="1400">
                <a:solidFill>
                  <a:schemeClr val="lt1"/>
                </a:solidFill>
              </a:defRPr>
            </a:lvl1pPr>
            <a:lvl2pPr indent="-285750" lvl="1" marL="914400" rtl="0" algn="l">
              <a:lnSpc>
                <a:spcPct val="90000"/>
              </a:lnSpc>
              <a:spcBef>
                <a:spcPts val="400"/>
              </a:spcBef>
              <a:spcAft>
                <a:spcPts val="0"/>
              </a:spcAft>
              <a:buClr>
                <a:schemeClr val="lt1"/>
              </a:buClr>
              <a:buSzPts val="900"/>
              <a:buChar char="▪"/>
              <a:defRPr sz="1200">
                <a:solidFill>
                  <a:schemeClr val="lt1"/>
                </a:solidFill>
              </a:defRPr>
            </a:lvl2pPr>
            <a:lvl3pPr indent="-279400" lvl="2" marL="1371600" rtl="0" algn="l">
              <a:lnSpc>
                <a:spcPct val="90000"/>
              </a:lnSpc>
              <a:spcBef>
                <a:spcPts val="400"/>
              </a:spcBef>
              <a:spcAft>
                <a:spcPts val="0"/>
              </a:spcAft>
              <a:buClr>
                <a:schemeClr val="lt1"/>
              </a:buClr>
              <a:buSzPts val="800"/>
              <a:buChar char="▪"/>
              <a:defRPr sz="1100">
                <a:solidFill>
                  <a:schemeClr val="lt1"/>
                </a:solidFill>
              </a:defRPr>
            </a:lvl3pPr>
            <a:lvl4pPr indent="-273050" lvl="3" marL="1828800" rtl="0" algn="l">
              <a:lnSpc>
                <a:spcPct val="90000"/>
              </a:lnSpc>
              <a:spcBef>
                <a:spcPts val="400"/>
              </a:spcBef>
              <a:spcAft>
                <a:spcPts val="0"/>
              </a:spcAft>
              <a:buClr>
                <a:schemeClr val="lt1"/>
              </a:buClr>
              <a:buSzPts val="700"/>
              <a:buChar char="▪"/>
              <a:defRPr sz="900">
                <a:solidFill>
                  <a:schemeClr val="lt1"/>
                </a:solidFill>
              </a:defRPr>
            </a:lvl4pPr>
            <a:lvl5pPr indent="-273050" lvl="4" marL="2286000" rtl="0" algn="l">
              <a:lnSpc>
                <a:spcPct val="90000"/>
              </a:lnSpc>
              <a:spcBef>
                <a:spcPts val="400"/>
              </a:spcBef>
              <a:spcAft>
                <a:spcPts val="0"/>
              </a:spcAft>
              <a:buClr>
                <a:schemeClr val="lt1"/>
              </a:buClr>
              <a:buSzPts val="700"/>
              <a:buChar char="▪"/>
              <a:defRPr sz="900">
                <a:solidFill>
                  <a:schemeClr val="lt1"/>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962" name="Google Shape;962;p156"/>
          <p:cNvSpPr txBox="1"/>
          <p:nvPr>
            <p:ph idx="3" type="body"/>
          </p:nvPr>
        </p:nvSpPr>
        <p:spPr>
          <a:xfrm>
            <a:off x="2550340" y="1136930"/>
            <a:ext cx="1833600" cy="313500"/>
          </a:xfrm>
          <a:prstGeom prst="rect">
            <a:avLst/>
          </a:prstGeom>
          <a:noFill/>
          <a:ln>
            <a:noFill/>
          </a:ln>
        </p:spPr>
        <p:txBody>
          <a:bodyPr anchorCtr="0" anchor="t" bIns="34275" lIns="0" spcFirstLastPara="1" rIns="0" wrap="square" tIns="34275">
            <a:noAutofit/>
          </a:bodyPr>
          <a:lstStyle>
            <a:lvl1pPr indent="-228600" lvl="0" marL="457200" rtl="0" algn="l">
              <a:lnSpc>
                <a:spcPct val="90000"/>
              </a:lnSpc>
              <a:spcBef>
                <a:spcPts val="800"/>
              </a:spcBef>
              <a:spcAft>
                <a:spcPts val="0"/>
              </a:spcAft>
              <a:buSzPts val="1100"/>
              <a:buNone/>
              <a:defRPr sz="1500">
                <a:solidFill>
                  <a:schemeClr val="dk1"/>
                </a:solidFill>
                <a:latin typeface="Barlow"/>
                <a:ea typeface="Barlow"/>
                <a:cs typeface="Barlow"/>
                <a:sym typeface="Barlow"/>
              </a:defRPr>
            </a:lvl1pPr>
            <a:lvl2pPr indent="-292100" lvl="1" marL="914400" rtl="0" algn="l">
              <a:lnSpc>
                <a:spcPct val="90000"/>
              </a:lnSpc>
              <a:spcBef>
                <a:spcPts val="400"/>
              </a:spcBef>
              <a:spcAft>
                <a:spcPts val="0"/>
              </a:spcAft>
              <a:buSzPts val="1000"/>
              <a:buChar char="▪"/>
              <a:defRPr/>
            </a:lvl2pPr>
            <a:lvl3pPr indent="-292100" lvl="2" marL="1371600" rtl="0" algn="l">
              <a:lnSpc>
                <a:spcPct val="90000"/>
              </a:lnSpc>
              <a:spcBef>
                <a:spcPts val="400"/>
              </a:spcBef>
              <a:spcAft>
                <a:spcPts val="0"/>
              </a:spcAft>
              <a:buSzPts val="1000"/>
              <a:buChar char="▪"/>
              <a:defRPr/>
            </a:lvl3pPr>
            <a:lvl4pPr indent="-292100" lvl="3" marL="1828800" rtl="0" algn="l">
              <a:lnSpc>
                <a:spcPct val="90000"/>
              </a:lnSpc>
              <a:spcBef>
                <a:spcPts val="400"/>
              </a:spcBef>
              <a:spcAft>
                <a:spcPts val="0"/>
              </a:spcAft>
              <a:buSzPts val="1000"/>
              <a:buChar char="▪"/>
              <a:defRPr/>
            </a:lvl4pPr>
            <a:lvl5pPr indent="-292100" lvl="4" marL="2286000" rtl="0" algn="l">
              <a:lnSpc>
                <a:spcPct val="90000"/>
              </a:lnSpc>
              <a:spcBef>
                <a:spcPts val="400"/>
              </a:spcBef>
              <a:spcAft>
                <a:spcPts val="0"/>
              </a:spcAft>
              <a:buSzPts val="10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963" name="Google Shape;963;p156"/>
          <p:cNvSpPr txBox="1"/>
          <p:nvPr>
            <p:ph idx="4" type="body"/>
          </p:nvPr>
        </p:nvSpPr>
        <p:spPr>
          <a:xfrm>
            <a:off x="345734" y="1136930"/>
            <a:ext cx="1833600" cy="313500"/>
          </a:xfrm>
          <a:prstGeom prst="rect">
            <a:avLst/>
          </a:prstGeom>
          <a:noFill/>
          <a:ln>
            <a:noFill/>
          </a:ln>
        </p:spPr>
        <p:txBody>
          <a:bodyPr anchorCtr="0" anchor="t" bIns="34275" lIns="0" spcFirstLastPara="1" rIns="0" wrap="square" tIns="34275">
            <a:noAutofit/>
          </a:bodyPr>
          <a:lstStyle>
            <a:lvl1pPr indent="-228600" lvl="0" marL="457200" rtl="0" algn="l">
              <a:lnSpc>
                <a:spcPct val="90000"/>
              </a:lnSpc>
              <a:spcBef>
                <a:spcPts val="800"/>
              </a:spcBef>
              <a:spcAft>
                <a:spcPts val="0"/>
              </a:spcAft>
              <a:buSzPts val="1100"/>
              <a:buNone/>
              <a:defRPr sz="1500">
                <a:solidFill>
                  <a:schemeClr val="dk1"/>
                </a:solidFill>
                <a:latin typeface="Barlow"/>
                <a:ea typeface="Barlow"/>
                <a:cs typeface="Barlow"/>
                <a:sym typeface="Barlow"/>
              </a:defRPr>
            </a:lvl1pPr>
            <a:lvl2pPr indent="-292100" lvl="1" marL="914400" rtl="0" algn="l">
              <a:lnSpc>
                <a:spcPct val="90000"/>
              </a:lnSpc>
              <a:spcBef>
                <a:spcPts val="400"/>
              </a:spcBef>
              <a:spcAft>
                <a:spcPts val="0"/>
              </a:spcAft>
              <a:buSzPts val="1000"/>
              <a:buChar char="▪"/>
              <a:defRPr/>
            </a:lvl2pPr>
            <a:lvl3pPr indent="-292100" lvl="2" marL="1371600" rtl="0" algn="l">
              <a:lnSpc>
                <a:spcPct val="90000"/>
              </a:lnSpc>
              <a:spcBef>
                <a:spcPts val="400"/>
              </a:spcBef>
              <a:spcAft>
                <a:spcPts val="0"/>
              </a:spcAft>
              <a:buSzPts val="1000"/>
              <a:buChar char="▪"/>
              <a:defRPr/>
            </a:lvl3pPr>
            <a:lvl4pPr indent="-292100" lvl="3" marL="1828800" rtl="0" algn="l">
              <a:lnSpc>
                <a:spcPct val="90000"/>
              </a:lnSpc>
              <a:spcBef>
                <a:spcPts val="400"/>
              </a:spcBef>
              <a:spcAft>
                <a:spcPts val="0"/>
              </a:spcAft>
              <a:buSzPts val="1000"/>
              <a:buChar char="▪"/>
              <a:defRPr/>
            </a:lvl4pPr>
            <a:lvl5pPr indent="-292100" lvl="4" marL="2286000" rtl="0" algn="l">
              <a:lnSpc>
                <a:spcPct val="90000"/>
              </a:lnSpc>
              <a:spcBef>
                <a:spcPts val="400"/>
              </a:spcBef>
              <a:spcAft>
                <a:spcPts val="0"/>
              </a:spcAft>
              <a:buSzPts val="10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964" name="Google Shape;964;p156"/>
          <p:cNvSpPr/>
          <p:nvPr/>
        </p:nvSpPr>
        <p:spPr>
          <a:xfrm>
            <a:off x="4751961" y="1458265"/>
            <a:ext cx="1835700" cy="2568600"/>
          </a:xfrm>
          <a:prstGeom prst="snip1Rect">
            <a:avLst>
              <a:gd fmla="val 16667" name="adj"/>
            </a:avLst>
          </a:prstGeom>
          <a:solidFill>
            <a:schemeClr val="dk2"/>
          </a:solidFill>
          <a:ln>
            <a:noFill/>
          </a:ln>
        </p:spPr>
        <p:txBody>
          <a:bodyPr anchorCtr="0" anchor="t" bIns="34275" lIns="68575" spcFirstLastPara="1" rIns="68575" wrap="square" tIns="34275">
            <a:noAutofit/>
          </a:bodyPr>
          <a:lstStyle/>
          <a:p>
            <a:pPr indent="0" lvl="0" marL="38100" marR="0" rtl="0" algn="l">
              <a:lnSpc>
                <a:spcPct val="90000"/>
              </a:lnSpc>
              <a:spcBef>
                <a:spcPts val="0"/>
              </a:spcBef>
              <a:spcAft>
                <a:spcPts val="0"/>
              </a:spcAft>
              <a:buClr>
                <a:schemeClr val="lt1"/>
              </a:buClr>
              <a:buSzPts val="1100"/>
              <a:buFont typeface="Arial"/>
              <a:buNone/>
            </a:pPr>
            <a:r>
              <a:t/>
            </a:r>
            <a:endParaRPr b="0" i="0" sz="1100" u="none" cap="none" strike="noStrike">
              <a:solidFill>
                <a:schemeClr val="lt1"/>
              </a:solidFill>
              <a:latin typeface="Arial"/>
              <a:ea typeface="Arial"/>
              <a:cs typeface="Arial"/>
              <a:sym typeface="Arial"/>
            </a:endParaRPr>
          </a:p>
        </p:txBody>
      </p:sp>
      <p:sp>
        <p:nvSpPr>
          <p:cNvPr id="965" name="Google Shape;965;p156"/>
          <p:cNvSpPr txBox="1"/>
          <p:nvPr>
            <p:ph idx="5" type="body"/>
          </p:nvPr>
        </p:nvSpPr>
        <p:spPr>
          <a:xfrm>
            <a:off x="4873643" y="1578426"/>
            <a:ext cx="1596300" cy="2338800"/>
          </a:xfrm>
          <a:prstGeom prst="rect">
            <a:avLst/>
          </a:prstGeom>
          <a:noFill/>
          <a:ln>
            <a:noFill/>
          </a:ln>
        </p:spPr>
        <p:txBody>
          <a:bodyPr anchorCtr="0" anchor="t" bIns="34275" lIns="0" spcFirstLastPara="1" rIns="0" wrap="square" tIns="34275">
            <a:noAutofit/>
          </a:bodyPr>
          <a:lstStyle>
            <a:lvl1pPr indent="-292100" lvl="0" marL="457200" rtl="0" algn="l">
              <a:lnSpc>
                <a:spcPct val="90000"/>
              </a:lnSpc>
              <a:spcBef>
                <a:spcPts val="800"/>
              </a:spcBef>
              <a:spcAft>
                <a:spcPts val="0"/>
              </a:spcAft>
              <a:buClr>
                <a:schemeClr val="lt1"/>
              </a:buClr>
              <a:buSzPts val="1000"/>
              <a:buChar char="▪"/>
              <a:defRPr sz="1400">
                <a:solidFill>
                  <a:schemeClr val="lt1"/>
                </a:solidFill>
              </a:defRPr>
            </a:lvl1pPr>
            <a:lvl2pPr indent="-285750" lvl="1" marL="914400" rtl="0" algn="l">
              <a:lnSpc>
                <a:spcPct val="90000"/>
              </a:lnSpc>
              <a:spcBef>
                <a:spcPts val="400"/>
              </a:spcBef>
              <a:spcAft>
                <a:spcPts val="0"/>
              </a:spcAft>
              <a:buClr>
                <a:schemeClr val="lt1"/>
              </a:buClr>
              <a:buSzPts val="900"/>
              <a:buChar char="▪"/>
              <a:defRPr sz="1200">
                <a:solidFill>
                  <a:schemeClr val="lt1"/>
                </a:solidFill>
              </a:defRPr>
            </a:lvl2pPr>
            <a:lvl3pPr indent="-279400" lvl="2" marL="1371600" rtl="0" algn="l">
              <a:lnSpc>
                <a:spcPct val="90000"/>
              </a:lnSpc>
              <a:spcBef>
                <a:spcPts val="400"/>
              </a:spcBef>
              <a:spcAft>
                <a:spcPts val="0"/>
              </a:spcAft>
              <a:buClr>
                <a:schemeClr val="lt1"/>
              </a:buClr>
              <a:buSzPts val="800"/>
              <a:buChar char="▪"/>
              <a:defRPr sz="1100">
                <a:solidFill>
                  <a:schemeClr val="lt1"/>
                </a:solidFill>
              </a:defRPr>
            </a:lvl3pPr>
            <a:lvl4pPr indent="-273050" lvl="3" marL="1828800" rtl="0" algn="l">
              <a:lnSpc>
                <a:spcPct val="90000"/>
              </a:lnSpc>
              <a:spcBef>
                <a:spcPts val="400"/>
              </a:spcBef>
              <a:spcAft>
                <a:spcPts val="0"/>
              </a:spcAft>
              <a:buClr>
                <a:schemeClr val="lt1"/>
              </a:buClr>
              <a:buSzPts val="700"/>
              <a:buChar char="▪"/>
              <a:defRPr sz="900">
                <a:solidFill>
                  <a:schemeClr val="lt1"/>
                </a:solidFill>
              </a:defRPr>
            </a:lvl4pPr>
            <a:lvl5pPr indent="-273050" lvl="4" marL="2286000" rtl="0" algn="l">
              <a:lnSpc>
                <a:spcPct val="90000"/>
              </a:lnSpc>
              <a:spcBef>
                <a:spcPts val="400"/>
              </a:spcBef>
              <a:spcAft>
                <a:spcPts val="0"/>
              </a:spcAft>
              <a:buClr>
                <a:schemeClr val="lt1"/>
              </a:buClr>
              <a:buSzPts val="700"/>
              <a:buChar char="▪"/>
              <a:defRPr sz="900">
                <a:solidFill>
                  <a:schemeClr val="lt1"/>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966" name="Google Shape;966;p156"/>
          <p:cNvSpPr txBox="1"/>
          <p:nvPr>
            <p:ph idx="6" type="body"/>
          </p:nvPr>
        </p:nvSpPr>
        <p:spPr>
          <a:xfrm>
            <a:off x="4754947" y="1136930"/>
            <a:ext cx="1833600" cy="313500"/>
          </a:xfrm>
          <a:prstGeom prst="rect">
            <a:avLst/>
          </a:prstGeom>
          <a:noFill/>
          <a:ln>
            <a:noFill/>
          </a:ln>
        </p:spPr>
        <p:txBody>
          <a:bodyPr anchorCtr="0" anchor="t" bIns="34275" lIns="0" spcFirstLastPara="1" rIns="0" wrap="square" tIns="34275">
            <a:noAutofit/>
          </a:bodyPr>
          <a:lstStyle>
            <a:lvl1pPr indent="-228600" lvl="0" marL="457200" rtl="0" algn="l">
              <a:lnSpc>
                <a:spcPct val="90000"/>
              </a:lnSpc>
              <a:spcBef>
                <a:spcPts val="800"/>
              </a:spcBef>
              <a:spcAft>
                <a:spcPts val="0"/>
              </a:spcAft>
              <a:buSzPts val="1100"/>
              <a:buNone/>
              <a:defRPr sz="1500">
                <a:solidFill>
                  <a:schemeClr val="dk1"/>
                </a:solidFill>
                <a:latin typeface="Barlow"/>
                <a:ea typeface="Barlow"/>
                <a:cs typeface="Barlow"/>
                <a:sym typeface="Barlow"/>
              </a:defRPr>
            </a:lvl1pPr>
            <a:lvl2pPr indent="-292100" lvl="1" marL="914400" rtl="0" algn="l">
              <a:lnSpc>
                <a:spcPct val="90000"/>
              </a:lnSpc>
              <a:spcBef>
                <a:spcPts val="400"/>
              </a:spcBef>
              <a:spcAft>
                <a:spcPts val="0"/>
              </a:spcAft>
              <a:buSzPts val="1000"/>
              <a:buChar char="▪"/>
              <a:defRPr/>
            </a:lvl2pPr>
            <a:lvl3pPr indent="-292100" lvl="2" marL="1371600" rtl="0" algn="l">
              <a:lnSpc>
                <a:spcPct val="90000"/>
              </a:lnSpc>
              <a:spcBef>
                <a:spcPts val="400"/>
              </a:spcBef>
              <a:spcAft>
                <a:spcPts val="0"/>
              </a:spcAft>
              <a:buSzPts val="1000"/>
              <a:buChar char="▪"/>
              <a:defRPr/>
            </a:lvl3pPr>
            <a:lvl4pPr indent="-292100" lvl="3" marL="1828800" rtl="0" algn="l">
              <a:lnSpc>
                <a:spcPct val="90000"/>
              </a:lnSpc>
              <a:spcBef>
                <a:spcPts val="400"/>
              </a:spcBef>
              <a:spcAft>
                <a:spcPts val="0"/>
              </a:spcAft>
              <a:buSzPts val="1000"/>
              <a:buChar char="▪"/>
              <a:defRPr/>
            </a:lvl4pPr>
            <a:lvl5pPr indent="-292100" lvl="4" marL="2286000" rtl="0" algn="l">
              <a:lnSpc>
                <a:spcPct val="90000"/>
              </a:lnSpc>
              <a:spcBef>
                <a:spcPts val="400"/>
              </a:spcBef>
              <a:spcAft>
                <a:spcPts val="0"/>
              </a:spcAft>
              <a:buSzPts val="10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967" name="Google Shape;967;p156"/>
          <p:cNvSpPr/>
          <p:nvPr/>
        </p:nvSpPr>
        <p:spPr>
          <a:xfrm>
            <a:off x="6955076" y="1458265"/>
            <a:ext cx="1835700" cy="2568600"/>
          </a:xfrm>
          <a:prstGeom prst="snip1Rect">
            <a:avLst>
              <a:gd fmla="val 16667" name="adj"/>
            </a:avLst>
          </a:prstGeom>
          <a:solidFill>
            <a:schemeClr val="accent1"/>
          </a:solidFill>
          <a:ln>
            <a:noFill/>
          </a:ln>
        </p:spPr>
        <p:txBody>
          <a:bodyPr anchorCtr="0" anchor="t" bIns="34275" lIns="68575" spcFirstLastPara="1" rIns="68575" wrap="square" tIns="34275">
            <a:noAutofit/>
          </a:bodyPr>
          <a:lstStyle/>
          <a:p>
            <a:pPr indent="0" lvl="0" marL="38100" marR="0" rtl="0" algn="l">
              <a:lnSpc>
                <a:spcPct val="90000"/>
              </a:lnSpc>
              <a:spcBef>
                <a:spcPts val="0"/>
              </a:spcBef>
              <a:spcAft>
                <a:spcPts val="0"/>
              </a:spcAft>
              <a:buClr>
                <a:schemeClr val="lt1"/>
              </a:buClr>
              <a:buSzPts val="1100"/>
              <a:buFont typeface="Arial"/>
              <a:buNone/>
            </a:pPr>
            <a:r>
              <a:t/>
            </a:r>
            <a:endParaRPr b="0" i="0" sz="1100" u="none" cap="none" strike="noStrike">
              <a:solidFill>
                <a:schemeClr val="lt1"/>
              </a:solidFill>
              <a:latin typeface="Arial"/>
              <a:ea typeface="Arial"/>
              <a:cs typeface="Arial"/>
              <a:sym typeface="Arial"/>
            </a:endParaRPr>
          </a:p>
        </p:txBody>
      </p:sp>
      <p:sp>
        <p:nvSpPr>
          <p:cNvPr id="968" name="Google Shape;968;p156"/>
          <p:cNvSpPr txBox="1"/>
          <p:nvPr>
            <p:ph idx="7" type="body"/>
          </p:nvPr>
        </p:nvSpPr>
        <p:spPr>
          <a:xfrm>
            <a:off x="7078249" y="1578426"/>
            <a:ext cx="1596300" cy="2338800"/>
          </a:xfrm>
          <a:prstGeom prst="rect">
            <a:avLst/>
          </a:prstGeom>
          <a:noFill/>
          <a:ln>
            <a:noFill/>
          </a:ln>
        </p:spPr>
        <p:txBody>
          <a:bodyPr anchorCtr="0" anchor="t" bIns="34275" lIns="0" spcFirstLastPara="1" rIns="0" wrap="square" tIns="34275">
            <a:noAutofit/>
          </a:bodyPr>
          <a:lstStyle>
            <a:lvl1pPr indent="-292100" lvl="0" marL="457200" rtl="0" algn="l">
              <a:lnSpc>
                <a:spcPct val="90000"/>
              </a:lnSpc>
              <a:spcBef>
                <a:spcPts val="800"/>
              </a:spcBef>
              <a:spcAft>
                <a:spcPts val="0"/>
              </a:spcAft>
              <a:buClr>
                <a:schemeClr val="lt1"/>
              </a:buClr>
              <a:buSzPts val="1000"/>
              <a:buChar char="▪"/>
              <a:defRPr sz="1400">
                <a:solidFill>
                  <a:schemeClr val="lt1"/>
                </a:solidFill>
              </a:defRPr>
            </a:lvl1pPr>
            <a:lvl2pPr indent="-285750" lvl="1" marL="914400" rtl="0" algn="l">
              <a:lnSpc>
                <a:spcPct val="90000"/>
              </a:lnSpc>
              <a:spcBef>
                <a:spcPts val="400"/>
              </a:spcBef>
              <a:spcAft>
                <a:spcPts val="0"/>
              </a:spcAft>
              <a:buClr>
                <a:schemeClr val="lt1"/>
              </a:buClr>
              <a:buSzPts val="900"/>
              <a:buChar char="▪"/>
              <a:defRPr sz="1200">
                <a:solidFill>
                  <a:schemeClr val="lt1"/>
                </a:solidFill>
              </a:defRPr>
            </a:lvl2pPr>
            <a:lvl3pPr indent="-279400" lvl="2" marL="1371600" rtl="0" algn="l">
              <a:lnSpc>
                <a:spcPct val="90000"/>
              </a:lnSpc>
              <a:spcBef>
                <a:spcPts val="400"/>
              </a:spcBef>
              <a:spcAft>
                <a:spcPts val="0"/>
              </a:spcAft>
              <a:buClr>
                <a:schemeClr val="lt1"/>
              </a:buClr>
              <a:buSzPts val="800"/>
              <a:buChar char="▪"/>
              <a:defRPr sz="1100">
                <a:solidFill>
                  <a:schemeClr val="lt1"/>
                </a:solidFill>
              </a:defRPr>
            </a:lvl3pPr>
            <a:lvl4pPr indent="-273050" lvl="3" marL="1828800" rtl="0" algn="l">
              <a:lnSpc>
                <a:spcPct val="90000"/>
              </a:lnSpc>
              <a:spcBef>
                <a:spcPts val="400"/>
              </a:spcBef>
              <a:spcAft>
                <a:spcPts val="0"/>
              </a:spcAft>
              <a:buClr>
                <a:schemeClr val="lt1"/>
              </a:buClr>
              <a:buSzPts val="700"/>
              <a:buChar char="▪"/>
              <a:defRPr sz="900">
                <a:solidFill>
                  <a:schemeClr val="lt1"/>
                </a:solidFill>
              </a:defRPr>
            </a:lvl4pPr>
            <a:lvl5pPr indent="-273050" lvl="4" marL="2286000" rtl="0" algn="l">
              <a:lnSpc>
                <a:spcPct val="90000"/>
              </a:lnSpc>
              <a:spcBef>
                <a:spcPts val="400"/>
              </a:spcBef>
              <a:spcAft>
                <a:spcPts val="0"/>
              </a:spcAft>
              <a:buClr>
                <a:schemeClr val="lt1"/>
              </a:buClr>
              <a:buSzPts val="700"/>
              <a:buChar char="▪"/>
              <a:defRPr sz="900">
                <a:solidFill>
                  <a:schemeClr val="lt1"/>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969" name="Google Shape;969;p156"/>
          <p:cNvSpPr txBox="1"/>
          <p:nvPr>
            <p:ph idx="8" type="body"/>
          </p:nvPr>
        </p:nvSpPr>
        <p:spPr>
          <a:xfrm>
            <a:off x="6959553" y="1136930"/>
            <a:ext cx="1833600" cy="313500"/>
          </a:xfrm>
          <a:prstGeom prst="rect">
            <a:avLst/>
          </a:prstGeom>
          <a:noFill/>
          <a:ln>
            <a:noFill/>
          </a:ln>
        </p:spPr>
        <p:txBody>
          <a:bodyPr anchorCtr="0" anchor="t" bIns="34275" lIns="0" spcFirstLastPara="1" rIns="0" wrap="square" tIns="34275">
            <a:noAutofit/>
          </a:bodyPr>
          <a:lstStyle>
            <a:lvl1pPr indent="-228600" lvl="0" marL="457200" rtl="0" algn="l">
              <a:lnSpc>
                <a:spcPct val="90000"/>
              </a:lnSpc>
              <a:spcBef>
                <a:spcPts val="800"/>
              </a:spcBef>
              <a:spcAft>
                <a:spcPts val="0"/>
              </a:spcAft>
              <a:buSzPts val="1100"/>
              <a:buNone/>
              <a:defRPr sz="1500">
                <a:solidFill>
                  <a:schemeClr val="dk1"/>
                </a:solidFill>
                <a:latin typeface="Barlow"/>
                <a:ea typeface="Barlow"/>
                <a:cs typeface="Barlow"/>
                <a:sym typeface="Barlow"/>
              </a:defRPr>
            </a:lvl1pPr>
            <a:lvl2pPr indent="-292100" lvl="1" marL="914400" rtl="0" algn="l">
              <a:lnSpc>
                <a:spcPct val="90000"/>
              </a:lnSpc>
              <a:spcBef>
                <a:spcPts val="400"/>
              </a:spcBef>
              <a:spcAft>
                <a:spcPts val="0"/>
              </a:spcAft>
              <a:buSzPts val="1000"/>
              <a:buChar char="▪"/>
              <a:defRPr/>
            </a:lvl2pPr>
            <a:lvl3pPr indent="-292100" lvl="2" marL="1371600" rtl="0" algn="l">
              <a:lnSpc>
                <a:spcPct val="90000"/>
              </a:lnSpc>
              <a:spcBef>
                <a:spcPts val="400"/>
              </a:spcBef>
              <a:spcAft>
                <a:spcPts val="0"/>
              </a:spcAft>
              <a:buSzPts val="1000"/>
              <a:buChar char="▪"/>
              <a:defRPr/>
            </a:lvl3pPr>
            <a:lvl4pPr indent="-292100" lvl="3" marL="1828800" rtl="0" algn="l">
              <a:lnSpc>
                <a:spcPct val="90000"/>
              </a:lnSpc>
              <a:spcBef>
                <a:spcPts val="400"/>
              </a:spcBef>
              <a:spcAft>
                <a:spcPts val="0"/>
              </a:spcAft>
              <a:buSzPts val="1000"/>
              <a:buChar char="▪"/>
              <a:defRPr/>
            </a:lvl4pPr>
            <a:lvl5pPr indent="-292100" lvl="4" marL="2286000" rtl="0" algn="l">
              <a:lnSpc>
                <a:spcPct val="90000"/>
              </a:lnSpc>
              <a:spcBef>
                <a:spcPts val="400"/>
              </a:spcBef>
              <a:spcAft>
                <a:spcPts val="0"/>
              </a:spcAft>
              <a:buSzPts val="10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70" name="Shape 70"/>
        <p:cNvGrpSpPr/>
        <p:nvPr/>
      </p:nvGrpSpPr>
      <p:grpSpPr>
        <a:xfrm>
          <a:off x="0" y="0"/>
          <a:ext cx="0" cy="0"/>
          <a:chOff x="0" y="0"/>
          <a:chExt cx="0" cy="0"/>
        </a:xfrm>
      </p:grpSpPr>
      <p:sp>
        <p:nvSpPr>
          <p:cNvPr id="71" name="Google Shape;71;p17"/>
          <p:cNvSpPr txBox="1"/>
          <p:nvPr>
            <p:ph type="title"/>
          </p:nvPr>
        </p:nvSpPr>
        <p:spPr>
          <a:xfrm>
            <a:off x="201930" y="217135"/>
            <a:ext cx="8742000" cy="674700"/>
          </a:xfrm>
          <a:prstGeom prst="rect">
            <a:avLst/>
          </a:prstGeom>
          <a:noFill/>
          <a:ln>
            <a:noFill/>
          </a:ln>
        </p:spPr>
        <p:txBody>
          <a:bodyPr anchorCtr="0" anchor="t" bIns="68575" lIns="109725" spcFirstLastPara="1" rIns="109725" wrap="square" tIns="68575">
            <a:noAutofit/>
          </a:bodyPr>
          <a:lstStyle>
            <a:lvl1pPr lvl="0" algn="l">
              <a:lnSpc>
                <a:spcPct val="90000"/>
              </a:lnSpc>
              <a:spcBef>
                <a:spcPts val="0"/>
              </a:spcBef>
              <a:spcAft>
                <a:spcPts val="0"/>
              </a:spcAft>
              <a:buClr>
                <a:schemeClr val="dk2"/>
              </a:buClr>
              <a:buSzPts val="14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Tree>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Dark" showMasterSp="0">
  <p:cSld name="Quote Dark">
    <p:bg>
      <p:bgPr>
        <a:solidFill>
          <a:schemeClr val="accent2"/>
        </a:solidFill>
      </p:bgPr>
    </p:bg>
    <p:spTree>
      <p:nvGrpSpPr>
        <p:cNvPr id="970" name="Shape 970"/>
        <p:cNvGrpSpPr/>
        <p:nvPr/>
      </p:nvGrpSpPr>
      <p:grpSpPr>
        <a:xfrm>
          <a:off x="0" y="0"/>
          <a:ext cx="0" cy="0"/>
          <a:chOff x="0" y="0"/>
          <a:chExt cx="0" cy="0"/>
        </a:xfrm>
      </p:grpSpPr>
      <p:pic>
        <p:nvPicPr>
          <p:cNvPr descr="A picture containing person, black, holding, white&#10;&#10;Description automatically generated" id="971" name="Google Shape;971;p157"/>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972" name="Google Shape;972;p157"/>
          <p:cNvSpPr txBox="1"/>
          <p:nvPr>
            <p:ph idx="1" type="body"/>
          </p:nvPr>
        </p:nvSpPr>
        <p:spPr>
          <a:xfrm>
            <a:off x="345735" y="3350565"/>
            <a:ext cx="4569900" cy="609900"/>
          </a:xfrm>
          <a:prstGeom prst="rect">
            <a:avLst/>
          </a:prstGeom>
          <a:noFill/>
          <a:ln>
            <a:noFill/>
          </a:ln>
        </p:spPr>
        <p:txBody>
          <a:bodyPr anchorCtr="0" anchor="t" bIns="34275" lIns="0" spcFirstLastPara="1" rIns="0" wrap="square" tIns="34275">
            <a:noAutofit/>
          </a:bodyPr>
          <a:lstStyle>
            <a:lvl1pPr indent="-228600" lvl="0" marL="457200" rtl="0" algn="l">
              <a:lnSpc>
                <a:spcPct val="90000"/>
              </a:lnSpc>
              <a:spcBef>
                <a:spcPts val="0"/>
              </a:spcBef>
              <a:spcAft>
                <a:spcPts val="0"/>
              </a:spcAft>
              <a:buSzPts val="1000"/>
              <a:buNone/>
              <a:defRPr sz="1400">
                <a:solidFill>
                  <a:srgbClr val="9EB7BF"/>
                </a:solidFill>
              </a:defRPr>
            </a:lvl1pPr>
            <a:lvl2pPr indent="-292100" lvl="1" marL="914400" rtl="0" algn="l">
              <a:lnSpc>
                <a:spcPct val="90000"/>
              </a:lnSpc>
              <a:spcBef>
                <a:spcPts val="400"/>
              </a:spcBef>
              <a:spcAft>
                <a:spcPts val="0"/>
              </a:spcAft>
              <a:buSzPts val="1000"/>
              <a:buChar char="▪"/>
              <a:defRPr/>
            </a:lvl2pPr>
            <a:lvl3pPr indent="-292100" lvl="2" marL="1371600" rtl="0" algn="l">
              <a:lnSpc>
                <a:spcPct val="90000"/>
              </a:lnSpc>
              <a:spcBef>
                <a:spcPts val="400"/>
              </a:spcBef>
              <a:spcAft>
                <a:spcPts val="0"/>
              </a:spcAft>
              <a:buSzPts val="1000"/>
              <a:buChar char="▪"/>
              <a:defRPr/>
            </a:lvl3pPr>
            <a:lvl4pPr indent="-292100" lvl="3" marL="1828800" rtl="0" algn="l">
              <a:lnSpc>
                <a:spcPct val="90000"/>
              </a:lnSpc>
              <a:spcBef>
                <a:spcPts val="400"/>
              </a:spcBef>
              <a:spcAft>
                <a:spcPts val="0"/>
              </a:spcAft>
              <a:buSzPts val="1000"/>
              <a:buChar char="▪"/>
              <a:defRPr/>
            </a:lvl4pPr>
            <a:lvl5pPr indent="-292100" lvl="4" marL="2286000" rtl="0" algn="l">
              <a:lnSpc>
                <a:spcPct val="90000"/>
              </a:lnSpc>
              <a:spcBef>
                <a:spcPts val="400"/>
              </a:spcBef>
              <a:spcAft>
                <a:spcPts val="0"/>
              </a:spcAft>
              <a:buSzPts val="10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973" name="Google Shape;973;p157"/>
          <p:cNvSpPr txBox="1"/>
          <p:nvPr>
            <p:ph idx="2" type="body"/>
          </p:nvPr>
        </p:nvSpPr>
        <p:spPr>
          <a:xfrm>
            <a:off x="345735" y="986822"/>
            <a:ext cx="4569900" cy="2205300"/>
          </a:xfrm>
          <a:prstGeom prst="rect">
            <a:avLst/>
          </a:prstGeom>
          <a:noFill/>
          <a:ln>
            <a:noFill/>
          </a:ln>
        </p:spPr>
        <p:txBody>
          <a:bodyPr anchorCtr="0" anchor="b" bIns="34275" lIns="0" spcFirstLastPara="1" rIns="0" wrap="square" tIns="34275">
            <a:noAutofit/>
          </a:bodyPr>
          <a:lstStyle>
            <a:lvl1pPr indent="-228600" lvl="0" marL="457200" rtl="0" algn="l">
              <a:lnSpc>
                <a:spcPct val="90000"/>
              </a:lnSpc>
              <a:spcBef>
                <a:spcPts val="800"/>
              </a:spcBef>
              <a:spcAft>
                <a:spcPts val="0"/>
              </a:spcAft>
              <a:buSzPts val="1800"/>
              <a:buNone/>
              <a:defRPr sz="2400">
                <a:solidFill>
                  <a:schemeClr val="lt1"/>
                </a:solidFill>
                <a:latin typeface="Barlow"/>
                <a:ea typeface="Barlow"/>
                <a:cs typeface="Barlow"/>
                <a:sym typeface="Barlow"/>
              </a:defRPr>
            </a:lvl1pPr>
            <a:lvl2pPr indent="-292100" lvl="1" marL="914400" rtl="0" algn="l">
              <a:lnSpc>
                <a:spcPct val="90000"/>
              </a:lnSpc>
              <a:spcBef>
                <a:spcPts val="400"/>
              </a:spcBef>
              <a:spcAft>
                <a:spcPts val="0"/>
              </a:spcAft>
              <a:buSzPts val="1000"/>
              <a:buChar char="▪"/>
              <a:defRPr/>
            </a:lvl2pPr>
            <a:lvl3pPr indent="-292100" lvl="2" marL="1371600" rtl="0" algn="l">
              <a:lnSpc>
                <a:spcPct val="90000"/>
              </a:lnSpc>
              <a:spcBef>
                <a:spcPts val="400"/>
              </a:spcBef>
              <a:spcAft>
                <a:spcPts val="0"/>
              </a:spcAft>
              <a:buSzPts val="1000"/>
              <a:buChar char="▪"/>
              <a:defRPr/>
            </a:lvl3pPr>
            <a:lvl4pPr indent="-292100" lvl="3" marL="1828800" rtl="0" algn="l">
              <a:lnSpc>
                <a:spcPct val="90000"/>
              </a:lnSpc>
              <a:spcBef>
                <a:spcPts val="400"/>
              </a:spcBef>
              <a:spcAft>
                <a:spcPts val="0"/>
              </a:spcAft>
              <a:buSzPts val="1000"/>
              <a:buChar char="▪"/>
              <a:defRPr/>
            </a:lvl4pPr>
            <a:lvl5pPr indent="-292100" lvl="4" marL="2286000" rtl="0" algn="l">
              <a:lnSpc>
                <a:spcPct val="90000"/>
              </a:lnSpc>
              <a:spcBef>
                <a:spcPts val="400"/>
              </a:spcBef>
              <a:spcAft>
                <a:spcPts val="0"/>
              </a:spcAft>
              <a:buSzPts val="10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pic>
        <p:nvPicPr>
          <p:cNvPr id="974" name="Google Shape;974;p157"/>
          <p:cNvPicPr preferRelativeResize="0"/>
          <p:nvPr/>
        </p:nvPicPr>
        <p:blipFill rotWithShape="1">
          <a:blip r:embed="rId3">
            <a:alphaModFix/>
          </a:blip>
          <a:srcRect b="0" l="0" r="0" t="0"/>
          <a:stretch/>
        </p:blipFill>
        <p:spPr>
          <a:xfrm>
            <a:off x="356616" y="4761292"/>
            <a:ext cx="1001269" cy="157503"/>
          </a:xfrm>
          <a:prstGeom prst="rect">
            <a:avLst/>
          </a:prstGeom>
          <a:noFill/>
          <a:ln>
            <a:noFill/>
          </a:ln>
        </p:spPr>
      </p:pic>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Quote Dark" showMasterSp="0">
  <p:cSld name="1_Quote Dark">
    <p:bg>
      <p:bgPr>
        <a:solidFill>
          <a:schemeClr val="dk1"/>
        </a:solidFill>
      </p:bgPr>
    </p:bg>
    <p:spTree>
      <p:nvGrpSpPr>
        <p:cNvPr id="975" name="Shape 975"/>
        <p:cNvGrpSpPr/>
        <p:nvPr/>
      </p:nvGrpSpPr>
      <p:grpSpPr>
        <a:xfrm>
          <a:off x="0" y="0"/>
          <a:ext cx="0" cy="0"/>
          <a:chOff x="0" y="0"/>
          <a:chExt cx="0" cy="0"/>
        </a:xfrm>
      </p:grpSpPr>
      <p:pic>
        <p:nvPicPr>
          <p:cNvPr descr="A picture containing red, woman, street, phone&#10;&#10;Description automatically generated" id="976" name="Google Shape;976;p158"/>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descr="A picture containing person, black, holding, white&#10;&#10;Description automatically generated" id="977" name="Google Shape;977;p158"/>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978" name="Google Shape;978;p158"/>
          <p:cNvSpPr txBox="1"/>
          <p:nvPr>
            <p:ph idx="1" type="body"/>
          </p:nvPr>
        </p:nvSpPr>
        <p:spPr>
          <a:xfrm>
            <a:off x="345735" y="3350565"/>
            <a:ext cx="4569900" cy="609900"/>
          </a:xfrm>
          <a:prstGeom prst="rect">
            <a:avLst/>
          </a:prstGeom>
          <a:noFill/>
          <a:ln>
            <a:noFill/>
          </a:ln>
        </p:spPr>
        <p:txBody>
          <a:bodyPr anchorCtr="0" anchor="t" bIns="34275" lIns="0" spcFirstLastPara="1" rIns="0" wrap="square" tIns="34275">
            <a:noAutofit/>
          </a:bodyPr>
          <a:lstStyle>
            <a:lvl1pPr indent="-228600" lvl="0" marL="457200" rtl="0" algn="l">
              <a:lnSpc>
                <a:spcPct val="90000"/>
              </a:lnSpc>
              <a:spcBef>
                <a:spcPts val="0"/>
              </a:spcBef>
              <a:spcAft>
                <a:spcPts val="0"/>
              </a:spcAft>
              <a:buSzPts val="1000"/>
              <a:buNone/>
              <a:defRPr sz="1400">
                <a:solidFill>
                  <a:srgbClr val="9EB7BF"/>
                </a:solidFill>
              </a:defRPr>
            </a:lvl1pPr>
            <a:lvl2pPr indent="-292100" lvl="1" marL="914400" rtl="0" algn="l">
              <a:lnSpc>
                <a:spcPct val="90000"/>
              </a:lnSpc>
              <a:spcBef>
                <a:spcPts val="400"/>
              </a:spcBef>
              <a:spcAft>
                <a:spcPts val="0"/>
              </a:spcAft>
              <a:buSzPts val="1000"/>
              <a:buChar char="▪"/>
              <a:defRPr/>
            </a:lvl2pPr>
            <a:lvl3pPr indent="-292100" lvl="2" marL="1371600" rtl="0" algn="l">
              <a:lnSpc>
                <a:spcPct val="90000"/>
              </a:lnSpc>
              <a:spcBef>
                <a:spcPts val="400"/>
              </a:spcBef>
              <a:spcAft>
                <a:spcPts val="0"/>
              </a:spcAft>
              <a:buSzPts val="1000"/>
              <a:buChar char="▪"/>
              <a:defRPr/>
            </a:lvl3pPr>
            <a:lvl4pPr indent="-292100" lvl="3" marL="1828800" rtl="0" algn="l">
              <a:lnSpc>
                <a:spcPct val="90000"/>
              </a:lnSpc>
              <a:spcBef>
                <a:spcPts val="400"/>
              </a:spcBef>
              <a:spcAft>
                <a:spcPts val="0"/>
              </a:spcAft>
              <a:buSzPts val="1000"/>
              <a:buChar char="▪"/>
              <a:defRPr/>
            </a:lvl4pPr>
            <a:lvl5pPr indent="-292100" lvl="4" marL="2286000" rtl="0" algn="l">
              <a:lnSpc>
                <a:spcPct val="90000"/>
              </a:lnSpc>
              <a:spcBef>
                <a:spcPts val="400"/>
              </a:spcBef>
              <a:spcAft>
                <a:spcPts val="0"/>
              </a:spcAft>
              <a:buSzPts val="10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979" name="Google Shape;979;p158"/>
          <p:cNvSpPr txBox="1"/>
          <p:nvPr>
            <p:ph idx="2" type="body"/>
          </p:nvPr>
        </p:nvSpPr>
        <p:spPr>
          <a:xfrm>
            <a:off x="345735" y="986822"/>
            <a:ext cx="4569900" cy="2205300"/>
          </a:xfrm>
          <a:prstGeom prst="rect">
            <a:avLst/>
          </a:prstGeom>
          <a:noFill/>
          <a:ln>
            <a:noFill/>
          </a:ln>
        </p:spPr>
        <p:txBody>
          <a:bodyPr anchorCtr="0" anchor="b" bIns="34275" lIns="0" spcFirstLastPara="1" rIns="0" wrap="square" tIns="34275">
            <a:noAutofit/>
          </a:bodyPr>
          <a:lstStyle>
            <a:lvl1pPr indent="-228600" lvl="0" marL="457200" rtl="0" algn="l">
              <a:lnSpc>
                <a:spcPct val="90000"/>
              </a:lnSpc>
              <a:spcBef>
                <a:spcPts val="800"/>
              </a:spcBef>
              <a:spcAft>
                <a:spcPts val="0"/>
              </a:spcAft>
              <a:buSzPts val="1800"/>
              <a:buNone/>
              <a:defRPr sz="2400">
                <a:solidFill>
                  <a:schemeClr val="lt1"/>
                </a:solidFill>
                <a:latin typeface="Barlow"/>
                <a:ea typeface="Barlow"/>
                <a:cs typeface="Barlow"/>
                <a:sym typeface="Barlow"/>
              </a:defRPr>
            </a:lvl1pPr>
            <a:lvl2pPr indent="-292100" lvl="1" marL="914400" rtl="0" algn="l">
              <a:lnSpc>
                <a:spcPct val="90000"/>
              </a:lnSpc>
              <a:spcBef>
                <a:spcPts val="400"/>
              </a:spcBef>
              <a:spcAft>
                <a:spcPts val="0"/>
              </a:spcAft>
              <a:buSzPts val="1000"/>
              <a:buChar char="▪"/>
              <a:defRPr/>
            </a:lvl2pPr>
            <a:lvl3pPr indent="-292100" lvl="2" marL="1371600" rtl="0" algn="l">
              <a:lnSpc>
                <a:spcPct val="90000"/>
              </a:lnSpc>
              <a:spcBef>
                <a:spcPts val="400"/>
              </a:spcBef>
              <a:spcAft>
                <a:spcPts val="0"/>
              </a:spcAft>
              <a:buSzPts val="1000"/>
              <a:buChar char="▪"/>
              <a:defRPr/>
            </a:lvl3pPr>
            <a:lvl4pPr indent="-292100" lvl="3" marL="1828800" rtl="0" algn="l">
              <a:lnSpc>
                <a:spcPct val="90000"/>
              </a:lnSpc>
              <a:spcBef>
                <a:spcPts val="400"/>
              </a:spcBef>
              <a:spcAft>
                <a:spcPts val="0"/>
              </a:spcAft>
              <a:buSzPts val="1000"/>
              <a:buChar char="▪"/>
              <a:defRPr/>
            </a:lvl4pPr>
            <a:lvl5pPr indent="-292100" lvl="4" marL="2286000" rtl="0" algn="l">
              <a:lnSpc>
                <a:spcPct val="90000"/>
              </a:lnSpc>
              <a:spcBef>
                <a:spcPts val="400"/>
              </a:spcBef>
              <a:spcAft>
                <a:spcPts val="0"/>
              </a:spcAft>
              <a:buSzPts val="10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pic>
        <p:nvPicPr>
          <p:cNvPr id="980" name="Google Shape;980;p158"/>
          <p:cNvPicPr preferRelativeResize="0"/>
          <p:nvPr/>
        </p:nvPicPr>
        <p:blipFill rotWithShape="1">
          <a:blip r:embed="rId4">
            <a:alphaModFix/>
          </a:blip>
          <a:srcRect b="0" l="0" r="0" t="0"/>
          <a:stretch/>
        </p:blipFill>
        <p:spPr>
          <a:xfrm>
            <a:off x="356616" y="4761292"/>
            <a:ext cx="1001269" cy="157503"/>
          </a:xfrm>
          <a:prstGeom prst="rect">
            <a:avLst/>
          </a:prstGeom>
          <a:noFill/>
          <a:ln>
            <a:noFill/>
          </a:ln>
        </p:spPr>
      </p:pic>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Quote Dark" showMasterSp="0">
  <p:cSld name="2_Quote Dark">
    <p:bg>
      <p:bgPr>
        <a:solidFill>
          <a:schemeClr val="dk1"/>
        </a:solidFill>
      </p:bgPr>
    </p:bg>
    <p:spTree>
      <p:nvGrpSpPr>
        <p:cNvPr id="981" name="Shape 981"/>
        <p:cNvGrpSpPr/>
        <p:nvPr/>
      </p:nvGrpSpPr>
      <p:grpSpPr>
        <a:xfrm>
          <a:off x="0" y="0"/>
          <a:ext cx="0" cy="0"/>
          <a:chOff x="0" y="0"/>
          <a:chExt cx="0" cy="0"/>
        </a:xfrm>
      </p:grpSpPr>
      <p:pic>
        <p:nvPicPr>
          <p:cNvPr descr="A picture containing camera, sitting, man, table&#10;&#10;Description automatically generated" id="982" name="Google Shape;982;p159"/>
          <p:cNvPicPr preferRelativeResize="0"/>
          <p:nvPr/>
        </p:nvPicPr>
        <p:blipFill rotWithShape="1">
          <a:blip r:embed="rId2">
            <a:alphaModFix/>
          </a:blip>
          <a:srcRect b="0" l="0" r="18705" t="0"/>
          <a:stretch/>
        </p:blipFill>
        <p:spPr>
          <a:xfrm>
            <a:off x="1710488" y="0"/>
            <a:ext cx="7433515" cy="5143500"/>
          </a:xfrm>
          <a:prstGeom prst="rect">
            <a:avLst/>
          </a:prstGeom>
          <a:noFill/>
          <a:ln>
            <a:noFill/>
          </a:ln>
        </p:spPr>
      </p:pic>
      <p:pic>
        <p:nvPicPr>
          <p:cNvPr descr="A picture containing person, black, holding, white&#10;&#10;Description automatically generated" id="983" name="Google Shape;983;p159"/>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984" name="Google Shape;984;p159"/>
          <p:cNvSpPr txBox="1"/>
          <p:nvPr>
            <p:ph idx="1" type="body"/>
          </p:nvPr>
        </p:nvSpPr>
        <p:spPr>
          <a:xfrm>
            <a:off x="345735" y="3350565"/>
            <a:ext cx="4569900" cy="609900"/>
          </a:xfrm>
          <a:prstGeom prst="rect">
            <a:avLst/>
          </a:prstGeom>
          <a:noFill/>
          <a:ln>
            <a:noFill/>
          </a:ln>
        </p:spPr>
        <p:txBody>
          <a:bodyPr anchorCtr="0" anchor="t" bIns="34275" lIns="0" spcFirstLastPara="1" rIns="0" wrap="square" tIns="34275">
            <a:noAutofit/>
          </a:bodyPr>
          <a:lstStyle>
            <a:lvl1pPr indent="-228600" lvl="0" marL="457200" rtl="0" algn="l">
              <a:lnSpc>
                <a:spcPct val="90000"/>
              </a:lnSpc>
              <a:spcBef>
                <a:spcPts val="0"/>
              </a:spcBef>
              <a:spcAft>
                <a:spcPts val="0"/>
              </a:spcAft>
              <a:buSzPts val="1000"/>
              <a:buNone/>
              <a:defRPr sz="1400">
                <a:solidFill>
                  <a:srgbClr val="9EB7BF"/>
                </a:solidFill>
              </a:defRPr>
            </a:lvl1pPr>
            <a:lvl2pPr indent="-292100" lvl="1" marL="914400" rtl="0" algn="l">
              <a:lnSpc>
                <a:spcPct val="90000"/>
              </a:lnSpc>
              <a:spcBef>
                <a:spcPts val="400"/>
              </a:spcBef>
              <a:spcAft>
                <a:spcPts val="0"/>
              </a:spcAft>
              <a:buSzPts val="1000"/>
              <a:buChar char="▪"/>
              <a:defRPr/>
            </a:lvl2pPr>
            <a:lvl3pPr indent="-292100" lvl="2" marL="1371600" rtl="0" algn="l">
              <a:lnSpc>
                <a:spcPct val="90000"/>
              </a:lnSpc>
              <a:spcBef>
                <a:spcPts val="400"/>
              </a:spcBef>
              <a:spcAft>
                <a:spcPts val="0"/>
              </a:spcAft>
              <a:buSzPts val="1000"/>
              <a:buChar char="▪"/>
              <a:defRPr/>
            </a:lvl3pPr>
            <a:lvl4pPr indent="-292100" lvl="3" marL="1828800" rtl="0" algn="l">
              <a:lnSpc>
                <a:spcPct val="90000"/>
              </a:lnSpc>
              <a:spcBef>
                <a:spcPts val="400"/>
              </a:spcBef>
              <a:spcAft>
                <a:spcPts val="0"/>
              </a:spcAft>
              <a:buSzPts val="1000"/>
              <a:buChar char="▪"/>
              <a:defRPr/>
            </a:lvl4pPr>
            <a:lvl5pPr indent="-292100" lvl="4" marL="2286000" rtl="0" algn="l">
              <a:lnSpc>
                <a:spcPct val="90000"/>
              </a:lnSpc>
              <a:spcBef>
                <a:spcPts val="400"/>
              </a:spcBef>
              <a:spcAft>
                <a:spcPts val="0"/>
              </a:spcAft>
              <a:buSzPts val="10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985" name="Google Shape;985;p159"/>
          <p:cNvSpPr txBox="1"/>
          <p:nvPr>
            <p:ph idx="2" type="body"/>
          </p:nvPr>
        </p:nvSpPr>
        <p:spPr>
          <a:xfrm>
            <a:off x="345735" y="986822"/>
            <a:ext cx="4569900" cy="2205300"/>
          </a:xfrm>
          <a:prstGeom prst="rect">
            <a:avLst/>
          </a:prstGeom>
          <a:noFill/>
          <a:ln>
            <a:noFill/>
          </a:ln>
        </p:spPr>
        <p:txBody>
          <a:bodyPr anchorCtr="0" anchor="b" bIns="34275" lIns="0" spcFirstLastPara="1" rIns="0" wrap="square" tIns="34275">
            <a:noAutofit/>
          </a:bodyPr>
          <a:lstStyle>
            <a:lvl1pPr indent="-228600" lvl="0" marL="457200" rtl="0" algn="l">
              <a:lnSpc>
                <a:spcPct val="90000"/>
              </a:lnSpc>
              <a:spcBef>
                <a:spcPts val="800"/>
              </a:spcBef>
              <a:spcAft>
                <a:spcPts val="0"/>
              </a:spcAft>
              <a:buSzPts val="1800"/>
              <a:buNone/>
              <a:defRPr sz="2400">
                <a:solidFill>
                  <a:schemeClr val="lt1"/>
                </a:solidFill>
                <a:latin typeface="Barlow"/>
                <a:ea typeface="Barlow"/>
                <a:cs typeface="Barlow"/>
                <a:sym typeface="Barlow"/>
              </a:defRPr>
            </a:lvl1pPr>
            <a:lvl2pPr indent="-292100" lvl="1" marL="914400" rtl="0" algn="l">
              <a:lnSpc>
                <a:spcPct val="90000"/>
              </a:lnSpc>
              <a:spcBef>
                <a:spcPts val="400"/>
              </a:spcBef>
              <a:spcAft>
                <a:spcPts val="0"/>
              </a:spcAft>
              <a:buSzPts val="1000"/>
              <a:buChar char="▪"/>
              <a:defRPr/>
            </a:lvl2pPr>
            <a:lvl3pPr indent="-292100" lvl="2" marL="1371600" rtl="0" algn="l">
              <a:lnSpc>
                <a:spcPct val="90000"/>
              </a:lnSpc>
              <a:spcBef>
                <a:spcPts val="400"/>
              </a:spcBef>
              <a:spcAft>
                <a:spcPts val="0"/>
              </a:spcAft>
              <a:buSzPts val="1000"/>
              <a:buChar char="▪"/>
              <a:defRPr/>
            </a:lvl3pPr>
            <a:lvl4pPr indent="-292100" lvl="3" marL="1828800" rtl="0" algn="l">
              <a:lnSpc>
                <a:spcPct val="90000"/>
              </a:lnSpc>
              <a:spcBef>
                <a:spcPts val="400"/>
              </a:spcBef>
              <a:spcAft>
                <a:spcPts val="0"/>
              </a:spcAft>
              <a:buSzPts val="1000"/>
              <a:buChar char="▪"/>
              <a:defRPr/>
            </a:lvl4pPr>
            <a:lvl5pPr indent="-292100" lvl="4" marL="2286000" rtl="0" algn="l">
              <a:lnSpc>
                <a:spcPct val="90000"/>
              </a:lnSpc>
              <a:spcBef>
                <a:spcPts val="400"/>
              </a:spcBef>
              <a:spcAft>
                <a:spcPts val="0"/>
              </a:spcAft>
              <a:buSzPts val="10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pic>
        <p:nvPicPr>
          <p:cNvPr id="986" name="Google Shape;986;p159"/>
          <p:cNvPicPr preferRelativeResize="0"/>
          <p:nvPr/>
        </p:nvPicPr>
        <p:blipFill rotWithShape="1">
          <a:blip r:embed="rId4">
            <a:alphaModFix/>
          </a:blip>
          <a:srcRect b="0" l="0" r="0" t="0"/>
          <a:stretch/>
        </p:blipFill>
        <p:spPr>
          <a:xfrm>
            <a:off x="356616" y="4761292"/>
            <a:ext cx="1001269" cy="157503"/>
          </a:xfrm>
          <a:prstGeom prst="rect">
            <a:avLst/>
          </a:prstGeom>
          <a:noFill/>
          <a:ln>
            <a:noFill/>
          </a:ln>
        </p:spPr>
      </p:pic>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White">
  <p:cSld name="Quote White">
    <p:bg>
      <p:bgPr>
        <a:solidFill>
          <a:srgbClr val="6CA6BB"/>
        </a:solidFill>
      </p:bgPr>
    </p:bg>
    <p:spTree>
      <p:nvGrpSpPr>
        <p:cNvPr id="987" name="Shape 987"/>
        <p:cNvGrpSpPr/>
        <p:nvPr/>
      </p:nvGrpSpPr>
      <p:grpSpPr>
        <a:xfrm>
          <a:off x="0" y="0"/>
          <a:ext cx="0" cy="0"/>
          <a:chOff x="0" y="0"/>
          <a:chExt cx="0" cy="0"/>
        </a:xfrm>
      </p:grpSpPr>
      <p:pic>
        <p:nvPicPr>
          <p:cNvPr descr="A close up of a logo&#10;&#10;Description automatically generated" id="988" name="Google Shape;988;p160"/>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989" name="Google Shape;989;p160"/>
          <p:cNvSpPr txBox="1"/>
          <p:nvPr>
            <p:ph idx="1" type="body"/>
          </p:nvPr>
        </p:nvSpPr>
        <p:spPr>
          <a:xfrm>
            <a:off x="345735" y="3350565"/>
            <a:ext cx="4569900" cy="609900"/>
          </a:xfrm>
          <a:prstGeom prst="rect">
            <a:avLst/>
          </a:prstGeom>
          <a:noFill/>
          <a:ln>
            <a:noFill/>
          </a:ln>
        </p:spPr>
        <p:txBody>
          <a:bodyPr anchorCtr="0" anchor="t" bIns="34275" lIns="0" spcFirstLastPara="1" rIns="0" wrap="square" tIns="34275">
            <a:noAutofit/>
          </a:bodyPr>
          <a:lstStyle>
            <a:lvl1pPr indent="-228600" lvl="0" marL="457200" rtl="0" algn="l">
              <a:lnSpc>
                <a:spcPct val="90000"/>
              </a:lnSpc>
              <a:spcBef>
                <a:spcPts val="0"/>
              </a:spcBef>
              <a:spcAft>
                <a:spcPts val="0"/>
              </a:spcAft>
              <a:buSzPts val="1000"/>
              <a:buNone/>
              <a:defRPr sz="1400">
                <a:solidFill>
                  <a:schemeClr val="accent3"/>
                </a:solidFill>
              </a:defRPr>
            </a:lvl1pPr>
            <a:lvl2pPr indent="-292100" lvl="1" marL="914400" rtl="0" algn="l">
              <a:lnSpc>
                <a:spcPct val="90000"/>
              </a:lnSpc>
              <a:spcBef>
                <a:spcPts val="400"/>
              </a:spcBef>
              <a:spcAft>
                <a:spcPts val="0"/>
              </a:spcAft>
              <a:buSzPts val="1000"/>
              <a:buChar char="▪"/>
              <a:defRPr/>
            </a:lvl2pPr>
            <a:lvl3pPr indent="-292100" lvl="2" marL="1371600" rtl="0" algn="l">
              <a:lnSpc>
                <a:spcPct val="90000"/>
              </a:lnSpc>
              <a:spcBef>
                <a:spcPts val="400"/>
              </a:spcBef>
              <a:spcAft>
                <a:spcPts val="0"/>
              </a:spcAft>
              <a:buSzPts val="1000"/>
              <a:buChar char="▪"/>
              <a:defRPr/>
            </a:lvl3pPr>
            <a:lvl4pPr indent="-292100" lvl="3" marL="1828800" rtl="0" algn="l">
              <a:lnSpc>
                <a:spcPct val="90000"/>
              </a:lnSpc>
              <a:spcBef>
                <a:spcPts val="400"/>
              </a:spcBef>
              <a:spcAft>
                <a:spcPts val="0"/>
              </a:spcAft>
              <a:buSzPts val="1000"/>
              <a:buChar char="▪"/>
              <a:defRPr/>
            </a:lvl4pPr>
            <a:lvl5pPr indent="-292100" lvl="4" marL="2286000" rtl="0" algn="l">
              <a:lnSpc>
                <a:spcPct val="90000"/>
              </a:lnSpc>
              <a:spcBef>
                <a:spcPts val="400"/>
              </a:spcBef>
              <a:spcAft>
                <a:spcPts val="0"/>
              </a:spcAft>
              <a:buSzPts val="10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990" name="Google Shape;990;p160"/>
          <p:cNvSpPr txBox="1"/>
          <p:nvPr>
            <p:ph idx="2" type="body"/>
          </p:nvPr>
        </p:nvSpPr>
        <p:spPr>
          <a:xfrm>
            <a:off x="345735" y="986822"/>
            <a:ext cx="4569900" cy="2205300"/>
          </a:xfrm>
          <a:prstGeom prst="rect">
            <a:avLst/>
          </a:prstGeom>
          <a:noFill/>
          <a:ln>
            <a:noFill/>
          </a:ln>
        </p:spPr>
        <p:txBody>
          <a:bodyPr anchorCtr="0" anchor="b" bIns="34275" lIns="0" spcFirstLastPara="1" rIns="0" wrap="square" tIns="34275">
            <a:noAutofit/>
          </a:bodyPr>
          <a:lstStyle>
            <a:lvl1pPr indent="-228600" lvl="0" marL="457200" rtl="0" algn="l">
              <a:lnSpc>
                <a:spcPct val="90000"/>
              </a:lnSpc>
              <a:spcBef>
                <a:spcPts val="800"/>
              </a:spcBef>
              <a:spcAft>
                <a:spcPts val="0"/>
              </a:spcAft>
              <a:buSzPts val="1800"/>
              <a:buNone/>
              <a:defRPr sz="2400">
                <a:solidFill>
                  <a:schemeClr val="accent1"/>
                </a:solidFill>
                <a:latin typeface="Barlow"/>
                <a:ea typeface="Barlow"/>
                <a:cs typeface="Barlow"/>
                <a:sym typeface="Barlow"/>
              </a:defRPr>
            </a:lvl1pPr>
            <a:lvl2pPr indent="-292100" lvl="1" marL="914400" rtl="0" algn="l">
              <a:lnSpc>
                <a:spcPct val="90000"/>
              </a:lnSpc>
              <a:spcBef>
                <a:spcPts val="400"/>
              </a:spcBef>
              <a:spcAft>
                <a:spcPts val="0"/>
              </a:spcAft>
              <a:buSzPts val="1000"/>
              <a:buChar char="▪"/>
              <a:defRPr/>
            </a:lvl2pPr>
            <a:lvl3pPr indent="-292100" lvl="2" marL="1371600" rtl="0" algn="l">
              <a:lnSpc>
                <a:spcPct val="90000"/>
              </a:lnSpc>
              <a:spcBef>
                <a:spcPts val="400"/>
              </a:spcBef>
              <a:spcAft>
                <a:spcPts val="0"/>
              </a:spcAft>
              <a:buSzPts val="1000"/>
              <a:buChar char="▪"/>
              <a:defRPr/>
            </a:lvl3pPr>
            <a:lvl4pPr indent="-292100" lvl="3" marL="1828800" rtl="0" algn="l">
              <a:lnSpc>
                <a:spcPct val="90000"/>
              </a:lnSpc>
              <a:spcBef>
                <a:spcPts val="400"/>
              </a:spcBef>
              <a:spcAft>
                <a:spcPts val="0"/>
              </a:spcAft>
              <a:buSzPts val="1000"/>
              <a:buChar char="▪"/>
              <a:defRPr/>
            </a:lvl4pPr>
            <a:lvl5pPr indent="-292100" lvl="4" marL="2286000" rtl="0" algn="l">
              <a:lnSpc>
                <a:spcPct val="90000"/>
              </a:lnSpc>
              <a:spcBef>
                <a:spcPts val="400"/>
              </a:spcBef>
              <a:spcAft>
                <a:spcPts val="0"/>
              </a:spcAft>
              <a:buSzPts val="10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line 02" showMasterSp="0">
  <p:cSld name="Headline 02">
    <p:bg>
      <p:bgPr>
        <a:solidFill>
          <a:schemeClr val="accent2"/>
        </a:solidFill>
      </p:bgPr>
    </p:bg>
    <p:spTree>
      <p:nvGrpSpPr>
        <p:cNvPr id="991" name="Shape 991"/>
        <p:cNvGrpSpPr/>
        <p:nvPr/>
      </p:nvGrpSpPr>
      <p:grpSpPr>
        <a:xfrm>
          <a:off x="0" y="0"/>
          <a:ext cx="0" cy="0"/>
          <a:chOff x="0" y="0"/>
          <a:chExt cx="0" cy="0"/>
        </a:xfrm>
      </p:grpSpPr>
      <p:pic>
        <p:nvPicPr>
          <p:cNvPr descr="A picture containing light, black, large, white&#10;&#10;Description automatically generated" id="992" name="Google Shape;992;p161"/>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993" name="Google Shape;993;p161"/>
          <p:cNvSpPr txBox="1"/>
          <p:nvPr>
            <p:ph type="title"/>
          </p:nvPr>
        </p:nvSpPr>
        <p:spPr>
          <a:xfrm>
            <a:off x="345735" y="2074663"/>
            <a:ext cx="8169600" cy="994200"/>
          </a:xfrm>
          <a:prstGeom prst="rect">
            <a:avLst/>
          </a:prstGeom>
          <a:noFill/>
          <a:ln>
            <a:noFill/>
          </a:ln>
        </p:spPr>
        <p:txBody>
          <a:bodyPr anchorCtr="0" anchor="ctr" bIns="34275" lIns="0" spcFirstLastPara="1" rIns="0" wrap="square" tIns="34275">
            <a:noAutofit/>
          </a:bodyPr>
          <a:lstStyle>
            <a:lvl1pPr lvl="0" rtl="0" algn="l">
              <a:lnSpc>
                <a:spcPct val="90000"/>
              </a:lnSpc>
              <a:spcBef>
                <a:spcPts val="0"/>
              </a:spcBef>
              <a:spcAft>
                <a:spcPts val="0"/>
              </a:spcAft>
              <a:buClr>
                <a:schemeClr val="lt1"/>
              </a:buClr>
              <a:buSzPts val="3000"/>
              <a:buFont typeface="Barlow"/>
              <a:buNone/>
              <a:defRPr>
                <a:solidFill>
                  <a:schemeClr val="lt1"/>
                </a:solidFill>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pic>
        <p:nvPicPr>
          <p:cNvPr id="994" name="Google Shape;994;p161"/>
          <p:cNvPicPr preferRelativeResize="0"/>
          <p:nvPr/>
        </p:nvPicPr>
        <p:blipFill rotWithShape="1">
          <a:blip r:embed="rId3">
            <a:alphaModFix/>
          </a:blip>
          <a:srcRect b="0" l="0" r="0" t="0"/>
          <a:stretch/>
        </p:blipFill>
        <p:spPr>
          <a:xfrm>
            <a:off x="356616" y="4761292"/>
            <a:ext cx="1001269" cy="157503"/>
          </a:xfrm>
          <a:prstGeom prst="rect">
            <a:avLst/>
          </a:prstGeom>
          <a:noFill/>
          <a:ln>
            <a:noFill/>
          </a:ln>
        </p:spPr>
      </p:pic>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Headline 01" showMasterSp="0">
  <p:cSld name="1_Headline 01">
    <p:bg>
      <p:bgPr>
        <a:solidFill>
          <a:schemeClr val="dk1"/>
        </a:solidFill>
      </p:bgPr>
    </p:bg>
    <p:spTree>
      <p:nvGrpSpPr>
        <p:cNvPr id="995" name="Shape 995"/>
        <p:cNvGrpSpPr/>
        <p:nvPr/>
      </p:nvGrpSpPr>
      <p:grpSpPr>
        <a:xfrm>
          <a:off x="0" y="0"/>
          <a:ext cx="0" cy="0"/>
          <a:chOff x="0" y="0"/>
          <a:chExt cx="0" cy="0"/>
        </a:xfrm>
      </p:grpSpPr>
      <p:pic>
        <p:nvPicPr>
          <p:cNvPr descr="A young person sitting in front of a computer&#10;&#10;Description automatically generated" id="996" name="Google Shape;996;p162"/>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descr="A picture containing person, black, holding, white&#10;&#10;Description automatically generated" id="997" name="Google Shape;997;p162"/>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998" name="Google Shape;998;p162"/>
          <p:cNvSpPr txBox="1"/>
          <p:nvPr>
            <p:ph type="title"/>
          </p:nvPr>
        </p:nvSpPr>
        <p:spPr>
          <a:xfrm>
            <a:off x="345735" y="2074663"/>
            <a:ext cx="8169600" cy="994200"/>
          </a:xfrm>
          <a:prstGeom prst="rect">
            <a:avLst/>
          </a:prstGeom>
          <a:noFill/>
          <a:ln>
            <a:noFill/>
          </a:ln>
        </p:spPr>
        <p:txBody>
          <a:bodyPr anchorCtr="0" anchor="ctr" bIns="34275" lIns="0" spcFirstLastPara="1" rIns="0" wrap="square" tIns="34275">
            <a:noAutofit/>
          </a:bodyPr>
          <a:lstStyle>
            <a:lvl1pPr lvl="0" rtl="0" algn="l">
              <a:lnSpc>
                <a:spcPct val="90000"/>
              </a:lnSpc>
              <a:spcBef>
                <a:spcPts val="0"/>
              </a:spcBef>
              <a:spcAft>
                <a:spcPts val="0"/>
              </a:spcAft>
              <a:buClr>
                <a:schemeClr val="lt1"/>
              </a:buClr>
              <a:buSzPts val="3000"/>
              <a:buFont typeface="Barlow"/>
              <a:buNone/>
              <a:defRPr>
                <a:solidFill>
                  <a:schemeClr val="lt1"/>
                </a:solidFill>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pic>
        <p:nvPicPr>
          <p:cNvPr id="999" name="Google Shape;999;p162"/>
          <p:cNvPicPr preferRelativeResize="0"/>
          <p:nvPr/>
        </p:nvPicPr>
        <p:blipFill rotWithShape="1">
          <a:blip r:embed="rId4">
            <a:alphaModFix/>
          </a:blip>
          <a:srcRect b="0" l="0" r="0" t="0"/>
          <a:stretch/>
        </p:blipFill>
        <p:spPr>
          <a:xfrm>
            <a:off x="356616" y="4761292"/>
            <a:ext cx="1001269" cy="157503"/>
          </a:xfrm>
          <a:prstGeom prst="rect">
            <a:avLst/>
          </a:prstGeom>
          <a:noFill/>
          <a:ln>
            <a:noFill/>
          </a:ln>
        </p:spPr>
      </p:pic>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Headline 01" showMasterSp="0">
  <p:cSld name="2_Headline 01">
    <p:bg>
      <p:bgPr>
        <a:solidFill>
          <a:schemeClr val="dk1"/>
        </a:solidFill>
      </p:bgPr>
    </p:bg>
    <p:spTree>
      <p:nvGrpSpPr>
        <p:cNvPr id="1000" name="Shape 1000"/>
        <p:cNvGrpSpPr/>
        <p:nvPr/>
      </p:nvGrpSpPr>
      <p:grpSpPr>
        <a:xfrm>
          <a:off x="0" y="0"/>
          <a:ext cx="0" cy="0"/>
          <a:chOff x="0" y="0"/>
          <a:chExt cx="0" cy="0"/>
        </a:xfrm>
      </p:grpSpPr>
      <p:pic>
        <p:nvPicPr>
          <p:cNvPr descr="A person sitting at a table using a computer&#10;&#10;Description automatically generated" id="1001" name="Google Shape;1001;p163"/>
          <p:cNvPicPr preferRelativeResize="0"/>
          <p:nvPr/>
        </p:nvPicPr>
        <p:blipFill rotWithShape="1">
          <a:blip r:embed="rId2">
            <a:alphaModFix/>
          </a:blip>
          <a:srcRect b="0" l="0" r="24115" t="0"/>
          <a:stretch/>
        </p:blipFill>
        <p:spPr>
          <a:xfrm>
            <a:off x="2205110" y="0"/>
            <a:ext cx="6938890" cy="5143500"/>
          </a:xfrm>
          <a:prstGeom prst="rect">
            <a:avLst/>
          </a:prstGeom>
          <a:noFill/>
          <a:ln>
            <a:noFill/>
          </a:ln>
        </p:spPr>
      </p:pic>
      <p:pic>
        <p:nvPicPr>
          <p:cNvPr descr="A picture containing person, black, holding, white&#10;&#10;Description automatically generated" id="1002" name="Google Shape;1002;p163"/>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1003" name="Google Shape;1003;p163"/>
          <p:cNvSpPr txBox="1"/>
          <p:nvPr>
            <p:ph type="title"/>
          </p:nvPr>
        </p:nvSpPr>
        <p:spPr>
          <a:xfrm>
            <a:off x="345735" y="2074663"/>
            <a:ext cx="8169600" cy="994200"/>
          </a:xfrm>
          <a:prstGeom prst="rect">
            <a:avLst/>
          </a:prstGeom>
          <a:noFill/>
          <a:ln>
            <a:noFill/>
          </a:ln>
        </p:spPr>
        <p:txBody>
          <a:bodyPr anchorCtr="0" anchor="ctr" bIns="34275" lIns="0" spcFirstLastPara="1" rIns="0" wrap="square" tIns="34275">
            <a:noAutofit/>
          </a:bodyPr>
          <a:lstStyle>
            <a:lvl1pPr lvl="0" rtl="0" algn="l">
              <a:lnSpc>
                <a:spcPct val="90000"/>
              </a:lnSpc>
              <a:spcBef>
                <a:spcPts val="0"/>
              </a:spcBef>
              <a:spcAft>
                <a:spcPts val="0"/>
              </a:spcAft>
              <a:buClr>
                <a:schemeClr val="lt1"/>
              </a:buClr>
              <a:buSzPts val="3000"/>
              <a:buFont typeface="Barlow"/>
              <a:buNone/>
              <a:defRPr>
                <a:solidFill>
                  <a:schemeClr val="lt1"/>
                </a:solidFill>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pic>
        <p:nvPicPr>
          <p:cNvPr id="1004" name="Google Shape;1004;p163"/>
          <p:cNvPicPr preferRelativeResize="0"/>
          <p:nvPr/>
        </p:nvPicPr>
        <p:blipFill rotWithShape="1">
          <a:blip r:embed="rId4">
            <a:alphaModFix/>
          </a:blip>
          <a:srcRect b="0" l="0" r="0" t="0"/>
          <a:stretch/>
        </p:blipFill>
        <p:spPr>
          <a:xfrm>
            <a:off x="356616" y="4761292"/>
            <a:ext cx="1001269" cy="157503"/>
          </a:xfrm>
          <a:prstGeom prst="rect">
            <a:avLst/>
          </a:prstGeom>
          <a:noFill/>
          <a:ln>
            <a:noFill/>
          </a:ln>
        </p:spPr>
      </p:pic>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Headline 01" showMasterSp="0">
  <p:cSld name="3_Headline 01">
    <p:bg>
      <p:bgPr>
        <a:solidFill>
          <a:schemeClr val="dk1"/>
        </a:solidFill>
      </p:bgPr>
    </p:bg>
    <p:spTree>
      <p:nvGrpSpPr>
        <p:cNvPr id="1005" name="Shape 1005"/>
        <p:cNvGrpSpPr/>
        <p:nvPr/>
      </p:nvGrpSpPr>
      <p:grpSpPr>
        <a:xfrm>
          <a:off x="0" y="0"/>
          <a:ext cx="0" cy="0"/>
          <a:chOff x="0" y="0"/>
          <a:chExt cx="0" cy="0"/>
        </a:xfrm>
      </p:grpSpPr>
      <p:pic>
        <p:nvPicPr>
          <p:cNvPr descr="A group of people sitting at a table using a computer&#10;&#10;Description automatically generated" id="1006" name="Google Shape;1006;p164"/>
          <p:cNvPicPr preferRelativeResize="0"/>
          <p:nvPr/>
        </p:nvPicPr>
        <p:blipFill rotWithShape="1">
          <a:blip r:embed="rId2">
            <a:alphaModFix/>
          </a:blip>
          <a:srcRect b="0" l="0" r="11535" t="0"/>
          <a:stretch/>
        </p:blipFill>
        <p:spPr>
          <a:xfrm>
            <a:off x="1055077" y="0"/>
            <a:ext cx="8088922" cy="5143500"/>
          </a:xfrm>
          <a:prstGeom prst="rect">
            <a:avLst/>
          </a:prstGeom>
          <a:noFill/>
          <a:ln>
            <a:noFill/>
          </a:ln>
        </p:spPr>
      </p:pic>
      <p:pic>
        <p:nvPicPr>
          <p:cNvPr descr="A picture containing person, black, holding, white&#10;&#10;Description automatically generated" id="1007" name="Google Shape;1007;p164"/>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1008" name="Google Shape;1008;p164"/>
          <p:cNvSpPr txBox="1"/>
          <p:nvPr>
            <p:ph type="title"/>
          </p:nvPr>
        </p:nvSpPr>
        <p:spPr>
          <a:xfrm>
            <a:off x="345735" y="2074663"/>
            <a:ext cx="8169600" cy="994200"/>
          </a:xfrm>
          <a:prstGeom prst="rect">
            <a:avLst/>
          </a:prstGeom>
          <a:noFill/>
          <a:ln>
            <a:noFill/>
          </a:ln>
        </p:spPr>
        <p:txBody>
          <a:bodyPr anchorCtr="0" anchor="ctr" bIns="34275" lIns="0" spcFirstLastPara="1" rIns="0" wrap="square" tIns="34275">
            <a:noAutofit/>
          </a:bodyPr>
          <a:lstStyle>
            <a:lvl1pPr lvl="0" rtl="0" algn="l">
              <a:lnSpc>
                <a:spcPct val="90000"/>
              </a:lnSpc>
              <a:spcBef>
                <a:spcPts val="0"/>
              </a:spcBef>
              <a:spcAft>
                <a:spcPts val="0"/>
              </a:spcAft>
              <a:buClr>
                <a:schemeClr val="lt1"/>
              </a:buClr>
              <a:buSzPts val="3000"/>
              <a:buFont typeface="Barlow"/>
              <a:buNone/>
              <a:defRPr>
                <a:solidFill>
                  <a:schemeClr val="lt1"/>
                </a:solidFill>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pic>
        <p:nvPicPr>
          <p:cNvPr id="1009" name="Google Shape;1009;p164"/>
          <p:cNvPicPr preferRelativeResize="0"/>
          <p:nvPr/>
        </p:nvPicPr>
        <p:blipFill rotWithShape="1">
          <a:blip r:embed="rId4">
            <a:alphaModFix/>
          </a:blip>
          <a:srcRect b="0" l="0" r="0" t="0"/>
          <a:stretch/>
        </p:blipFill>
        <p:spPr>
          <a:xfrm>
            <a:off x="356616" y="4761292"/>
            <a:ext cx="1001269" cy="157503"/>
          </a:xfrm>
          <a:prstGeom prst="rect">
            <a:avLst/>
          </a:prstGeom>
          <a:noFill/>
          <a:ln>
            <a:noFill/>
          </a:ln>
        </p:spPr>
      </p:pic>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ubtitle and Content">
  <p:cSld name="1_Title, Subtitle and Content">
    <p:spTree>
      <p:nvGrpSpPr>
        <p:cNvPr id="1010" name="Shape 1010"/>
        <p:cNvGrpSpPr/>
        <p:nvPr/>
      </p:nvGrpSpPr>
      <p:grpSpPr>
        <a:xfrm>
          <a:off x="0" y="0"/>
          <a:ext cx="0" cy="0"/>
          <a:chOff x="0" y="0"/>
          <a:chExt cx="0" cy="0"/>
        </a:xfrm>
      </p:grpSpPr>
      <p:sp>
        <p:nvSpPr>
          <p:cNvPr id="1011" name="Google Shape;1011;p165"/>
          <p:cNvSpPr txBox="1"/>
          <p:nvPr>
            <p:ph type="title"/>
          </p:nvPr>
        </p:nvSpPr>
        <p:spPr>
          <a:xfrm>
            <a:off x="342900" y="171450"/>
            <a:ext cx="8435100" cy="685800"/>
          </a:xfrm>
          <a:prstGeom prst="rect">
            <a:avLst/>
          </a:prstGeom>
          <a:noFill/>
          <a:ln>
            <a:noFill/>
          </a:ln>
        </p:spPr>
        <p:txBody>
          <a:bodyPr anchorCtr="0" anchor="b" bIns="0" lIns="0" spcFirstLastPara="1" rIns="0" wrap="square" tIns="0">
            <a:noAutofit/>
          </a:bodyPr>
          <a:lstStyle>
            <a:lvl1pPr lvl="0" rtl="0" algn="l">
              <a:lnSpc>
                <a:spcPct val="90000"/>
              </a:lnSpc>
              <a:spcBef>
                <a:spcPts val="0"/>
              </a:spcBef>
              <a:spcAft>
                <a:spcPts val="0"/>
              </a:spcAft>
              <a:buClr>
                <a:schemeClr val="dk1"/>
              </a:buClr>
              <a:buSzPts val="3000"/>
              <a:buFont typeface="Barlow"/>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012" name="Google Shape;1012;p165"/>
          <p:cNvSpPr txBox="1"/>
          <p:nvPr>
            <p:ph idx="1" type="body"/>
          </p:nvPr>
        </p:nvSpPr>
        <p:spPr>
          <a:xfrm>
            <a:off x="345734" y="1602398"/>
            <a:ext cx="8445000" cy="3030300"/>
          </a:xfrm>
          <a:prstGeom prst="rect">
            <a:avLst/>
          </a:prstGeom>
          <a:noFill/>
          <a:ln>
            <a:noFill/>
          </a:ln>
        </p:spPr>
        <p:txBody>
          <a:bodyPr anchorCtr="0" anchor="t" bIns="34275" lIns="0" spcFirstLastPara="1" rIns="0" wrap="square" tIns="34275">
            <a:noAutofit/>
          </a:bodyPr>
          <a:lstStyle>
            <a:lvl1pPr indent="-330200" lvl="0" marL="457200" rtl="0" algn="l">
              <a:lnSpc>
                <a:spcPct val="90000"/>
              </a:lnSpc>
              <a:spcBef>
                <a:spcPts val="800"/>
              </a:spcBef>
              <a:spcAft>
                <a:spcPts val="0"/>
              </a:spcAft>
              <a:buSzPts val="1600"/>
              <a:buChar char="▪"/>
              <a:defRPr/>
            </a:lvl1pPr>
            <a:lvl2pPr indent="-292100" lvl="1" marL="914400" rtl="0" algn="l">
              <a:lnSpc>
                <a:spcPct val="90000"/>
              </a:lnSpc>
              <a:spcBef>
                <a:spcPts val="400"/>
              </a:spcBef>
              <a:spcAft>
                <a:spcPts val="0"/>
              </a:spcAft>
              <a:buSzPts val="1000"/>
              <a:buChar char="▪"/>
              <a:defRPr/>
            </a:lvl2pPr>
            <a:lvl3pPr indent="-292100" lvl="2" marL="1371600" rtl="0" algn="l">
              <a:lnSpc>
                <a:spcPct val="90000"/>
              </a:lnSpc>
              <a:spcBef>
                <a:spcPts val="400"/>
              </a:spcBef>
              <a:spcAft>
                <a:spcPts val="0"/>
              </a:spcAft>
              <a:buSzPts val="1000"/>
              <a:buChar char="▪"/>
              <a:defRPr/>
            </a:lvl3pPr>
            <a:lvl4pPr indent="-292100" lvl="3" marL="1828800" rtl="0" algn="l">
              <a:lnSpc>
                <a:spcPct val="90000"/>
              </a:lnSpc>
              <a:spcBef>
                <a:spcPts val="400"/>
              </a:spcBef>
              <a:spcAft>
                <a:spcPts val="0"/>
              </a:spcAft>
              <a:buSzPts val="1000"/>
              <a:buChar char="▪"/>
              <a:defRPr/>
            </a:lvl4pPr>
            <a:lvl5pPr indent="-292100" lvl="4" marL="2286000" rtl="0" algn="l">
              <a:lnSpc>
                <a:spcPct val="90000"/>
              </a:lnSpc>
              <a:spcBef>
                <a:spcPts val="400"/>
              </a:spcBef>
              <a:spcAft>
                <a:spcPts val="0"/>
              </a:spcAft>
              <a:buSzPts val="10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013" name="Google Shape;1013;p165"/>
          <p:cNvSpPr txBox="1"/>
          <p:nvPr>
            <p:ph idx="2" type="body"/>
          </p:nvPr>
        </p:nvSpPr>
        <p:spPr>
          <a:xfrm>
            <a:off x="345281" y="857249"/>
            <a:ext cx="8435100" cy="480000"/>
          </a:xfrm>
          <a:prstGeom prst="rect">
            <a:avLst/>
          </a:prstGeom>
          <a:noFill/>
          <a:ln>
            <a:noFill/>
          </a:ln>
        </p:spPr>
        <p:txBody>
          <a:bodyPr anchorCtr="0" anchor="t" bIns="34275" lIns="0" spcFirstLastPara="1" rIns="0" wrap="square" tIns="34275">
            <a:noAutofit/>
          </a:bodyPr>
          <a:lstStyle>
            <a:lvl1pPr indent="-228600" lvl="0" marL="457200" rtl="0" algn="l">
              <a:lnSpc>
                <a:spcPct val="90000"/>
              </a:lnSpc>
              <a:spcBef>
                <a:spcPts val="0"/>
              </a:spcBef>
              <a:spcAft>
                <a:spcPts val="0"/>
              </a:spcAft>
              <a:buSzPts val="1100"/>
              <a:buNone/>
              <a:defRPr sz="1500">
                <a:solidFill>
                  <a:schemeClr val="dk2"/>
                </a:solidFill>
                <a:latin typeface="Barlow"/>
                <a:ea typeface="Barlow"/>
                <a:cs typeface="Barlow"/>
                <a:sym typeface="Barlow"/>
              </a:defRPr>
            </a:lvl1pPr>
            <a:lvl2pPr indent="-298450" lvl="1" marL="914400" rtl="0" algn="l">
              <a:lnSpc>
                <a:spcPct val="90000"/>
              </a:lnSpc>
              <a:spcBef>
                <a:spcPts val="400"/>
              </a:spcBef>
              <a:spcAft>
                <a:spcPts val="0"/>
              </a:spcAft>
              <a:buSzPts val="1100"/>
              <a:buChar char="▪"/>
              <a:defRPr sz="1500">
                <a:solidFill>
                  <a:schemeClr val="dk2"/>
                </a:solidFill>
                <a:latin typeface="Barlow"/>
                <a:ea typeface="Barlow"/>
                <a:cs typeface="Barlow"/>
                <a:sym typeface="Barlow"/>
              </a:defRPr>
            </a:lvl2pPr>
            <a:lvl3pPr indent="-298450" lvl="2" marL="1371600" rtl="0" algn="l">
              <a:lnSpc>
                <a:spcPct val="90000"/>
              </a:lnSpc>
              <a:spcBef>
                <a:spcPts val="400"/>
              </a:spcBef>
              <a:spcAft>
                <a:spcPts val="0"/>
              </a:spcAft>
              <a:buSzPts val="1100"/>
              <a:buChar char="▪"/>
              <a:defRPr sz="1500">
                <a:solidFill>
                  <a:schemeClr val="dk2"/>
                </a:solidFill>
                <a:latin typeface="Barlow"/>
                <a:ea typeface="Barlow"/>
                <a:cs typeface="Barlow"/>
                <a:sym typeface="Barlow"/>
              </a:defRPr>
            </a:lvl3pPr>
            <a:lvl4pPr indent="-298450" lvl="3" marL="1828800" rtl="0" algn="l">
              <a:lnSpc>
                <a:spcPct val="90000"/>
              </a:lnSpc>
              <a:spcBef>
                <a:spcPts val="400"/>
              </a:spcBef>
              <a:spcAft>
                <a:spcPts val="0"/>
              </a:spcAft>
              <a:buSzPts val="1100"/>
              <a:buChar char="▪"/>
              <a:defRPr sz="1500">
                <a:solidFill>
                  <a:schemeClr val="dk2"/>
                </a:solidFill>
                <a:latin typeface="Barlow"/>
                <a:ea typeface="Barlow"/>
                <a:cs typeface="Barlow"/>
                <a:sym typeface="Barlow"/>
              </a:defRPr>
            </a:lvl4pPr>
            <a:lvl5pPr indent="-298450" lvl="4" marL="2286000" rtl="0" algn="l">
              <a:lnSpc>
                <a:spcPct val="90000"/>
              </a:lnSpc>
              <a:spcBef>
                <a:spcPts val="400"/>
              </a:spcBef>
              <a:spcAft>
                <a:spcPts val="0"/>
              </a:spcAft>
              <a:buSzPts val="1100"/>
              <a:buChar char="▪"/>
              <a:defRPr sz="1500">
                <a:solidFill>
                  <a:schemeClr val="dk2"/>
                </a:solidFill>
                <a:latin typeface="Barlow"/>
                <a:ea typeface="Barlow"/>
                <a:cs typeface="Barlow"/>
                <a:sym typeface="Barlow"/>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Dark" showMasterSp="0">
  <p:cSld name="Title and Content Dark">
    <p:bg>
      <p:bgPr>
        <a:solidFill>
          <a:schemeClr val="accent1"/>
        </a:solidFill>
      </p:bgPr>
    </p:bg>
    <p:spTree>
      <p:nvGrpSpPr>
        <p:cNvPr id="1014" name="Shape 1014"/>
        <p:cNvGrpSpPr/>
        <p:nvPr/>
      </p:nvGrpSpPr>
      <p:grpSpPr>
        <a:xfrm>
          <a:off x="0" y="0"/>
          <a:ext cx="0" cy="0"/>
          <a:chOff x="0" y="0"/>
          <a:chExt cx="0" cy="0"/>
        </a:xfrm>
      </p:grpSpPr>
      <p:sp>
        <p:nvSpPr>
          <p:cNvPr id="1015" name="Google Shape;1015;p166"/>
          <p:cNvSpPr txBox="1"/>
          <p:nvPr>
            <p:ph type="title"/>
          </p:nvPr>
        </p:nvSpPr>
        <p:spPr>
          <a:xfrm>
            <a:off x="345734" y="273844"/>
            <a:ext cx="8445000" cy="744000"/>
          </a:xfrm>
          <a:prstGeom prst="rect">
            <a:avLst/>
          </a:prstGeom>
          <a:noFill/>
          <a:ln>
            <a:noFill/>
          </a:ln>
        </p:spPr>
        <p:txBody>
          <a:bodyPr anchorCtr="0" anchor="ctr" bIns="34275" lIns="0" spcFirstLastPara="1" rIns="0" wrap="square" tIns="34275">
            <a:noAutofit/>
          </a:bodyPr>
          <a:lstStyle>
            <a:lvl1pPr lvl="0" rtl="0" algn="l">
              <a:lnSpc>
                <a:spcPct val="90000"/>
              </a:lnSpc>
              <a:spcBef>
                <a:spcPts val="0"/>
              </a:spcBef>
              <a:spcAft>
                <a:spcPts val="0"/>
              </a:spcAft>
              <a:buClr>
                <a:schemeClr val="lt1"/>
              </a:buClr>
              <a:buSzPts val="3000"/>
              <a:buFont typeface="Barlow"/>
              <a:buNone/>
              <a:defRPr>
                <a:solidFill>
                  <a:schemeClr val="lt1"/>
                </a:solidFill>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016" name="Google Shape;1016;p166"/>
          <p:cNvSpPr txBox="1"/>
          <p:nvPr>
            <p:ph idx="1" type="body"/>
          </p:nvPr>
        </p:nvSpPr>
        <p:spPr>
          <a:xfrm>
            <a:off x="345734" y="1189435"/>
            <a:ext cx="8445000" cy="3443100"/>
          </a:xfrm>
          <a:prstGeom prst="rect">
            <a:avLst/>
          </a:prstGeom>
          <a:noFill/>
          <a:ln>
            <a:noFill/>
          </a:ln>
        </p:spPr>
        <p:txBody>
          <a:bodyPr anchorCtr="0" anchor="t" bIns="34275" lIns="0" spcFirstLastPara="1" rIns="0" wrap="square" tIns="34275">
            <a:noAutofit/>
          </a:bodyPr>
          <a:lstStyle>
            <a:lvl1pPr indent="-330200" lvl="0" marL="457200" rtl="0" algn="l">
              <a:lnSpc>
                <a:spcPct val="90000"/>
              </a:lnSpc>
              <a:spcBef>
                <a:spcPts val="800"/>
              </a:spcBef>
              <a:spcAft>
                <a:spcPts val="0"/>
              </a:spcAft>
              <a:buSzPts val="1600"/>
              <a:buChar char="▪"/>
              <a:defRPr>
                <a:solidFill>
                  <a:schemeClr val="lt1"/>
                </a:solidFill>
              </a:defRPr>
            </a:lvl1pPr>
            <a:lvl2pPr indent="-317500" lvl="1" marL="914400" rtl="0" algn="l">
              <a:lnSpc>
                <a:spcPct val="90000"/>
              </a:lnSpc>
              <a:spcBef>
                <a:spcPts val="400"/>
              </a:spcBef>
              <a:spcAft>
                <a:spcPts val="0"/>
              </a:spcAft>
              <a:buSzPts val="1400"/>
              <a:buChar char="▪"/>
              <a:defRPr>
                <a:solidFill>
                  <a:schemeClr val="lt1"/>
                </a:solidFill>
              </a:defRPr>
            </a:lvl2pPr>
            <a:lvl3pPr indent="-298450" lvl="2" marL="1371600" rtl="0" algn="l">
              <a:lnSpc>
                <a:spcPct val="90000"/>
              </a:lnSpc>
              <a:spcBef>
                <a:spcPts val="400"/>
              </a:spcBef>
              <a:spcAft>
                <a:spcPts val="0"/>
              </a:spcAft>
              <a:buSzPts val="1100"/>
              <a:buChar char="▪"/>
              <a:defRPr>
                <a:solidFill>
                  <a:schemeClr val="lt1"/>
                </a:solidFill>
              </a:defRPr>
            </a:lvl3pPr>
            <a:lvl4pPr indent="-292100" lvl="3" marL="1828800" rtl="0" algn="l">
              <a:lnSpc>
                <a:spcPct val="90000"/>
              </a:lnSpc>
              <a:spcBef>
                <a:spcPts val="400"/>
              </a:spcBef>
              <a:spcAft>
                <a:spcPts val="0"/>
              </a:spcAft>
              <a:buSzPts val="1000"/>
              <a:buChar char="▪"/>
              <a:defRPr>
                <a:solidFill>
                  <a:schemeClr val="lt1"/>
                </a:solidFill>
              </a:defRPr>
            </a:lvl4pPr>
            <a:lvl5pPr indent="-292100" lvl="4" marL="2286000" rtl="0" algn="l">
              <a:lnSpc>
                <a:spcPct val="90000"/>
              </a:lnSpc>
              <a:spcBef>
                <a:spcPts val="400"/>
              </a:spcBef>
              <a:spcAft>
                <a:spcPts val="0"/>
              </a:spcAft>
              <a:buSzPts val="1000"/>
              <a:buChar char="▪"/>
              <a:defRPr>
                <a:solidFill>
                  <a:schemeClr val="lt1"/>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pic>
        <p:nvPicPr>
          <p:cNvPr id="1017" name="Google Shape;1017;p166"/>
          <p:cNvPicPr preferRelativeResize="0"/>
          <p:nvPr/>
        </p:nvPicPr>
        <p:blipFill rotWithShape="1">
          <a:blip r:embed="rId2">
            <a:alphaModFix/>
          </a:blip>
          <a:srcRect b="0" l="0" r="0" t="0"/>
          <a:stretch/>
        </p:blipFill>
        <p:spPr>
          <a:xfrm>
            <a:off x="356616" y="4761292"/>
            <a:ext cx="1001269" cy="157503"/>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Only">
  <p:cSld name="1_Title Only">
    <p:spTree>
      <p:nvGrpSpPr>
        <p:cNvPr id="72" name="Shape 72"/>
        <p:cNvGrpSpPr/>
        <p:nvPr/>
      </p:nvGrpSpPr>
      <p:grpSpPr>
        <a:xfrm>
          <a:off x="0" y="0"/>
          <a:ext cx="0" cy="0"/>
          <a:chOff x="0" y="0"/>
          <a:chExt cx="0" cy="0"/>
        </a:xfrm>
      </p:grpSpPr>
      <p:sp>
        <p:nvSpPr>
          <p:cNvPr id="73" name="Google Shape;73;p18"/>
          <p:cNvSpPr txBox="1"/>
          <p:nvPr>
            <p:ph type="ctrTitle"/>
          </p:nvPr>
        </p:nvSpPr>
        <p:spPr>
          <a:xfrm>
            <a:off x="525934" y="426022"/>
            <a:ext cx="8229600" cy="294311"/>
          </a:xfrm>
          <a:prstGeom prst="rect">
            <a:avLst/>
          </a:prstGeom>
          <a:noFill/>
          <a:ln>
            <a:noFill/>
          </a:ln>
        </p:spPr>
        <p:txBody>
          <a:bodyPr anchorCtr="0" anchor="ctr" bIns="0" lIns="0" spcFirstLastPara="1" rIns="0" wrap="square" tIns="0">
            <a:noAutofit/>
          </a:bodyPr>
          <a:lstStyle>
            <a:lvl1pPr lvl="0" algn="l">
              <a:lnSpc>
                <a:spcPct val="85000"/>
              </a:lnSpc>
              <a:spcBef>
                <a:spcPts val="0"/>
              </a:spcBef>
              <a:spcAft>
                <a:spcPts val="0"/>
              </a:spcAft>
              <a:buSzPts val="2100"/>
              <a:buNone/>
              <a:defRPr b="1" sz="2250">
                <a:solidFill>
                  <a:schemeClr val="dk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Dark" showMasterSp="0">
  <p:cSld name="Title Dark">
    <p:bg>
      <p:bgPr>
        <a:solidFill>
          <a:schemeClr val="accent1"/>
        </a:solidFill>
      </p:bgPr>
    </p:bg>
    <p:spTree>
      <p:nvGrpSpPr>
        <p:cNvPr id="1018" name="Shape 1018"/>
        <p:cNvGrpSpPr/>
        <p:nvPr/>
      </p:nvGrpSpPr>
      <p:grpSpPr>
        <a:xfrm>
          <a:off x="0" y="0"/>
          <a:ext cx="0" cy="0"/>
          <a:chOff x="0" y="0"/>
          <a:chExt cx="0" cy="0"/>
        </a:xfrm>
      </p:grpSpPr>
      <p:sp>
        <p:nvSpPr>
          <p:cNvPr id="1019" name="Google Shape;1019;p167"/>
          <p:cNvSpPr txBox="1"/>
          <p:nvPr>
            <p:ph type="title"/>
          </p:nvPr>
        </p:nvSpPr>
        <p:spPr>
          <a:xfrm>
            <a:off x="345734" y="273844"/>
            <a:ext cx="8445000" cy="744000"/>
          </a:xfrm>
          <a:prstGeom prst="rect">
            <a:avLst/>
          </a:prstGeom>
          <a:noFill/>
          <a:ln>
            <a:noFill/>
          </a:ln>
        </p:spPr>
        <p:txBody>
          <a:bodyPr anchorCtr="0" anchor="ctr" bIns="34275" lIns="0" spcFirstLastPara="1" rIns="0" wrap="square" tIns="34275">
            <a:noAutofit/>
          </a:bodyPr>
          <a:lstStyle>
            <a:lvl1pPr lvl="0" rtl="0" algn="l">
              <a:lnSpc>
                <a:spcPct val="90000"/>
              </a:lnSpc>
              <a:spcBef>
                <a:spcPts val="0"/>
              </a:spcBef>
              <a:spcAft>
                <a:spcPts val="0"/>
              </a:spcAft>
              <a:buClr>
                <a:schemeClr val="lt1"/>
              </a:buClr>
              <a:buSzPts val="3000"/>
              <a:buFont typeface="Barlow"/>
              <a:buNone/>
              <a:defRPr>
                <a:solidFill>
                  <a:schemeClr val="lt1"/>
                </a:solidFill>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pic>
        <p:nvPicPr>
          <p:cNvPr id="1020" name="Google Shape;1020;p167"/>
          <p:cNvPicPr preferRelativeResize="0"/>
          <p:nvPr/>
        </p:nvPicPr>
        <p:blipFill rotWithShape="1">
          <a:blip r:embed="rId2">
            <a:alphaModFix/>
          </a:blip>
          <a:srcRect b="0" l="0" r="0" t="0"/>
          <a:stretch/>
        </p:blipFill>
        <p:spPr>
          <a:xfrm>
            <a:off x="356616" y="4761292"/>
            <a:ext cx="1001269" cy="157503"/>
          </a:xfrm>
          <a:prstGeom prst="rect">
            <a:avLst/>
          </a:prstGeom>
          <a:noFill/>
          <a:ln>
            <a:noFill/>
          </a:ln>
        </p:spPr>
      </p:pic>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hite" type="blank">
  <p:cSld name="BLANK">
    <p:spTree>
      <p:nvGrpSpPr>
        <p:cNvPr id="1021" name="Shape 1021"/>
        <p:cNvGrpSpPr/>
        <p:nvPr/>
      </p:nvGrpSpPr>
      <p:grpSpPr>
        <a:xfrm>
          <a:off x="0" y="0"/>
          <a:ext cx="0" cy="0"/>
          <a:chOff x="0" y="0"/>
          <a:chExt cx="0" cy="0"/>
        </a:xfrm>
      </p:grpSpPr>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line 04">
  <p:cSld name="Headline 04">
    <p:spTree>
      <p:nvGrpSpPr>
        <p:cNvPr id="1022" name="Shape 1022"/>
        <p:cNvGrpSpPr/>
        <p:nvPr/>
      </p:nvGrpSpPr>
      <p:grpSpPr>
        <a:xfrm>
          <a:off x="0" y="0"/>
          <a:ext cx="0" cy="0"/>
          <a:chOff x="0" y="0"/>
          <a:chExt cx="0" cy="0"/>
        </a:xfrm>
      </p:grpSpPr>
      <p:pic>
        <p:nvPicPr>
          <p:cNvPr descr="A close up of a logo&#10;&#10;Description automatically generated" id="1023" name="Google Shape;1023;p169"/>
          <p:cNvPicPr preferRelativeResize="0"/>
          <p:nvPr/>
        </p:nvPicPr>
        <p:blipFill rotWithShape="1">
          <a:blip r:embed="rId2">
            <a:alphaModFix amt="50000"/>
          </a:blip>
          <a:srcRect b="0" l="0" r="14273" t="0"/>
          <a:stretch/>
        </p:blipFill>
        <p:spPr>
          <a:xfrm>
            <a:off x="1304925" y="0"/>
            <a:ext cx="7839077" cy="5143500"/>
          </a:xfrm>
          <a:prstGeom prst="rect">
            <a:avLst/>
          </a:prstGeom>
          <a:noFill/>
          <a:ln>
            <a:noFill/>
          </a:ln>
        </p:spPr>
      </p:pic>
      <p:sp>
        <p:nvSpPr>
          <p:cNvPr id="1024" name="Google Shape;1024;p169"/>
          <p:cNvSpPr txBox="1"/>
          <p:nvPr>
            <p:ph type="title"/>
          </p:nvPr>
        </p:nvSpPr>
        <p:spPr>
          <a:xfrm>
            <a:off x="345735" y="2074663"/>
            <a:ext cx="8169600" cy="994200"/>
          </a:xfrm>
          <a:prstGeom prst="rect">
            <a:avLst/>
          </a:prstGeom>
          <a:noFill/>
          <a:ln>
            <a:noFill/>
          </a:ln>
        </p:spPr>
        <p:txBody>
          <a:bodyPr anchorCtr="0" anchor="ctr" bIns="34275" lIns="0" spcFirstLastPara="1" rIns="0" wrap="square" tIns="34275">
            <a:noAutofit/>
          </a:bodyPr>
          <a:lstStyle>
            <a:lvl1pPr lvl="0" rtl="0" algn="l">
              <a:lnSpc>
                <a:spcPct val="90000"/>
              </a:lnSpc>
              <a:spcBef>
                <a:spcPts val="0"/>
              </a:spcBef>
              <a:spcAft>
                <a:spcPts val="0"/>
              </a:spcAft>
              <a:buClr>
                <a:schemeClr val="dk1"/>
              </a:buClr>
              <a:buSzPts val="3000"/>
              <a:buFont typeface="Barlow"/>
              <a:buNone/>
              <a:defRPr>
                <a:solidFill>
                  <a:schemeClr val="dk1"/>
                </a:solidFill>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Divider 01" showMasterSp="0">
  <p:cSld name="Section Divider 01">
    <p:bg>
      <p:bgPr>
        <a:solidFill>
          <a:schemeClr val="dk1"/>
        </a:solidFill>
      </p:bgPr>
    </p:bg>
    <p:spTree>
      <p:nvGrpSpPr>
        <p:cNvPr id="1025" name="Shape 1025"/>
        <p:cNvGrpSpPr/>
        <p:nvPr/>
      </p:nvGrpSpPr>
      <p:grpSpPr>
        <a:xfrm>
          <a:off x="0" y="0"/>
          <a:ext cx="0" cy="0"/>
          <a:chOff x="0" y="0"/>
          <a:chExt cx="0" cy="0"/>
        </a:xfrm>
      </p:grpSpPr>
      <p:pic>
        <p:nvPicPr>
          <p:cNvPr descr="A picture containing building, light, traffic, white&#10;&#10;Description automatically generated" id="1026" name="Google Shape;1026;p170"/>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1027" name="Google Shape;1027;p170"/>
          <p:cNvSpPr txBox="1"/>
          <p:nvPr>
            <p:ph type="title"/>
          </p:nvPr>
        </p:nvSpPr>
        <p:spPr>
          <a:xfrm>
            <a:off x="345735" y="2074663"/>
            <a:ext cx="8169600" cy="994200"/>
          </a:xfrm>
          <a:prstGeom prst="rect">
            <a:avLst/>
          </a:prstGeom>
          <a:noFill/>
          <a:ln>
            <a:noFill/>
          </a:ln>
        </p:spPr>
        <p:txBody>
          <a:bodyPr anchorCtr="0" anchor="ctr" bIns="34275" lIns="0" spcFirstLastPara="1" rIns="0" wrap="square" tIns="34275">
            <a:noAutofit/>
          </a:bodyPr>
          <a:lstStyle>
            <a:lvl1pPr lvl="0" rtl="0" algn="l">
              <a:lnSpc>
                <a:spcPct val="90000"/>
              </a:lnSpc>
              <a:spcBef>
                <a:spcPts val="0"/>
              </a:spcBef>
              <a:spcAft>
                <a:spcPts val="0"/>
              </a:spcAft>
              <a:buClr>
                <a:schemeClr val="lt1"/>
              </a:buClr>
              <a:buSzPts val="3000"/>
              <a:buFont typeface="Barlow"/>
              <a:buNone/>
              <a:defRPr>
                <a:solidFill>
                  <a:schemeClr val="lt1"/>
                </a:solidFill>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pic>
        <p:nvPicPr>
          <p:cNvPr id="1028" name="Google Shape;1028;p170"/>
          <p:cNvPicPr preferRelativeResize="0"/>
          <p:nvPr/>
        </p:nvPicPr>
        <p:blipFill rotWithShape="1">
          <a:blip r:embed="rId3">
            <a:alphaModFix/>
          </a:blip>
          <a:srcRect b="0" l="0" r="0" t="0"/>
          <a:stretch/>
        </p:blipFill>
        <p:spPr>
          <a:xfrm>
            <a:off x="356616" y="4761292"/>
            <a:ext cx="1001269" cy="157503"/>
          </a:xfrm>
          <a:prstGeom prst="rect">
            <a:avLst/>
          </a:prstGeom>
          <a:noFill/>
          <a:ln>
            <a:noFill/>
          </a:ln>
        </p:spPr>
      </p:pic>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p:cSld name="Comparison">
    <p:bg>
      <p:bgPr>
        <a:solidFill>
          <a:schemeClr val="dk1"/>
        </a:solidFill>
      </p:bgPr>
    </p:bg>
    <p:spTree>
      <p:nvGrpSpPr>
        <p:cNvPr id="1029" name="Shape 1029"/>
        <p:cNvGrpSpPr/>
        <p:nvPr/>
      </p:nvGrpSpPr>
      <p:grpSpPr>
        <a:xfrm>
          <a:off x="0" y="0"/>
          <a:ext cx="0" cy="0"/>
          <a:chOff x="0" y="0"/>
          <a:chExt cx="0" cy="0"/>
        </a:xfrm>
      </p:grpSpPr>
      <p:sp>
        <p:nvSpPr>
          <p:cNvPr id="1030" name="Google Shape;1030;p171"/>
          <p:cNvSpPr txBox="1"/>
          <p:nvPr>
            <p:ph idx="1" type="body"/>
          </p:nvPr>
        </p:nvSpPr>
        <p:spPr>
          <a:xfrm>
            <a:off x="254760" y="1286171"/>
            <a:ext cx="4238700" cy="479700"/>
          </a:xfrm>
          <a:prstGeom prst="rect">
            <a:avLst/>
          </a:prstGeom>
          <a:noFill/>
          <a:ln>
            <a:noFill/>
          </a:ln>
        </p:spPr>
        <p:txBody>
          <a:bodyPr anchorCtr="0" anchor="b" bIns="34275" lIns="0" spcFirstLastPara="1" rIns="0" wrap="square" tIns="34275">
            <a:noAutofit/>
          </a:bodyPr>
          <a:lstStyle>
            <a:lvl1pPr indent="-228600" lvl="0" marL="457200" marR="0" rtl="0" algn="l">
              <a:lnSpc>
                <a:spcPct val="100000"/>
              </a:lnSpc>
              <a:spcBef>
                <a:spcPts val="500"/>
              </a:spcBef>
              <a:spcAft>
                <a:spcPts val="0"/>
              </a:spcAft>
              <a:buClr>
                <a:schemeClr val="lt1"/>
              </a:buClr>
              <a:buSzPts val="1600"/>
              <a:buFont typeface="Arial"/>
              <a:buNone/>
              <a:defRPr b="1" i="0" sz="2400" u="none" cap="none" strike="noStrike">
                <a:solidFill>
                  <a:schemeClr val="lt1"/>
                </a:solidFill>
                <a:latin typeface="Source Sans Pro"/>
                <a:ea typeface="Source Sans Pro"/>
                <a:cs typeface="Source Sans Pro"/>
                <a:sym typeface="Source Sans Pro"/>
              </a:defRPr>
            </a:lvl1pPr>
            <a:lvl2pPr indent="-228600" lvl="1" marL="914400" marR="0" rtl="0" algn="l">
              <a:lnSpc>
                <a:spcPct val="100000"/>
              </a:lnSpc>
              <a:spcBef>
                <a:spcPts val="400"/>
              </a:spcBef>
              <a:spcAft>
                <a:spcPts val="0"/>
              </a:spcAft>
              <a:buClr>
                <a:schemeClr val="lt1"/>
              </a:buClr>
              <a:buSzPts val="1400"/>
              <a:buFont typeface="Arial"/>
              <a:buNone/>
              <a:defRPr b="1" i="0" sz="2000" u="none" cap="none" strike="noStrike">
                <a:solidFill>
                  <a:schemeClr val="lt1"/>
                </a:solidFill>
                <a:latin typeface="Source Sans Pro"/>
                <a:ea typeface="Source Sans Pro"/>
                <a:cs typeface="Source Sans Pro"/>
                <a:sym typeface="Source Sans Pro"/>
              </a:defRPr>
            </a:lvl2pPr>
            <a:lvl3pPr indent="-228600" lvl="2" marL="1371600" marR="0" rtl="0" algn="l">
              <a:lnSpc>
                <a:spcPct val="100000"/>
              </a:lnSpc>
              <a:spcBef>
                <a:spcPts val="400"/>
              </a:spcBef>
              <a:spcAft>
                <a:spcPts val="0"/>
              </a:spcAft>
              <a:buClr>
                <a:schemeClr val="lt1"/>
              </a:buClr>
              <a:buSzPts val="1100"/>
              <a:buFont typeface="Merriweather Sans"/>
              <a:buNone/>
              <a:defRPr b="1" i="0" sz="1800" u="none" cap="none" strike="noStrike">
                <a:solidFill>
                  <a:schemeClr val="lt1"/>
                </a:solidFill>
                <a:latin typeface="Source Sans Pro"/>
                <a:ea typeface="Source Sans Pro"/>
                <a:cs typeface="Source Sans Pro"/>
                <a:sym typeface="Source Sans Pro"/>
              </a:defRPr>
            </a:lvl3pPr>
            <a:lvl4pPr indent="-228600" lvl="3" marL="1828800" marR="0" rtl="0" algn="l">
              <a:lnSpc>
                <a:spcPct val="100000"/>
              </a:lnSpc>
              <a:spcBef>
                <a:spcPts val="300"/>
              </a:spcBef>
              <a:spcAft>
                <a:spcPts val="0"/>
              </a:spcAft>
              <a:buClr>
                <a:schemeClr val="lt1"/>
              </a:buClr>
              <a:buSzPts val="1000"/>
              <a:buFont typeface="Arial"/>
              <a:buNone/>
              <a:defRPr b="1" i="0" sz="1600" u="none" cap="none" strike="noStrike">
                <a:solidFill>
                  <a:schemeClr val="lt1"/>
                </a:solidFill>
                <a:latin typeface="Source Sans Pro"/>
                <a:ea typeface="Source Sans Pro"/>
                <a:cs typeface="Source Sans Pro"/>
                <a:sym typeface="Source Sans Pro"/>
              </a:defRPr>
            </a:lvl4pPr>
            <a:lvl5pPr indent="-228600" lvl="4" marL="2286000" marR="0" rtl="0" algn="l">
              <a:lnSpc>
                <a:spcPct val="100000"/>
              </a:lnSpc>
              <a:spcBef>
                <a:spcPts val="300"/>
              </a:spcBef>
              <a:spcAft>
                <a:spcPts val="0"/>
              </a:spcAft>
              <a:buClr>
                <a:schemeClr val="lt1"/>
              </a:buClr>
              <a:buSzPts val="1000"/>
              <a:buFont typeface="Merriweather Sans"/>
              <a:buNone/>
              <a:defRPr b="1" i="0" sz="1600" u="none" cap="none" strike="noStrike">
                <a:solidFill>
                  <a:schemeClr val="lt1"/>
                </a:solidFill>
                <a:latin typeface="Source Sans Pro"/>
                <a:ea typeface="Source Sans Pro"/>
                <a:cs typeface="Source Sans Pro"/>
                <a:sym typeface="Source Sans Pro"/>
              </a:defRPr>
            </a:lvl5pPr>
            <a:lvl6pPr indent="-228600" lvl="5" marL="2743200" marR="0" rtl="0" algn="l">
              <a:spcBef>
                <a:spcPts val="300"/>
              </a:spcBef>
              <a:spcAft>
                <a:spcPts val="0"/>
              </a:spcAft>
              <a:buClr>
                <a:schemeClr val="dk1"/>
              </a:buClr>
              <a:buSzPts val="14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spcBef>
                <a:spcPts val="300"/>
              </a:spcBef>
              <a:spcAft>
                <a:spcPts val="0"/>
              </a:spcAft>
              <a:buClr>
                <a:schemeClr val="dk1"/>
              </a:buClr>
              <a:buSzPts val="14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spcBef>
                <a:spcPts val="300"/>
              </a:spcBef>
              <a:spcAft>
                <a:spcPts val="0"/>
              </a:spcAft>
              <a:buClr>
                <a:schemeClr val="dk1"/>
              </a:buClr>
              <a:buSzPts val="14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spcBef>
                <a:spcPts val="300"/>
              </a:spcBef>
              <a:spcAft>
                <a:spcPts val="0"/>
              </a:spcAft>
              <a:buClr>
                <a:schemeClr val="dk1"/>
              </a:buClr>
              <a:buSzPts val="1400"/>
              <a:buFont typeface="Arial"/>
              <a:buNone/>
              <a:defRPr b="1" i="0" sz="1600" u="none" cap="none" strike="noStrike">
                <a:solidFill>
                  <a:schemeClr val="dk1"/>
                </a:solidFill>
                <a:latin typeface="Calibri"/>
                <a:ea typeface="Calibri"/>
                <a:cs typeface="Calibri"/>
                <a:sym typeface="Calibri"/>
              </a:defRPr>
            </a:lvl9pPr>
          </a:lstStyle>
          <a:p/>
        </p:txBody>
      </p:sp>
      <p:sp>
        <p:nvSpPr>
          <p:cNvPr id="1031" name="Google Shape;1031;p171"/>
          <p:cNvSpPr txBox="1"/>
          <p:nvPr>
            <p:ph idx="2" type="body"/>
          </p:nvPr>
        </p:nvSpPr>
        <p:spPr>
          <a:xfrm>
            <a:off x="4560360" y="1286171"/>
            <a:ext cx="4254900" cy="479700"/>
          </a:xfrm>
          <a:prstGeom prst="rect">
            <a:avLst/>
          </a:prstGeom>
          <a:noFill/>
          <a:ln>
            <a:noFill/>
          </a:ln>
        </p:spPr>
        <p:txBody>
          <a:bodyPr anchorCtr="0" anchor="b" bIns="34275" lIns="0" spcFirstLastPara="1" rIns="0" wrap="square" tIns="34275">
            <a:noAutofit/>
          </a:bodyPr>
          <a:lstStyle>
            <a:lvl1pPr indent="-228600" lvl="0" marL="457200" marR="0" rtl="0" algn="l">
              <a:lnSpc>
                <a:spcPct val="100000"/>
              </a:lnSpc>
              <a:spcBef>
                <a:spcPts val="500"/>
              </a:spcBef>
              <a:spcAft>
                <a:spcPts val="0"/>
              </a:spcAft>
              <a:buClr>
                <a:schemeClr val="lt1"/>
              </a:buClr>
              <a:buSzPts val="1600"/>
              <a:buFont typeface="Arial"/>
              <a:buNone/>
              <a:defRPr b="1" i="0" sz="2400" u="none" cap="none" strike="noStrike">
                <a:solidFill>
                  <a:schemeClr val="lt1"/>
                </a:solidFill>
                <a:latin typeface="Source Sans Pro"/>
                <a:ea typeface="Source Sans Pro"/>
                <a:cs typeface="Source Sans Pro"/>
                <a:sym typeface="Source Sans Pro"/>
              </a:defRPr>
            </a:lvl1pPr>
            <a:lvl2pPr indent="-228600" lvl="1" marL="914400" marR="0" rtl="0" algn="l">
              <a:lnSpc>
                <a:spcPct val="100000"/>
              </a:lnSpc>
              <a:spcBef>
                <a:spcPts val="400"/>
              </a:spcBef>
              <a:spcAft>
                <a:spcPts val="0"/>
              </a:spcAft>
              <a:buClr>
                <a:schemeClr val="lt1"/>
              </a:buClr>
              <a:buSzPts val="1400"/>
              <a:buFont typeface="Arial"/>
              <a:buNone/>
              <a:defRPr b="1" i="0" sz="2000" u="none" cap="none" strike="noStrike">
                <a:solidFill>
                  <a:schemeClr val="lt1"/>
                </a:solidFill>
                <a:latin typeface="Source Sans Pro"/>
                <a:ea typeface="Source Sans Pro"/>
                <a:cs typeface="Source Sans Pro"/>
                <a:sym typeface="Source Sans Pro"/>
              </a:defRPr>
            </a:lvl2pPr>
            <a:lvl3pPr indent="-228600" lvl="2" marL="1371600" marR="0" rtl="0" algn="l">
              <a:lnSpc>
                <a:spcPct val="100000"/>
              </a:lnSpc>
              <a:spcBef>
                <a:spcPts val="400"/>
              </a:spcBef>
              <a:spcAft>
                <a:spcPts val="0"/>
              </a:spcAft>
              <a:buClr>
                <a:schemeClr val="lt1"/>
              </a:buClr>
              <a:buSzPts val="1100"/>
              <a:buFont typeface="Merriweather Sans"/>
              <a:buNone/>
              <a:defRPr b="1" i="0" sz="1800" u="none" cap="none" strike="noStrike">
                <a:solidFill>
                  <a:schemeClr val="lt1"/>
                </a:solidFill>
                <a:latin typeface="Source Sans Pro"/>
                <a:ea typeface="Source Sans Pro"/>
                <a:cs typeface="Source Sans Pro"/>
                <a:sym typeface="Source Sans Pro"/>
              </a:defRPr>
            </a:lvl3pPr>
            <a:lvl4pPr indent="-228600" lvl="3" marL="1828800" marR="0" rtl="0" algn="l">
              <a:lnSpc>
                <a:spcPct val="100000"/>
              </a:lnSpc>
              <a:spcBef>
                <a:spcPts val="300"/>
              </a:spcBef>
              <a:spcAft>
                <a:spcPts val="0"/>
              </a:spcAft>
              <a:buClr>
                <a:schemeClr val="lt1"/>
              </a:buClr>
              <a:buSzPts val="1000"/>
              <a:buFont typeface="Arial"/>
              <a:buNone/>
              <a:defRPr b="1" i="0" sz="1600" u="none" cap="none" strike="noStrike">
                <a:solidFill>
                  <a:schemeClr val="lt1"/>
                </a:solidFill>
                <a:latin typeface="Source Sans Pro"/>
                <a:ea typeface="Source Sans Pro"/>
                <a:cs typeface="Source Sans Pro"/>
                <a:sym typeface="Source Sans Pro"/>
              </a:defRPr>
            </a:lvl4pPr>
            <a:lvl5pPr indent="-228600" lvl="4" marL="2286000" marR="0" rtl="0" algn="l">
              <a:lnSpc>
                <a:spcPct val="100000"/>
              </a:lnSpc>
              <a:spcBef>
                <a:spcPts val="300"/>
              </a:spcBef>
              <a:spcAft>
                <a:spcPts val="0"/>
              </a:spcAft>
              <a:buClr>
                <a:schemeClr val="lt1"/>
              </a:buClr>
              <a:buSzPts val="1000"/>
              <a:buFont typeface="Merriweather Sans"/>
              <a:buNone/>
              <a:defRPr b="1" i="0" sz="1600" u="none" cap="none" strike="noStrike">
                <a:solidFill>
                  <a:schemeClr val="lt1"/>
                </a:solidFill>
                <a:latin typeface="Source Sans Pro"/>
                <a:ea typeface="Source Sans Pro"/>
                <a:cs typeface="Source Sans Pro"/>
                <a:sym typeface="Source Sans Pro"/>
              </a:defRPr>
            </a:lvl5pPr>
            <a:lvl6pPr indent="-228600" lvl="5" marL="2743200" marR="0" rtl="0" algn="l">
              <a:spcBef>
                <a:spcPts val="300"/>
              </a:spcBef>
              <a:spcAft>
                <a:spcPts val="0"/>
              </a:spcAft>
              <a:buClr>
                <a:schemeClr val="dk1"/>
              </a:buClr>
              <a:buSzPts val="14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spcBef>
                <a:spcPts val="300"/>
              </a:spcBef>
              <a:spcAft>
                <a:spcPts val="0"/>
              </a:spcAft>
              <a:buClr>
                <a:schemeClr val="dk1"/>
              </a:buClr>
              <a:buSzPts val="14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spcBef>
                <a:spcPts val="300"/>
              </a:spcBef>
              <a:spcAft>
                <a:spcPts val="0"/>
              </a:spcAft>
              <a:buClr>
                <a:schemeClr val="dk1"/>
              </a:buClr>
              <a:buSzPts val="14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spcBef>
                <a:spcPts val="300"/>
              </a:spcBef>
              <a:spcAft>
                <a:spcPts val="0"/>
              </a:spcAft>
              <a:buClr>
                <a:schemeClr val="dk1"/>
              </a:buClr>
              <a:buSzPts val="1400"/>
              <a:buFont typeface="Arial"/>
              <a:buNone/>
              <a:defRPr b="1" i="0" sz="1600" u="none" cap="none" strike="noStrike">
                <a:solidFill>
                  <a:schemeClr val="dk1"/>
                </a:solidFill>
                <a:latin typeface="Calibri"/>
                <a:ea typeface="Calibri"/>
                <a:cs typeface="Calibri"/>
                <a:sym typeface="Calibri"/>
              </a:defRPr>
            </a:lvl9pPr>
          </a:lstStyle>
          <a:p/>
        </p:txBody>
      </p:sp>
      <p:sp>
        <p:nvSpPr>
          <p:cNvPr id="1032" name="Google Shape;1032;p171"/>
          <p:cNvSpPr txBox="1"/>
          <p:nvPr>
            <p:ph type="title"/>
          </p:nvPr>
        </p:nvSpPr>
        <p:spPr>
          <a:xfrm>
            <a:off x="254760" y="206375"/>
            <a:ext cx="8560500" cy="857400"/>
          </a:xfrm>
          <a:prstGeom prst="rect">
            <a:avLst/>
          </a:prstGeom>
          <a:noFill/>
          <a:ln>
            <a:noFill/>
          </a:ln>
        </p:spPr>
        <p:txBody>
          <a:bodyPr anchorCtr="0" anchor="t" bIns="34275" lIns="0" spcFirstLastPara="1" rIns="0" wrap="square" tIns="34275">
            <a:noAutofit/>
          </a:bodyPr>
          <a:lstStyle>
            <a:lvl1pPr indent="0" lvl="0" marL="0" marR="0" rtl="0" algn="l">
              <a:spcBef>
                <a:spcPts val="0"/>
              </a:spcBef>
              <a:spcAft>
                <a:spcPts val="0"/>
              </a:spcAft>
              <a:buSzPts val="3000"/>
              <a:buNone/>
              <a:defRPr b="0" i="0" sz="4000" u="none" cap="none" strike="noStrike">
                <a:solidFill>
                  <a:schemeClr val="lt1"/>
                </a:solidFill>
                <a:latin typeface="Source Sans Pro"/>
                <a:ea typeface="Source Sans Pro"/>
                <a:cs typeface="Source Sans Pro"/>
                <a:sym typeface="Source Sans Pro"/>
              </a:defRPr>
            </a:lvl1pPr>
            <a:lvl2pPr indent="0" lvl="1" marL="0" marR="0" rtl="0" algn="l">
              <a:spcBef>
                <a:spcPts val="0"/>
              </a:spcBef>
              <a:spcAft>
                <a:spcPts val="0"/>
              </a:spcAft>
              <a:buSzPts val="1100"/>
              <a:buNone/>
              <a:defRPr b="0" i="0" sz="4000" u="none" cap="none" strike="noStrike">
                <a:solidFill>
                  <a:schemeClr val="dk1"/>
                </a:solidFill>
                <a:latin typeface="Arial"/>
                <a:ea typeface="Arial"/>
                <a:cs typeface="Arial"/>
                <a:sym typeface="Arial"/>
              </a:defRPr>
            </a:lvl2pPr>
            <a:lvl3pPr indent="0" lvl="2" marL="0" marR="0" rtl="0" algn="l">
              <a:spcBef>
                <a:spcPts val="0"/>
              </a:spcBef>
              <a:spcAft>
                <a:spcPts val="0"/>
              </a:spcAft>
              <a:buSzPts val="1100"/>
              <a:buNone/>
              <a:defRPr b="0" i="0" sz="4000" u="none" cap="none" strike="noStrike">
                <a:solidFill>
                  <a:schemeClr val="dk1"/>
                </a:solidFill>
                <a:latin typeface="Arial"/>
                <a:ea typeface="Arial"/>
                <a:cs typeface="Arial"/>
                <a:sym typeface="Arial"/>
              </a:defRPr>
            </a:lvl3pPr>
            <a:lvl4pPr indent="0" lvl="3" marL="0" marR="0" rtl="0" algn="l">
              <a:spcBef>
                <a:spcPts val="0"/>
              </a:spcBef>
              <a:spcAft>
                <a:spcPts val="0"/>
              </a:spcAft>
              <a:buSzPts val="1100"/>
              <a:buNone/>
              <a:defRPr b="0" i="0" sz="4000" u="none" cap="none" strike="noStrike">
                <a:solidFill>
                  <a:schemeClr val="dk1"/>
                </a:solidFill>
                <a:latin typeface="Arial"/>
                <a:ea typeface="Arial"/>
                <a:cs typeface="Arial"/>
                <a:sym typeface="Arial"/>
              </a:defRPr>
            </a:lvl4pPr>
            <a:lvl5pPr indent="0" lvl="4" marL="0" marR="0" rtl="0" algn="l">
              <a:spcBef>
                <a:spcPts val="0"/>
              </a:spcBef>
              <a:spcAft>
                <a:spcPts val="0"/>
              </a:spcAft>
              <a:buSzPts val="1100"/>
              <a:buNone/>
              <a:defRPr b="0" i="0" sz="4000" u="none" cap="none" strike="noStrike">
                <a:solidFill>
                  <a:schemeClr val="dk1"/>
                </a:solidFill>
                <a:latin typeface="Arial"/>
                <a:ea typeface="Arial"/>
                <a:cs typeface="Arial"/>
                <a:sym typeface="Arial"/>
              </a:defRPr>
            </a:lvl5pPr>
            <a:lvl6pPr indent="0" lvl="5" marL="457200" marR="0" rtl="0" algn="l">
              <a:spcBef>
                <a:spcPts val="0"/>
              </a:spcBef>
              <a:spcAft>
                <a:spcPts val="0"/>
              </a:spcAft>
              <a:buSzPts val="1100"/>
              <a:buNone/>
              <a:defRPr b="0" i="0" sz="4000" u="none" cap="none" strike="noStrike">
                <a:solidFill>
                  <a:schemeClr val="dk1"/>
                </a:solidFill>
                <a:latin typeface="Arial"/>
                <a:ea typeface="Arial"/>
                <a:cs typeface="Arial"/>
                <a:sym typeface="Arial"/>
              </a:defRPr>
            </a:lvl6pPr>
            <a:lvl7pPr indent="0" lvl="6" marL="914400" marR="0" rtl="0" algn="l">
              <a:spcBef>
                <a:spcPts val="0"/>
              </a:spcBef>
              <a:spcAft>
                <a:spcPts val="0"/>
              </a:spcAft>
              <a:buSzPts val="1100"/>
              <a:buNone/>
              <a:defRPr b="0" i="0" sz="4000" u="none" cap="none" strike="noStrike">
                <a:solidFill>
                  <a:schemeClr val="dk1"/>
                </a:solidFill>
                <a:latin typeface="Arial"/>
                <a:ea typeface="Arial"/>
                <a:cs typeface="Arial"/>
                <a:sym typeface="Arial"/>
              </a:defRPr>
            </a:lvl7pPr>
            <a:lvl8pPr indent="0" lvl="7" marL="1371600" marR="0" rtl="0" algn="l">
              <a:spcBef>
                <a:spcPts val="0"/>
              </a:spcBef>
              <a:spcAft>
                <a:spcPts val="0"/>
              </a:spcAft>
              <a:buSzPts val="1100"/>
              <a:buNone/>
              <a:defRPr b="0" i="0" sz="4000" u="none" cap="none" strike="noStrike">
                <a:solidFill>
                  <a:schemeClr val="dk1"/>
                </a:solidFill>
                <a:latin typeface="Arial"/>
                <a:ea typeface="Arial"/>
                <a:cs typeface="Arial"/>
                <a:sym typeface="Arial"/>
              </a:defRPr>
            </a:lvl8pPr>
            <a:lvl9pPr indent="0" lvl="8" marL="1828800" marR="0" rtl="0" algn="l">
              <a:spcBef>
                <a:spcPts val="0"/>
              </a:spcBef>
              <a:spcAft>
                <a:spcPts val="0"/>
              </a:spcAft>
              <a:buSzPts val="1100"/>
              <a:buNone/>
              <a:defRPr b="0" i="0" sz="4000" u="none" cap="none" strike="noStrike">
                <a:solidFill>
                  <a:schemeClr val="dk1"/>
                </a:solidFill>
                <a:latin typeface="Arial"/>
                <a:ea typeface="Arial"/>
                <a:cs typeface="Arial"/>
                <a:sym typeface="Arial"/>
              </a:defRPr>
            </a:lvl9pPr>
          </a:lstStyle>
          <a:p/>
        </p:txBody>
      </p:sp>
      <p:sp>
        <p:nvSpPr>
          <p:cNvPr id="1033" name="Google Shape;1033;p171"/>
          <p:cNvSpPr txBox="1"/>
          <p:nvPr>
            <p:ph idx="3" type="body"/>
          </p:nvPr>
        </p:nvSpPr>
        <p:spPr>
          <a:xfrm>
            <a:off x="4572000" y="1843144"/>
            <a:ext cx="4243200" cy="2963400"/>
          </a:xfrm>
          <a:prstGeom prst="rect">
            <a:avLst/>
          </a:prstGeom>
          <a:noFill/>
          <a:ln>
            <a:noFill/>
          </a:ln>
        </p:spPr>
        <p:txBody>
          <a:bodyPr anchorCtr="0" anchor="t" bIns="34275" lIns="0" spcFirstLastPara="1" rIns="0" wrap="square" tIns="34275">
            <a:noAutofit/>
          </a:bodyPr>
          <a:lstStyle>
            <a:lvl1pPr indent="-342900" lvl="0" marL="457200" marR="0" rtl="0" algn="l">
              <a:lnSpc>
                <a:spcPct val="100000"/>
              </a:lnSpc>
              <a:spcBef>
                <a:spcPts val="400"/>
              </a:spcBef>
              <a:spcAft>
                <a:spcPts val="0"/>
              </a:spcAft>
              <a:buClr>
                <a:schemeClr val="lt1"/>
              </a:buClr>
              <a:buSzPts val="1800"/>
              <a:buFont typeface="Arial"/>
              <a:buChar char="•"/>
              <a:defRPr b="0" i="0" sz="2000" u="none" cap="none" strike="noStrike">
                <a:solidFill>
                  <a:schemeClr val="lt1"/>
                </a:solidFill>
                <a:latin typeface="Source Sans Pro"/>
                <a:ea typeface="Source Sans Pro"/>
                <a:cs typeface="Source Sans Pro"/>
                <a:sym typeface="Source Sans Pro"/>
              </a:defRPr>
            </a:lvl1pPr>
            <a:lvl2pPr indent="-336550" lvl="1" marL="914400" marR="0" rtl="0" algn="l">
              <a:lnSpc>
                <a:spcPct val="100000"/>
              </a:lnSpc>
              <a:spcBef>
                <a:spcPts val="400"/>
              </a:spcBef>
              <a:spcAft>
                <a:spcPts val="0"/>
              </a:spcAft>
              <a:buClr>
                <a:schemeClr val="lt1"/>
              </a:buClr>
              <a:buSzPts val="1700"/>
              <a:buFont typeface="Merriweather Sans"/>
              <a:buChar char="–"/>
              <a:defRPr b="0" i="0" sz="1800" u="none" cap="none" strike="noStrike">
                <a:solidFill>
                  <a:schemeClr val="lt1"/>
                </a:solidFill>
                <a:latin typeface="Source Sans Pro"/>
                <a:ea typeface="Source Sans Pro"/>
                <a:cs typeface="Source Sans Pro"/>
                <a:sym typeface="Source Sans Pro"/>
              </a:defRPr>
            </a:lvl2pPr>
            <a:lvl3pPr indent="-298450" lvl="2" marL="1371600" marR="0" rtl="0" algn="l">
              <a:lnSpc>
                <a:spcPct val="100000"/>
              </a:lnSpc>
              <a:spcBef>
                <a:spcPts val="300"/>
              </a:spcBef>
              <a:spcAft>
                <a:spcPts val="0"/>
              </a:spcAft>
              <a:buClr>
                <a:schemeClr val="lt1"/>
              </a:buClr>
              <a:buSzPts val="1100"/>
              <a:buFont typeface="Arial"/>
              <a:buChar char="•"/>
              <a:defRPr b="0" i="0" sz="1400" u="none" cap="none" strike="noStrike">
                <a:solidFill>
                  <a:schemeClr val="lt1"/>
                </a:solidFill>
                <a:latin typeface="Source Sans Pro"/>
                <a:ea typeface="Source Sans Pro"/>
                <a:cs typeface="Source Sans Pro"/>
                <a:sym typeface="Source Sans Pro"/>
              </a:defRPr>
            </a:lvl3pPr>
            <a:lvl4pPr indent="-298450" lvl="3" marL="1828800" marR="0" rtl="0" algn="l">
              <a:lnSpc>
                <a:spcPct val="100000"/>
              </a:lnSpc>
              <a:spcBef>
                <a:spcPts val="200"/>
              </a:spcBef>
              <a:spcAft>
                <a:spcPts val="0"/>
              </a:spcAft>
              <a:buClr>
                <a:schemeClr val="lt1"/>
              </a:buClr>
              <a:buSzPts val="1100"/>
              <a:buFont typeface="Merriweather Sans"/>
              <a:buChar char="–"/>
              <a:defRPr b="0" i="0" sz="1200" u="none" cap="none" strike="noStrike">
                <a:solidFill>
                  <a:schemeClr val="lt1"/>
                </a:solidFill>
                <a:latin typeface="Source Sans Pro"/>
                <a:ea typeface="Source Sans Pro"/>
                <a:cs typeface="Source Sans Pro"/>
                <a:sym typeface="Source Sans Pro"/>
              </a:defRPr>
            </a:lvl4pPr>
            <a:lvl5pPr indent="-292100" lvl="4" marL="2286000" marR="0" rtl="0" algn="l">
              <a:lnSpc>
                <a:spcPct val="100000"/>
              </a:lnSpc>
              <a:spcBef>
                <a:spcPts val="200"/>
              </a:spcBef>
              <a:spcAft>
                <a:spcPts val="0"/>
              </a:spcAft>
              <a:buClr>
                <a:schemeClr val="lt1"/>
              </a:buClr>
              <a:buSzPts val="1000"/>
              <a:buFont typeface="Arial"/>
              <a:buChar char="•"/>
              <a:defRPr b="0" i="0" sz="1200" u="none" cap="none" strike="noStrike">
                <a:solidFill>
                  <a:schemeClr val="lt1"/>
                </a:solidFill>
                <a:latin typeface="Source Sans Pro"/>
                <a:ea typeface="Source Sans Pro"/>
                <a:cs typeface="Source Sans Pro"/>
                <a:sym typeface="Source Sans Pro"/>
              </a:defRPr>
            </a:lvl5pPr>
            <a:lvl6pPr indent="-330200" lvl="5" marL="2743200" marR="0" rtl="0" algn="l">
              <a:spcBef>
                <a:spcPts val="30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6pPr>
            <a:lvl7pPr indent="-330200" lvl="6" marL="3200400" marR="0" rtl="0" algn="l">
              <a:spcBef>
                <a:spcPts val="30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7pPr>
            <a:lvl8pPr indent="-330200" lvl="7" marL="3657600" marR="0" rtl="0" algn="l">
              <a:spcBef>
                <a:spcPts val="30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8pPr>
            <a:lvl9pPr indent="-330200" lvl="8" marL="4114800" marR="0" rtl="0" algn="l">
              <a:spcBef>
                <a:spcPts val="30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9pPr>
          </a:lstStyle>
          <a:p/>
        </p:txBody>
      </p:sp>
      <p:sp>
        <p:nvSpPr>
          <p:cNvPr id="1034" name="Google Shape;1034;p171"/>
          <p:cNvSpPr txBox="1"/>
          <p:nvPr>
            <p:ph idx="4" type="body"/>
          </p:nvPr>
        </p:nvSpPr>
        <p:spPr>
          <a:xfrm>
            <a:off x="254760" y="1843144"/>
            <a:ext cx="4234500" cy="2963400"/>
          </a:xfrm>
          <a:prstGeom prst="rect">
            <a:avLst/>
          </a:prstGeom>
          <a:noFill/>
          <a:ln>
            <a:noFill/>
          </a:ln>
        </p:spPr>
        <p:txBody>
          <a:bodyPr anchorCtr="0" anchor="t" bIns="34275" lIns="0" spcFirstLastPara="1" rIns="0" wrap="square" tIns="34275">
            <a:noAutofit/>
          </a:bodyPr>
          <a:lstStyle>
            <a:lvl1pPr indent="-342900" lvl="0" marL="457200" marR="0" rtl="0" algn="l">
              <a:lnSpc>
                <a:spcPct val="100000"/>
              </a:lnSpc>
              <a:spcBef>
                <a:spcPts val="400"/>
              </a:spcBef>
              <a:spcAft>
                <a:spcPts val="0"/>
              </a:spcAft>
              <a:buClr>
                <a:schemeClr val="lt1"/>
              </a:buClr>
              <a:buSzPts val="1800"/>
              <a:buFont typeface="Arial"/>
              <a:buChar char="•"/>
              <a:defRPr b="0" i="0" sz="2000" u="none" cap="none" strike="noStrike">
                <a:solidFill>
                  <a:schemeClr val="lt1"/>
                </a:solidFill>
                <a:latin typeface="Source Sans Pro"/>
                <a:ea typeface="Source Sans Pro"/>
                <a:cs typeface="Source Sans Pro"/>
                <a:sym typeface="Source Sans Pro"/>
              </a:defRPr>
            </a:lvl1pPr>
            <a:lvl2pPr indent="-336550" lvl="1" marL="914400" marR="0" rtl="0" algn="l">
              <a:lnSpc>
                <a:spcPct val="100000"/>
              </a:lnSpc>
              <a:spcBef>
                <a:spcPts val="400"/>
              </a:spcBef>
              <a:spcAft>
                <a:spcPts val="0"/>
              </a:spcAft>
              <a:buClr>
                <a:schemeClr val="lt1"/>
              </a:buClr>
              <a:buSzPts val="1700"/>
              <a:buFont typeface="Merriweather Sans"/>
              <a:buChar char="–"/>
              <a:defRPr b="0" i="0" sz="1800" u="none" cap="none" strike="noStrike">
                <a:solidFill>
                  <a:schemeClr val="lt1"/>
                </a:solidFill>
                <a:latin typeface="Source Sans Pro"/>
                <a:ea typeface="Source Sans Pro"/>
                <a:cs typeface="Source Sans Pro"/>
                <a:sym typeface="Source Sans Pro"/>
              </a:defRPr>
            </a:lvl2pPr>
            <a:lvl3pPr indent="-298450" lvl="2" marL="1371600" marR="0" rtl="0" algn="l">
              <a:lnSpc>
                <a:spcPct val="100000"/>
              </a:lnSpc>
              <a:spcBef>
                <a:spcPts val="300"/>
              </a:spcBef>
              <a:spcAft>
                <a:spcPts val="0"/>
              </a:spcAft>
              <a:buClr>
                <a:schemeClr val="lt1"/>
              </a:buClr>
              <a:buSzPts val="1100"/>
              <a:buFont typeface="Arial"/>
              <a:buChar char="•"/>
              <a:defRPr b="0" i="0" sz="1400" u="none" cap="none" strike="noStrike">
                <a:solidFill>
                  <a:schemeClr val="lt1"/>
                </a:solidFill>
                <a:latin typeface="Source Sans Pro"/>
                <a:ea typeface="Source Sans Pro"/>
                <a:cs typeface="Source Sans Pro"/>
                <a:sym typeface="Source Sans Pro"/>
              </a:defRPr>
            </a:lvl3pPr>
            <a:lvl4pPr indent="-298450" lvl="3" marL="1828800" marR="0" rtl="0" algn="l">
              <a:lnSpc>
                <a:spcPct val="100000"/>
              </a:lnSpc>
              <a:spcBef>
                <a:spcPts val="200"/>
              </a:spcBef>
              <a:spcAft>
                <a:spcPts val="0"/>
              </a:spcAft>
              <a:buClr>
                <a:schemeClr val="lt1"/>
              </a:buClr>
              <a:buSzPts val="1100"/>
              <a:buFont typeface="Merriweather Sans"/>
              <a:buChar char="–"/>
              <a:defRPr b="0" i="0" sz="1200" u="none" cap="none" strike="noStrike">
                <a:solidFill>
                  <a:schemeClr val="lt1"/>
                </a:solidFill>
                <a:latin typeface="Source Sans Pro"/>
                <a:ea typeface="Source Sans Pro"/>
                <a:cs typeface="Source Sans Pro"/>
                <a:sym typeface="Source Sans Pro"/>
              </a:defRPr>
            </a:lvl4pPr>
            <a:lvl5pPr indent="-292100" lvl="4" marL="2286000" marR="0" rtl="0" algn="l">
              <a:lnSpc>
                <a:spcPct val="100000"/>
              </a:lnSpc>
              <a:spcBef>
                <a:spcPts val="200"/>
              </a:spcBef>
              <a:spcAft>
                <a:spcPts val="0"/>
              </a:spcAft>
              <a:buClr>
                <a:schemeClr val="lt1"/>
              </a:buClr>
              <a:buSzPts val="1000"/>
              <a:buFont typeface="Arial"/>
              <a:buChar char="•"/>
              <a:defRPr b="0" i="0" sz="1200" u="none" cap="none" strike="noStrike">
                <a:solidFill>
                  <a:schemeClr val="lt1"/>
                </a:solidFill>
                <a:latin typeface="Source Sans Pro"/>
                <a:ea typeface="Source Sans Pro"/>
                <a:cs typeface="Source Sans Pro"/>
                <a:sym typeface="Source Sans Pro"/>
              </a:defRPr>
            </a:lvl5pPr>
            <a:lvl6pPr indent="-330200" lvl="5" marL="2743200" marR="0" rtl="0" algn="l">
              <a:spcBef>
                <a:spcPts val="30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6pPr>
            <a:lvl7pPr indent="-330200" lvl="6" marL="3200400" marR="0" rtl="0" algn="l">
              <a:spcBef>
                <a:spcPts val="30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7pPr>
            <a:lvl8pPr indent="-330200" lvl="7" marL="3657600" marR="0" rtl="0" algn="l">
              <a:spcBef>
                <a:spcPts val="30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8pPr>
            <a:lvl9pPr indent="-330200" lvl="8" marL="4114800" marR="0" rtl="0" algn="l">
              <a:spcBef>
                <a:spcPts val="30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9pPr>
          </a:lstStyle>
          <a:p/>
        </p:txBody>
      </p:sp>
      <p:pic>
        <p:nvPicPr>
          <p:cNvPr id="1035" name="Google Shape;1035;p171"/>
          <p:cNvPicPr preferRelativeResize="0"/>
          <p:nvPr/>
        </p:nvPicPr>
        <p:blipFill rotWithShape="1">
          <a:blip r:embed="rId2">
            <a:alphaModFix/>
          </a:blip>
          <a:srcRect b="0" l="0" r="0" t="0"/>
          <a:stretch/>
        </p:blipFill>
        <p:spPr>
          <a:xfrm>
            <a:off x="203867" y="4840370"/>
            <a:ext cx="1050600" cy="178500"/>
          </a:xfrm>
          <a:prstGeom prst="rect">
            <a:avLst/>
          </a:prstGeom>
          <a:noFill/>
          <a:ln>
            <a:noFill/>
          </a:ln>
        </p:spPr>
      </p:pic>
      <p:sp>
        <p:nvSpPr>
          <p:cNvPr id="1036" name="Google Shape;1036;p171"/>
          <p:cNvSpPr txBox="1"/>
          <p:nvPr>
            <p:ph idx="12" type="sldNum"/>
          </p:nvPr>
        </p:nvSpPr>
        <p:spPr>
          <a:xfrm>
            <a:off x="8507609" y="4749901"/>
            <a:ext cx="548700" cy="393600"/>
          </a:xfrm>
          <a:prstGeom prst="rect">
            <a:avLst/>
          </a:prstGeom>
          <a:noFill/>
          <a:ln>
            <a:noFill/>
          </a:ln>
        </p:spPr>
        <p:txBody>
          <a:bodyPr anchorCtr="0" anchor="t" bIns="91425" lIns="91425" spcFirstLastPara="1" rIns="91425" wrap="square" tIns="91425">
            <a:noAutofit/>
          </a:bodyPr>
          <a:lstStyle>
            <a:lvl1pPr lvl="0" rtl="0" algn="r">
              <a:buNone/>
              <a:defRPr sz="1300">
                <a:solidFill>
                  <a:schemeClr val="lt1"/>
                </a:solidFill>
                <a:latin typeface="Source Sans Pro"/>
                <a:ea typeface="Source Sans Pro"/>
                <a:cs typeface="Source Sans Pro"/>
                <a:sym typeface="Source Sans Pro"/>
              </a:defRPr>
            </a:lvl1pPr>
            <a:lvl2pPr lvl="1" rtl="0" algn="r">
              <a:buNone/>
              <a:defRPr sz="1300">
                <a:solidFill>
                  <a:schemeClr val="lt1"/>
                </a:solidFill>
                <a:latin typeface="Source Sans Pro"/>
                <a:ea typeface="Source Sans Pro"/>
                <a:cs typeface="Source Sans Pro"/>
                <a:sym typeface="Source Sans Pro"/>
              </a:defRPr>
            </a:lvl2pPr>
            <a:lvl3pPr lvl="2" rtl="0" algn="r">
              <a:buNone/>
              <a:defRPr sz="1300">
                <a:solidFill>
                  <a:schemeClr val="lt1"/>
                </a:solidFill>
                <a:latin typeface="Source Sans Pro"/>
                <a:ea typeface="Source Sans Pro"/>
                <a:cs typeface="Source Sans Pro"/>
                <a:sym typeface="Source Sans Pro"/>
              </a:defRPr>
            </a:lvl3pPr>
            <a:lvl4pPr lvl="3" rtl="0" algn="r">
              <a:buNone/>
              <a:defRPr sz="1300">
                <a:solidFill>
                  <a:schemeClr val="lt1"/>
                </a:solidFill>
                <a:latin typeface="Source Sans Pro"/>
                <a:ea typeface="Source Sans Pro"/>
                <a:cs typeface="Source Sans Pro"/>
                <a:sym typeface="Source Sans Pro"/>
              </a:defRPr>
            </a:lvl4pPr>
            <a:lvl5pPr lvl="4" rtl="0" algn="r">
              <a:buNone/>
              <a:defRPr sz="1300">
                <a:solidFill>
                  <a:schemeClr val="lt1"/>
                </a:solidFill>
                <a:latin typeface="Source Sans Pro"/>
                <a:ea typeface="Source Sans Pro"/>
                <a:cs typeface="Source Sans Pro"/>
                <a:sym typeface="Source Sans Pro"/>
              </a:defRPr>
            </a:lvl5pPr>
            <a:lvl6pPr lvl="5" rtl="0" algn="r">
              <a:buNone/>
              <a:defRPr sz="1300">
                <a:solidFill>
                  <a:schemeClr val="lt1"/>
                </a:solidFill>
                <a:latin typeface="Source Sans Pro"/>
                <a:ea typeface="Source Sans Pro"/>
                <a:cs typeface="Source Sans Pro"/>
                <a:sym typeface="Source Sans Pro"/>
              </a:defRPr>
            </a:lvl6pPr>
            <a:lvl7pPr lvl="6" rtl="0" algn="r">
              <a:buNone/>
              <a:defRPr sz="1300">
                <a:solidFill>
                  <a:schemeClr val="lt1"/>
                </a:solidFill>
                <a:latin typeface="Source Sans Pro"/>
                <a:ea typeface="Source Sans Pro"/>
                <a:cs typeface="Source Sans Pro"/>
                <a:sym typeface="Source Sans Pro"/>
              </a:defRPr>
            </a:lvl7pPr>
            <a:lvl8pPr lvl="7" rtl="0" algn="r">
              <a:buNone/>
              <a:defRPr sz="1300">
                <a:solidFill>
                  <a:schemeClr val="lt1"/>
                </a:solidFill>
                <a:latin typeface="Source Sans Pro"/>
                <a:ea typeface="Source Sans Pro"/>
                <a:cs typeface="Source Sans Pro"/>
                <a:sym typeface="Source Sans Pro"/>
              </a:defRPr>
            </a:lvl8pPr>
            <a:lvl9pPr lvl="8" rtl="0" algn="r">
              <a:buNone/>
              <a:defRPr sz="1300">
                <a:solidFill>
                  <a:schemeClr val="lt1"/>
                </a:solidFill>
                <a:latin typeface="Source Sans Pro"/>
                <a:ea typeface="Source Sans Pro"/>
                <a:cs typeface="Source Sans Pro"/>
                <a:sym typeface="Source Sans Pr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ubtitle and Content 1">
  <p:cSld name="Title, Subtitle and Content_1">
    <p:spTree>
      <p:nvGrpSpPr>
        <p:cNvPr id="1037" name="Shape 1037"/>
        <p:cNvGrpSpPr/>
        <p:nvPr/>
      </p:nvGrpSpPr>
      <p:grpSpPr>
        <a:xfrm>
          <a:off x="0" y="0"/>
          <a:ext cx="0" cy="0"/>
          <a:chOff x="0" y="0"/>
          <a:chExt cx="0" cy="0"/>
        </a:xfrm>
      </p:grpSpPr>
      <p:sp>
        <p:nvSpPr>
          <p:cNvPr id="1038" name="Google Shape;1038;p172"/>
          <p:cNvSpPr txBox="1"/>
          <p:nvPr>
            <p:ph type="title"/>
          </p:nvPr>
        </p:nvSpPr>
        <p:spPr>
          <a:xfrm>
            <a:off x="345737" y="273845"/>
            <a:ext cx="8445000" cy="744000"/>
          </a:xfrm>
          <a:prstGeom prst="rect">
            <a:avLst/>
          </a:prstGeom>
          <a:noFill/>
          <a:ln>
            <a:noFill/>
          </a:ln>
        </p:spPr>
        <p:txBody>
          <a:bodyPr anchorCtr="0" anchor="ctr" bIns="45700" lIns="0" spcFirstLastPara="1" rIns="0" wrap="square" tIns="45700">
            <a:noAutofit/>
          </a:bodyPr>
          <a:lstStyle>
            <a:lvl1pPr lvl="0" rtl="0" algn="l">
              <a:lnSpc>
                <a:spcPct val="90000"/>
              </a:lnSpc>
              <a:spcBef>
                <a:spcPts val="0"/>
              </a:spcBef>
              <a:spcAft>
                <a:spcPts val="0"/>
              </a:spcAft>
              <a:buClr>
                <a:schemeClr val="dk1"/>
              </a:buClr>
              <a:buSzPts val="18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039" name="Google Shape;1039;p172"/>
          <p:cNvSpPr txBox="1"/>
          <p:nvPr>
            <p:ph idx="1" type="body"/>
          </p:nvPr>
        </p:nvSpPr>
        <p:spPr>
          <a:xfrm>
            <a:off x="345725" y="1325875"/>
            <a:ext cx="8534700" cy="3339000"/>
          </a:xfrm>
          <a:prstGeom prst="rect">
            <a:avLst/>
          </a:prstGeom>
          <a:noFill/>
          <a:ln>
            <a:noFill/>
          </a:ln>
        </p:spPr>
        <p:txBody>
          <a:bodyPr anchorCtr="0" anchor="t" bIns="45700" lIns="0" spcFirstLastPara="1" rIns="0" wrap="square" tIns="45700">
            <a:noAutofit/>
          </a:bodyPr>
          <a:lstStyle>
            <a:lvl1pPr indent="-330200" lvl="0" marL="457200" rtl="0" algn="l">
              <a:lnSpc>
                <a:spcPct val="90000"/>
              </a:lnSpc>
              <a:spcBef>
                <a:spcPts val="800"/>
              </a:spcBef>
              <a:spcAft>
                <a:spcPts val="0"/>
              </a:spcAft>
              <a:buSzPts val="1600"/>
              <a:buChar char="▪"/>
              <a:defRPr/>
            </a:lvl1pPr>
            <a:lvl2pPr indent="-317500" lvl="1" marL="914400" rtl="0" algn="l">
              <a:lnSpc>
                <a:spcPct val="90000"/>
              </a:lnSpc>
              <a:spcBef>
                <a:spcPts val="400"/>
              </a:spcBef>
              <a:spcAft>
                <a:spcPts val="0"/>
              </a:spcAft>
              <a:buSzPts val="1400"/>
              <a:buChar char="▪"/>
              <a:defRPr/>
            </a:lvl2pPr>
            <a:lvl3pPr indent="-298450" lvl="2" marL="1371600" rtl="0" algn="l">
              <a:lnSpc>
                <a:spcPct val="90000"/>
              </a:lnSpc>
              <a:spcBef>
                <a:spcPts val="400"/>
              </a:spcBef>
              <a:spcAft>
                <a:spcPts val="0"/>
              </a:spcAft>
              <a:buSzPts val="1100"/>
              <a:buChar char="▪"/>
              <a:defRPr/>
            </a:lvl3pPr>
            <a:lvl4pPr indent="-292100" lvl="3" marL="1828800" rtl="0" algn="l">
              <a:lnSpc>
                <a:spcPct val="90000"/>
              </a:lnSpc>
              <a:spcBef>
                <a:spcPts val="400"/>
              </a:spcBef>
              <a:spcAft>
                <a:spcPts val="0"/>
              </a:spcAft>
              <a:buSzPts val="1000"/>
              <a:buChar char="▪"/>
              <a:defRPr/>
            </a:lvl4pPr>
            <a:lvl5pPr indent="-292100" lvl="4" marL="2286000" rtl="0" algn="l">
              <a:lnSpc>
                <a:spcPct val="90000"/>
              </a:lnSpc>
              <a:spcBef>
                <a:spcPts val="400"/>
              </a:spcBef>
              <a:spcAft>
                <a:spcPts val="0"/>
              </a:spcAft>
              <a:buSzPts val="1000"/>
              <a:buChar char="▪"/>
              <a:defRPr/>
            </a:lvl5pPr>
            <a:lvl6pPr indent="-317500" lvl="5" marL="2743200" rtl="0" algn="l">
              <a:lnSpc>
                <a:spcPct val="90000"/>
              </a:lnSpc>
              <a:spcBef>
                <a:spcPts val="400"/>
              </a:spcBef>
              <a:spcAft>
                <a:spcPts val="0"/>
              </a:spcAft>
              <a:buSzPts val="1400"/>
              <a:buChar char="•"/>
              <a:defRPr/>
            </a:lvl6pPr>
            <a:lvl7pPr indent="-317500" lvl="6" marL="3200400" rtl="0" algn="l">
              <a:lnSpc>
                <a:spcPct val="90000"/>
              </a:lnSpc>
              <a:spcBef>
                <a:spcPts val="400"/>
              </a:spcBef>
              <a:spcAft>
                <a:spcPts val="0"/>
              </a:spcAft>
              <a:buSzPts val="1400"/>
              <a:buChar char="•"/>
              <a:defRPr/>
            </a:lvl7pPr>
            <a:lvl8pPr indent="-317500" lvl="7" marL="3657600" rtl="0" algn="l">
              <a:lnSpc>
                <a:spcPct val="90000"/>
              </a:lnSpc>
              <a:spcBef>
                <a:spcPts val="400"/>
              </a:spcBef>
              <a:spcAft>
                <a:spcPts val="0"/>
              </a:spcAft>
              <a:buSzPts val="1400"/>
              <a:buChar char="•"/>
              <a:defRPr/>
            </a:lvl8pPr>
            <a:lvl9pPr indent="-317500" lvl="8" marL="4114800" rtl="0" algn="l">
              <a:lnSpc>
                <a:spcPct val="90000"/>
              </a:lnSpc>
              <a:spcBef>
                <a:spcPts val="400"/>
              </a:spcBef>
              <a:spcAft>
                <a:spcPts val="0"/>
              </a:spcAft>
              <a:buSzPts val="1400"/>
              <a:buChar char="•"/>
              <a:defRPr/>
            </a:lvl9pPr>
          </a:lstStyle>
          <a:p/>
        </p:txBody>
      </p:sp>
      <p:sp>
        <p:nvSpPr>
          <p:cNvPr id="1040" name="Google Shape;1040;p172"/>
          <p:cNvSpPr txBox="1"/>
          <p:nvPr>
            <p:ph idx="2" type="subTitle"/>
          </p:nvPr>
        </p:nvSpPr>
        <p:spPr>
          <a:xfrm>
            <a:off x="345725" y="925925"/>
            <a:ext cx="8445000" cy="307200"/>
          </a:xfrm>
          <a:prstGeom prst="rect">
            <a:avLst/>
          </a:prstGeom>
        </p:spPr>
        <p:txBody>
          <a:bodyPr anchorCtr="0" anchor="ctr" bIns="34275" lIns="0" spcFirstLastPara="1" rIns="0" wrap="square" tIns="34275">
            <a:noAutofit/>
          </a:bodyPr>
          <a:lstStyle>
            <a:lvl1pPr lvl="0" rtl="0">
              <a:lnSpc>
                <a:spcPct val="100000"/>
              </a:lnSpc>
              <a:spcBef>
                <a:spcPts val="0"/>
              </a:spcBef>
              <a:spcAft>
                <a:spcPts val="0"/>
              </a:spcAft>
              <a:buNone/>
              <a:defRPr>
                <a:solidFill>
                  <a:schemeClr val="accent5"/>
                </a:solidFill>
              </a:defRPr>
            </a:lvl1pPr>
            <a:lvl2pPr lvl="1" rtl="0">
              <a:lnSpc>
                <a:spcPct val="100000"/>
              </a:lnSpc>
              <a:spcBef>
                <a:spcPts val="0"/>
              </a:spcBef>
              <a:spcAft>
                <a:spcPts val="0"/>
              </a:spcAft>
              <a:buNone/>
              <a:defRPr>
                <a:solidFill>
                  <a:schemeClr val="accent5"/>
                </a:solidFill>
              </a:defRPr>
            </a:lvl2pPr>
            <a:lvl3pPr lvl="2" rtl="0">
              <a:lnSpc>
                <a:spcPct val="100000"/>
              </a:lnSpc>
              <a:spcBef>
                <a:spcPts val="0"/>
              </a:spcBef>
              <a:spcAft>
                <a:spcPts val="0"/>
              </a:spcAft>
              <a:buNone/>
              <a:defRPr>
                <a:solidFill>
                  <a:schemeClr val="accent5"/>
                </a:solidFill>
              </a:defRPr>
            </a:lvl3pPr>
            <a:lvl4pPr lvl="3" rtl="0">
              <a:lnSpc>
                <a:spcPct val="100000"/>
              </a:lnSpc>
              <a:spcBef>
                <a:spcPts val="0"/>
              </a:spcBef>
              <a:spcAft>
                <a:spcPts val="0"/>
              </a:spcAft>
              <a:buNone/>
              <a:defRPr>
                <a:solidFill>
                  <a:schemeClr val="accent5"/>
                </a:solidFill>
              </a:defRPr>
            </a:lvl4pPr>
            <a:lvl5pPr lvl="4" rtl="0">
              <a:lnSpc>
                <a:spcPct val="100000"/>
              </a:lnSpc>
              <a:spcBef>
                <a:spcPts val="0"/>
              </a:spcBef>
              <a:spcAft>
                <a:spcPts val="0"/>
              </a:spcAft>
              <a:buNone/>
              <a:defRPr>
                <a:solidFill>
                  <a:schemeClr val="accent5"/>
                </a:solidFill>
              </a:defRPr>
            </a:lvl5pPr>
            <a:lvl6pPr lvl="5" rtl="0">
              <a:lnSpc>
                <a:spcPct val="100000"/>
              </a:lnSpc>
              <a:spcBef>
                <a:spcPts val="0"/>
              </a:spcBef>
              <a:spcAft>
                <a:spcPts val="0"/>
              </a:spcAft>
              <a:buNone/>
              <a:defRPr>
                <a:solidFill>
                  <a:schemeClr val="accent5"/>
                </a:solidFill>
              </a:defRPr>
            </a:lvl6pPr>
            <a:lvl7pPr lvl="6" rtl="0">
              <a:lnSpc>
                <a:spcPct val="100000"/>
              </a:lnSpc>
              <a:spcBef>
                <a:spcPts val="0"/>
              </a:spcBef>
              <a:spcAft>
                <a:spcPts val="0"/>
              </a:spcAft>
              <a:buNone/>
              <a:defRPr>
                <a:solidFill>
                  <a:schemeClr val="accent5"/>
                </a:solidFill>
              </a:defRPr>
            </a:lvl7pPr>
            <a:lvl8pPr lvl="7" rtl="0">
              <a:lnSpc>
                <a:spcPct val="100000"/>
              </a:lnSpc>
              <a:spcBef>
                <a:spcPts val="0"/>
              </a:spcBef>
              <a:spcAft>
                <a:spcPts val="0"/>
              </a:spcAft>
              <a:buNone/>
              <a:defRPr>
                <a:solidFill>
                  <a:schemeClr val="accent5"/>
                </a:solidFill>
              </a:defRPr>
            </a:lvl8pPr>
            <a:lvl9pPr lvl="8" rtl="0">
              <a:lnSpc>
                <a:spcPct val="100000"/>
              </a:lnSpc>
              <a:spcBef>
                <a:spcPts val="0"/>
              </a:spcBef>
              <a:spcAft>
                <a:spcPts val="0"/>
              </a:spcAft>
              <a:buNone/>
              <a:defRPr>
                <a:solidFill>
                  <a:schemeClr val="accent5"/>
                </a:solidFill>
              </a:defRPr>
            </a:lvl9pPr>
          </a:lstStyle>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sic 2">
  <p:cSld name="Basic 2">
    <p:spTree>
      <p:nvGrpSpPr>
        <p:cNvPr id="1041" name="Shape 1041"/>
        <p:cNvGrpSpPr/>
        <p:nvPr/>
      </p:nvGrpSpPr>
      <p:grpSpPr>
        <a:xfrm>
          <a:off x="0" y="0"/>
          <a:ext cx="0" cy="0"/>
          <a:chOff x="0" y="0"/>
          <a:chExt cx="0" cy="0"/>
        </a:xfrm>
      </p:grpSpPr>
      <p:sp>
        <p:nvSpPr>
          <p:cNvPr id="1042" name="Google Shape;1042;p173"/>
          <p:cNvSpPr txBox="1"/>
          <p:nvPr>
            <p:ph type="title"/>
          </p:nvPr>
        </p:nvSpPr>
        <p:spPr>
          <a:xfrm>
            <a:off x="428737" y="47625"/>
            <a:ext cx="8286600" cy="742500"/>
          </a:xfrm>
          <a:prstGeom prst="rect">
            <a:avLst/>
          </a:prstGeom>
          <a:noFill/>
          <a:ln>
            <a:noFill/>
          </a:ln>
        </p:spPr>
        <p:txBody>
          <a:bodyPr anchorCtr="0" anchor="b" bIns="68575" lIns="68575" spcFirstLastPara="1" rIns="68575" wrap="square" tIns="68575">
            <a:noAutofit/>
          </a:bodyPr>
          <a:lstStyle>
            <a:lvl1pPr lvl="0" marR="0" rtl="0" algn="l">
              <a:lnSpc>
                <a:spcPct val="95000"/>
              </a:lnSpc>
              <a:spcBef>
                <a:spcPts val="0"/>
              </a:spcBef>
              <a:spcAft>
                <a:spcPts val="0"/>
              </a:spcAft>
              <a:buSzPts val="1100"/>
              <a:buNone/>
              <a:defRPr b="0" i="0" sz="2400" u="none" cap="none" strike="noStrike">
                <a:solidFill>
                  <a:schemeClr val="accent1"/>
                </a:solidFill>
                <a:latin typeface="Arial"/>
                <a:ea typeface="Arial"/>
                <a:cs typeface="Arial"/>
                <a:sym typeface="Arial"/>
              </a:defRPr>
            </a:lvl1pPr>
            <a:lvl2pPr lvl="1" marR="0" rtl="0" algn="l">
              <a:lnSpc>
                <a:spcPct val="100000"/>
              </a:lnSpc>
              <a:spcBef>
                <a:spcPts val="0"/>
              </a:spcBef>
              <a:spcAft>
                <a:spcPts val="0"/>
              </a:spcAft>
              <a:buSzPts val="1100"/>
              <a:buNone/>
              <a:defRPr b="0" i="0" sz="2400" u="none" cap="none" strike="noStrike">
                <a:solidFill>
                  <a:schemeClr val="accent1"/>
                </a:solidFill>
                <a:latin typeface="Arial"/>
                <a:ea typeface="Arial"/>
                <a:cs typeface="Arial"/>
                <a:sym typeface="Arial"/>
              </a:defRPr>
            </a:lvl2pPr>
            <a:lvl3pPr lvl="2" marR="0" rtl="0" algn="l">
              <a:lnSpc>
                <a:spcPct val="100000"/>
              </a:lnSpc>
              <a:spcBef>
                <a:spcPts val="0"/>
              </a:spcBef>
              <a:spcAft>
                <a:spcPts val="0"/>
              </a:spcAft>
              <a:buSzPts val="1100"/>
              <a:buNone/>
              <a:defRPr b="0" i="0" sz="2400" u="none" cap="none" strike="noStrike">
                <a:solidFill>
                  <a:schemeClr val="accent1"/>
                </a:solidFill>
                <a:latin typeface="Arial"/>
                <a:ea typeface="Arial"/>
                <a:cs typeface="Arial"/>
                <a:sym typeface="Arial"/>
              </a:defRPr>
            </a:lvl3pPr>
            <a:lvl4pPr lvl="3" marR="0" rtl="0" algn="l">
              <a:lnSpc>
                <a:spcPct val="100000"/>
              </a:lnSpc>
              <a:spcBef>
                <a:spcPts val="0"/>
              </a:spcBef>
              <a:spcAft>
                <a:spcPts val="0"/>
              </a:spcAft>
              <a:buSzPts val="1100"/>
              <a:buNone/>
              <a:defRPr b="0" i="0" sz="2400" u="none" cap="none" strike="noStrike">
                <a:solidFill>
                  <a:schemeClr val="accent1"/>
                </a:solidFill>
                <a:latin typeface="Arial"/>
                <a:ea typeface="Arial"/>
                <a:cs typeface="Arial"/>
                <a:sym typeface="Arial"/>
              </a:defRPr>
            </a:lvl4pPr>
            <a:lvl5pPr lvl="4" marR="0" rtl="0" algn="l">
              <a:lnSpc>
                <a:spcPct val="100000"/>
              </a:lnSpc>
              <a:spcBef>
                <a:spcPts val="0"/>
              </a:spcBef>
              <a:spcAft>
                <a:spcPts val="0"/>
              </a:spcAft>
              <a:buSzPts val="1100"/>
              <a:buNone/>
              <a:defRPr b="0" i="0" sz="2400" u="none" cap="none" strike="noStrike">
                <a:solidFill>
                  <a:schemeClr val="accent1"/>
                </a:solidFill>
                <a:latin typeface="Arial"/>
                <a:ea typeface="Arial"/>
                <a:cs typeface="Arial"/>
                <a:sym typeface="Arial"/>
              </a:defRPr>
            </a:lvl5pPr>
            <a:lvl6pPr lvl="5" marR="0" rtl="0" algn="l">
              <a:lnSpc>
                <a:spcPct val="100000"/>
              </a:lnSpc>
              <a:spcBef>
                <a:spcPts val="0"/>
              </a:spcBef>
              <a:spcAft>
                <a:spcPts val="0"/>
              </a:spcAft>
              <a:buSzPts val="1100"/>
              <a:buNone/>
              <a:defRPr b="0" i="0" sz="2400" u="none" cap="none" strike="noStrike">
                <a:solidFill>
                  <a:schemeClr val="accent1"/>
                </a:solidFill>
                <a:latin typeface="Arial"/>
                <a:ea typeface="Arial"/>
                <a:cs typeface="Arial"/>
                <a:sym typeface="Arial"/>
              </a:defRPr>
            </a:lvl6pPr>
            <a:lvl7pPr lvl="6" marR="0" rtl="0" algn="l">
              <a:lnSpc>
                <a:spcPct val="100000"/>
              </a:lnSpc>
              <a:spcBef>
                <a:spcPts val="0"/>
              </a:spcBef>
              <a:spcAft>
                <a:spcPts val="0"/>
              </a:spcAft>
              <a:buSzPts val="1100"/>
              <a:buNone/>
              <a:defRPr b="0" i="0" sz="2400" u="none" cap="none" strike="noStrike">
                <a:solidFill>
                  <a:schemeClr val="accent1"/>
                </a:solidFill>
                <a:latin typeface="Arial"/>
                <a:ea typeface="Arial"/>
                <a:cs typeface="Arial"/>
                <a:sym typeface="Arial"/>
              </a:defRPr>
            </a:lvl7pPr>
            <a:lvl8pPr lvl="7" marR="0" rtl="0" algn="l">
              <a:lnSpc>
                <a:spcPct val="100000"/>
              </a:lnSpc>
              <a:spcBef>
                <a:spcPts val="0"/>
              </a:spcBef>
              <a:spcAft>
                <a:spcPts val="0"/>
              </a:spcAft>
              <a:buSzPts val="1100"/>
              <a:buNone/>
              <a:defRPr b="0" i="0" sz="2400" u="none" cap="none" strike="noStrike">
                <a:solidFill>
                  <a:schemeClr val="accent1"/>
                </a:solidFill>
                <a:latin typeface="Arial"/>
                <a:ea typeface="Arial"/>
                <a:cs typeface="Arial"/>
                <a:sym typeface="Arial"/>
              </a:defRPr>
            </a:lvl8pPr>
            <a:lvl9pPr lvl="8" marR="0" rtl="0" algn="l">
              <a:lnSpc>
                <a:spcPct val="100000"/>
              </a:lnSpc>
              <a:spcBef>
                <a:spcPts val="0"/>
              </a:spcBef>
              <a:spcAft>
                <a:spcPts val="0"/>
              </a:spcAft>
              <a:buSzPts val="1100"/>
              <a:buNone/>
              <a:defRPr b="0" i="0" sz="2400" u="none" cap="none" strike="noStrike">
                <a:solidFill>
                  <a:schemeClr val="accent1"/>
                </a:solidFill>
                <a:latin typeface="Arial"/>
                <a:ea typeface="Arial"/>
                <a:cs typeface="Arial"/>
                <a:sym typeface="Arial"/>
              </a:defRPr>
            </a:lvl9pPr>
          </a:lstStyle>
          <a:p/>
        </p:txBody>
      </p:sp>
      <p:sp>
        <p:nvSpPr>
          <p:cNvPr id="1043" name="Google Shape;1043;p173"/>
          <p:cNvSpPr txBox="1"/>
          <p:nvPr>
            <p:ph idx="1" type="body"/>
          </p:nvPr>
        </p:nvSpPr>
        <p:spPr>
          <a:xfrm>
            <a:off x="428737" y="810853"/>
            <a:ext cx="8286600" cy="276900"/>
          </a:xfrm>
          <a:prstGeom prst="rect">
            <a:avLst/>
          </a:prstGeom>
          <a:noFill/>
          <a:ln>
            <a:noFill/>
          </a:ln>
        </p:spPr>
        <p:txBody>
          <a:bodyPr anchorCtr="0" anchor="t" bIns="68575" lIns="68575" spcFirstLastPara="1" rIns="68575" wrap="square" tIns="68575">
            <a:noAutofit/>
          </a:bodyPr>
          <a:lstStyle>
            <a:lvl1pPr indent="-342900" lvl="0" marL="457200" marR="0" rtl="0" algn="l">
              <a:lnSpc>
                <a:spcPct val="100000"/>
              </a:lnSpc>
              <a:spcBef>
                <a:spcPts val="0"/>
              </a:spcBef>
              <a:spcAft>
                <a:spcPts val="0"/>
              </a:spcAft>
              <a:buClr>
                <a:srgbClr val="7F7F7F"/>
              </a:buClr>
              <a:buSzPts val="1800"/>
              <a:buFont typeface="Arial"/>
              <a:buChar char="​"/>
              <a:defRPr b="0" i="0" sz="1800" u="none" cap="none" strike="noStrike">
                <a:solidFill>
                  <a:schemeClr val="accent2"/>
                </a:solidFill>
                <a:latin typeface="Arial"/>
                <a:ea typeface="Arial"/>
                <a:cs typeface="Arial"/>
                <a:sym typeface="Arial"/>
              </a:defRPr>
            </a:lvl1pPr>
            <a:lvl2pPr indent="-317500" lvl="1" marL="914400" marR="0" rtl="0" algn="l">
              <a:lnSpc>
                <a:spcPct val="100000"/>
              </a:lnSpc>
              <a:spcBef>
                <a:spcPts val="200"/>
              </a:spcBef>
              <a:spcAft>
                <a:spcPts val="0"/>
              </a:spcAft>
              <a:buClr>
                <a:schemeClr val="accent2"/>
              </a:buClr>
              <a:buSzPts val="1400"/>
              <a:buFont typeface="Arial"/>
              <a:buChar char="•"/>
              <a:defRPr b="0" i="0" sz="1400" u="none" cap="none" strike="noStrike">
                <a:solidFill>
                  <a:schemeClr val="accent2"/>
                </a:solidFill>
                <a:latin typeface="Arial"/>
                <a:ea typeface="Arial"/>
                <a:cs typeface="Arial"/>
                <a:sym typeface="Arial"/>
              </a:defRPr>
            </a:lvl2pPr>
            <a:lvl3pPr indent="-304800" lvl="2" marL="1371600" marR="0" rtl="0" algn="l">
              <a:lnSpc>
                <a:spcPct val="100000"/>
              </a:lnSpc>
              <a:spcBef>
                <a:spcPts val="500"/>
              </a:spcBef>
              <a:spcAft>
                <a:spcPts val="0"/>
              </a:spcAft>
              <a:buClr>
                <a:schemeClr val="accent2"/>
              </a:buClr>
              <a:buSzPts val="1200"/>
              <a:buFont typeface="Arial"/>
              <a:buChar char="•"/>
              <a:defRPr b="0" i="0" sz="1200" u="none" cap="none" strike="noStrike">
                <a:solidFill>
                  <a:schemeClr val="accent2"/>
                </a:solidFill>
                <a:latin typeface="Arial"/>
                <a:ea typeface="Arial"/>
                <a:cs typeface="Arial"/>
                <a:sym typeface="Arial"/>
              </a:defRPr>
            </a:lvl3pPr>
            <a:lvl4pPr indent="-298450" lvl="3" marL="1828800" marR="0" rtl="0" algn="l">
              <a:lnSpc>
                <a:spcPct val="100000"/>
              </a:lnSpc>
              <a:spcBef>
                <a:spcPts val="500"/>
              </a:spcBef>
              <a:spcAft>
                <a:spcPts val="0"/>
              </a:spcAft>
              <a:buClr>
                <a:schemeClr val="accent2"/>
              </a:buClr>
              <a:buSzPts val="1100"/>
              <a:buFont typeface="Arial"/>
              <a:buChar char="•"/>
              <a:defRPr b="0" i="0" sz="1100" u="none" cap="none" strike="noStrike">
                <a:solidFill>
                  <a:schemeClr val="accent2"/>
                </a:solidFill>
                <a:latin typeface="Arial"/>
                <a:ea typeface="Arial"/>
                <a:cs typeface="Arial"/>
                <a:sym typeface="Arial"/>
              </a:defRPr>
            </a:lvl4pPr>
            <a:lvl5pPr indent="-228600" lvl="4" marL="2286000" marR="0" rtl="0" algn="l">
              <a:lnSpc>
                <a:spcPct val="100000"/>
              </a:lnSpc>
              <a:spcBef>
                <a:spcPts val="500"/>
              </a:spcBef>
              <a:spcAft>
                <a:spcPts val="0"/>
              </a:spcAft>
              <a:buSzPts val="1100"/>
              <a:buNone/>
              <a:defRPr b="0" i="0" sz="1500" u="none" cap="none" strike="noStrike">
                <a:solidFill>
                  <a:srgbClr val="5C656A"/>
                </a:solidFill>
                <a:latin typeface="Arial"/>
                <a:ea typeface="Arial"/>
                <a:cs typeface="Arial"/>
                <a:sym typeface="Arial"/>
              </a:defRPr>
            </a:lvl5pPr>
            <a:lvl6pPr indent="-323850" lvl="5" marL="2743200" marR="0" rtl="0" algn="l">
              <a:lnSpc>
                <a:spcPct val="100000"/>
              </a:lnSpc>
              <a:spcBef>
                <a:spcPts val="5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6pPr>
            <a:lvl7pPr indent="-323850" lvl="6" marL="32004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7pPr>
            <a:lvl8pPr indent="-323850" lvl="7" marL="36576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8pPr>
            <a:lvl9pPr indent="-323850" lvl="8" marL="41148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9pPr>
          </a:lstStyle>
          <a:p/>
        </p:txBody>
      </p:sp>
      <p:sp>
        <p:nvSpPr>
          <p:cNvPr id="1044" name="Google Shape;1044;p173"/>
          <p:cNvSpPr txBox="1"/>
          <p:nvPr>
            <p:ph idx="11" type="ftr"/>
          </p:nvPr>
        </p:nvSpPr>
        <p:spPr>
          <a:xfrm>
            <a:off x="433501" y="4873626"/>
            <a:ext cx="7942200" cy="135900"/>
          </a:xfrm>
          <a:prstGeom prst="rect">
            <a:avLst/>
          </a:prstGeom>
          <a:noFill/>
          <a:ln>
            <a:noFill/>
          </a:ln>
        </p:spPr>
        <p:txBody>
          <a:bodyPr anchorCtr="0" anchor="t" bIns="68575" lIns="68575" spcFirstLastPara="1" rIns="68575" wrap="square" tIns="68575">
            <a:noAutofit/>
          </a:bodyPr>
          <a:lstStyle>
            <a:lvl1pPr lvl="0" marR="0" rtl="0" algn="l">
              <a:lnSpc>
                <a:spcPct val="100000"/>
              </a:lnSpc>
              <a:spcBef>
                <a:spcPts val="0"/>
              </a:spcBef>
              <a:spcAft>
                <a:spcPts val="0"/>
              </a:spcAft>
              <a:buSzPts val="1100"/>
              <a:buNone/>
              <a:defRPr sz="800">
                <a:solidFill>
                  <a:srgbClr val="AFB5BA"/>
                </a:solidFill>
                <a:latin typeface="Arial"/>
                <a:ea typeface="Arial"/>
                <a:cs typeface="Arial"/>
                <a:sym typeface="Arial"/>
              </a:defRPr>
            </a:lvl1pPr>
            <a:lvl2pPr lvl="1" marR="0" rtl="0" algn="l">
              <a:lnSpc>
                <a:spcPct val="100000"/>
              </a:lnSpc>
              <a:spcBef>
                <a:spcPts val="0"/>
              </a:spcBef>
              <a:spcAft>
                <a:spcPts val="0"/>
              </a:spcAft>
              <a:buSzPts val="1100"/>
              <a:buNone/>
              <a:defRPr b="0" i="0" sz="14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SzPts val="1100"/>
              <a:buNone/>
              <a:defRPr b="0" i="0" sz="14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SzPts val="1100"/>
              <a:buNone/>
              <a:defRPr b="0" i="0" sz="14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SzPts val="1100"/>
              <a:buNone/>
              <a:defRPr b="0" i="0" sz="14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SzPts val="1100"/>
              <a:buNone/>
              <a:defRPr b="0" i="0" sz="14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SzPts val="1100"/>
              <a:buNone/>
              <a:defRPr b="0" i="0" sz="14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SzPts val="1100"/>
              <a:buNone/>
              <a:defRPr b="0" i="0" sz="14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SzPts val="1100"/>
              <a:buNone/>
              <a:defRPr b="0" i="0" sz="1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ubtitle and Content 1 1">
  <p:cSld name="Title, Subtitle and Content_1_1">
    <p:spTree>
      <p:nvGrpSpPr>
        <p:cNvPr id="1045" name="Shape 1045"/>
        <p:cNvGrpSpPr/>
        <p:nvPr/>
      </p:nvGrpSpPr>
      <p:grpSpPr>
        <a:xfrm>
          <a:off x="0" y="0"/>
          <a:ext cx="0" cy="0"/>
          <a:chOff x="0" y="0"/>
          <a:chExt cx="0" cy="0"/>
        </a:xfrm>
      </p:grpSpPr>
      <p:sp>
        <p:nvSpPr>
          <p:cNvPr id="1046" name="Google Shape;1046;p174"/>
          <p:cNvSpPr txBox="1"/>
          <p:nvPr>
            <p:ph type="title"/>
          </p:nvPr>
        </p:nvSpPr>
        <p:spPr>
          <a:xfrm>
            <a:off x="345734" y="138709"/>
            <a:ext cx="8445000" cy="744000"/>
          </a:xfrm>
          <a:prstGeom prst="rect">
            <a:avLst/>
          </a:prstGeom>
          <a:noFill/>
          <a:ln>
            <a:noFill/>
          </a:ln>
        </p:spPr>
        <p:txBody>
          <a:bodyPr anchorCtr="0" anchor="b" bIns="34275" lIns="0" spcFirstLastPara="1" rIns="0" wrap="square" tIns="34275">
            <a:noAutofit/>
          </a:bodyPr>
          <a:lstStyle>
            <a:lvl1pPr lvl="0" rtl="0" algn="l">
              <a:lnSpc>
                <a:spcPct val="90000"/>
              </a:lnSpc>
              <a:spcBef>
                <a:spcPts val="0"/>
              </a:spcBef>
              <a:spcAft>
                <a:spcPts val="0"/>
              </a:spcAft>
              <a:buClr>
                <a:schemeClr val="dk1"/>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047" name="Google Shape;1047;p174"/>
          <p:cNvSpPr txBox="1"/>
          <p:nvPr>
            <p:ph idx="1" type="body"/>
          </p:nvPr>
        </p:nvSpPr>
        <p:spPr>
          <a:xfrm>
            <a:off x="345734" y="1602398"/>
            <a:ext cx="8445000" cy="3030300"/>
          </a:xfrm>
          <a:prstGeom prst="rect">
            <a:avLst/>
          </a:prstGeom>
          <a:noFill/>
          <a:ln>
            <a:noFill/>
          </a:ln>
        </p:spPr>
        <p:txBody>
          <a:bodyPr anchorCtr="0" anchor="t" bIns="34275" lIns="0" spcFirstLastPara="1" rIns="0" wrap="square" tIns="34275">
            <a:noAutofit/>
          </a:bodyPr>
          <a:lstStyle>
            <a:lvl1pPr indent="-292100" lvl="0" marL="457200" rtl="0" algn="l">
              <a:lnSpc>
                <a:spcPct val="90000"/>
              </a:lnSpc>
              <a:spcBef>
                <a:spcPts val="800"/>
              </a:spcBef>
              <a:spcAft>
                <a:spcPts val="0"/>
              </a:spcAft>
              <a:buSzPts val="1000"/>
              <a:buChar char="▪"/>
              <a:defRPr/>
            </a:lvl1pPr>
            <a:lvl2pPr indent="-292100" lvl="1" marL="914400" rtl="0" algn="l">
              <a:lnSpc>
                <a:spcPct val="90000"/>
              </a:lnSpc>
              <a:spcBef>
                <a:spcPts val="400"/>
              </a:spcBef>
              <a:spcAft>
                <a:spcPts val="0"/>
              </a:spcAft>
              <a:buSzPts val="1000"/>
              <a:buChar char="▪"/>
              <a:defRPr/>
            </a:lvl2pPr>
            <a:lvl3pPr indent="-292100" lvl="2" marL="1371600" rtl="0" algn="l">
              <a:lnSpc>
                <a:spcPct val="90000"/>
              </a:lnSpc>
              <a:spcBef>
                <a:spcPts val="400"/>
              </a:spcBef>
              <a:spcAft>
                <a:spcPts val="0"/>
              </a:spcAft>
              <a:buSzPts val="1000"/>
              <a:buChar char="▪"/>
              <a:defRPr/>
            </a:lvl3pPr>
            <a:lvl4pPr indent="-292100" lvl="3" marL="1828800" rtl="0" algn="l">
              <a:lnSpc>
                <a:spcPct val="90000"/>
              </a:lnSpc>
              <a:spcBef>
                <a:spcPts val="400"/>
              </a:spcBef>
              <a:spcAft>
                <a:spcPts val="0"/>
              </a:spcAft>
              <a:buSzPts val="1000"/>
              <a:buChar char="▪"/>
              <a:defRPr/>
            </a:lvl4pPr>
            <a:lvl5pPr indent="-292100" lvl="4" marL="2286000" rtl="0" algn="l">
              <a:lnSpc>
                <a:spcPct val="90000"/>
              </a:lnSpc>
              <a:spcBef>
                <a:spcPts val="400"/>
              </a:spcBef>
              <a:spcAft>
                <a:spcPts val="0"/>
              </a:spcAft>
              <a:buSzPts val="10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048" name="Google Shape;1048;p174"/>
          <p:cNvSpPr txBox="1"/>
          <p:nvPr>
            <p:ph idx="2" type="body"/>
          </p:nvPr>
        </p:nvSpPr>
        <p:spPr>
          <a:xfrm>
            <a:off x="345281" y="882849"/>
            <a:ext cx="8453100" cy="482100"/>
          </a:xfrm>
          <a:prstGeom prst="rect">
            <a:avLst/>
          </a:prstGeom>
          <a:noFill/>
          <a:ln>
            <a:noFill/>
          </a:ln>
        </p:spPr>
        <p:txBody>
          <a:bodyPr anchorCtr="0" anchor="t" bIns="34275" lIns="0" spcFirstLastPara="1" rIns="0" wrap="square" tIns="34275">
            <a:noAutofit/>
          </a:bodyPr>
          <a:lstStyle>
            <a:lvl1pPr indent="-228600" lvl="0" marL="457200" rtl="0" algn="l">
              <a:lnSpc>
                <a:spcPct val="90000"/>
              </a:lnSpc>
              <a:spcBef>
                <a:spcPts val="0"/>
              </a:spcBef>
              <a:spcAft>
                <a:spcPts val="0"/>
              </a:spcAft>
              <a:buSzPts val="1100"/>
              <a:buNone/>
              <a:defRPr sz="1500">
                <a:solidFill>
                  <a:schemeClr val="dk2"/>
                </a:solidFill>
                <a:latin typeface="Barlow"/>
                <a:ea typeface="Barlow"/>
                <a:cs typeface="Barlow"/>
                <a:sym typeface="Barlow"/>
              </a:defRPr>
            </a:lvl1pPr>
            <a:lvl2pPr indent="-298450" lvl="1" marL="914400" rtl="0" algn="l">
              <a:lnSpc>
                <a:spcPct val="90000"/>
              </a:lnSpc>
              <a:spcBef>
                <a:spcPts val="400"/>
              </a:spcBef>
              <a:spcAft>
                <a:spcPts val="0"/>
              </a:spcAft>
              <a:buSzPts val="1100"/>
              <a:buChar char="▪"/>
              <a:defRPr sz="1500">
                <a:solidFill>
                  <a:schemeClr val="dk2"/>
                </a:solidFill>
                <a:latin typeface="Barlow"/>
                <a:ea typeface="Barlow"/>
                <a:cs typeface="Barlow"/>
                <a:sym typeface="Barlow"/>
              </a:defRPr>
            </a:lvl2pPr>
            <a:lvl3pPr indent="-298450" lvl="2" marL="1371600" rtl="0" algn="l">
              <a:lnSpc>
                <a:spcPct val="90000"/>
              </a:lnSpc>
              <a:spcBef>
                <a:spcPts val="400"/>
              </a:spcBef>
              <a:spcAft>
                <a:spcPts val="0"/>
              </a:spcAft>
              <a:buSzPts val="1100"/>
              <a:buChar char="▪"/>
              <a:defRPr sz="1500">
                <a:solidFill>
                  <a:schemeClr val="dk2"/>
                </a:solidFill>
                <a:latin typeface="Barlow"/>
                <a:ea typeface="Barlow"/>
                <a:cs typeface="Barlow"/>
                <a:sym typeface="Barlow"/>
              </a:defRPr>
            </a:lvl3pPr>
            <a:lvl4pPr indent="-298450" lvl="3" marL="1828800" rtl="0" algn="l">
              <a:lnSpc>
                <a:spcPct val="90000"/>
              </a:lnSpc>
              <a:spcBef>
                <a:spcPts val="400"/>
              </a:spcBef>
              <a:spcAft>
                <a:spcPts val="0"/>
              </a:spcAft>
              <a:buSzPts val="1100"/>
              <a:buChar char="▪"/>
              <a:defRPr sz="1500">
                <a:solidFill>
                  <a:schemeClr val="dk2"/>
                </a:solidFill>
                <a:latin typeface="Barlow"/>
                <a:ea typeface="Barlow"/>
                <a:cs typeface="Barlow"/>
                <a:sym typeface="Barlow"/>
              </a:defRPr>
            </a:lvl4pPr>
            <a:lvl5pPr indent="-298450" lvl="4" marL="2286000" rtl="0" algn="l">
              <a:lnSpc>
                <a:spcPct val="90000"/>
              </a:lnSpc>
              <a:spcBef>
                <a:spcPts val="400"/>
              </a:spcBef>
              <a:spcAft>
                <a:spcPts val="0"/>
              </a:spcAft>
              <a:buSzPts val="1100"/>
              <a:buChar char="▪"/>
              <a:defRPr sz="1500">
                <a:solidFill>
                  <a:schemeClr val="dk2"/>
                </a:solidFill>
                <a:latin typeface="Barlow"/>
                <a:ea typeface="Barlow"/>
                <a:cs typeface="Barlow"/>
                <a:sym typeface="Barlow"/>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1">
  <p:cSld name="Title and Content">
    <p:spTree>
      <p:nvGrpSpPr>
        <p:cNvPr id="1049" name="Shape 1049"/>
        <p:cNvGrpSpPr/>
        <p:nvPr/>
      </p:nvGrpSpPr>
      <p:grpSpPr>
        <a:xfrm>
          <a:off x="0" y="0"/>
          <a:ext cx="0" cy="0"/>
          <a:chOff x="0" y="0"/>
          <a:chExt cx="0" cy="0"/>
        </a:xfrm>
      </p:grpSpPr>
      <p:sp>
        <p:nvSpPr>
          <p:cNvPr id="1050" name="Google Shape;1050;p175"/>
          <p:cNvSpPr txBox="1"/>
          <p:nvPr>
            <p:ph type="title"/>
          </p:nvPr>
        </p:nvSpPr>
        <p:spPr>
          <a:xfrm>
            <a:off x="345737" y="273845"/>
            <a:ext cx="8445000" cy="744000"/>
          </a:xfrm>
          <a:prstGeom prst="rect">
            <a:avLst/>
          </a:prstGeom>
          <a:noFill/>
          <a:ln>
            <a:noFill/>
          </a:ln>
        </p:spPr>
        <p:txBody>
          <a:bodyPr anchorCtr="0" anchor="ctr" bIns="45700" lIns="0" spcFirstLastPara="1" rIns="0" wrap="square" tIns="45700">
            <a:noAutofit/>
          </a:bodyPr>
          <a:lstStyle>
            <a:lvl1pPr lvl="0" rtl="0" algn="l">
              <a:lnSpc>
                <a:spcPct val="90000"/>
              </a:lnSpc>
              <a:spcBef>
                <a:spcPts val="0"/>
              </a:spcBef>
              <a:spcAft>
                <a:spcPts val="0"/>
              </a:spcAft>
              <a:buClr>
                <a:schemeClr val="dk1"/>
              </a:buClr>
              <a:buSzPts val="18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051" name="Google Shape;1051;p175"/>
          <p:cNvSpPr txBox="1"/>
          <p:nvPr>
            <p:ph idx="1" type="body"/>
          </p:nvPr>
        </p:nvSpPr>
        <p:spPr>
          <a:xfrm>
            <a:off x="345737" y="1189436"/>
            <a:ext cx="8445000" cy="3443400"/>
          </a:xfrm>
          <a:prstGeom prst="rect">
            <a:avLst/>
          </a:prstGeom>
          <a:noFill/>
          <a:ln>
            <a:noFill/>
          </a:ln>
        </p:spPr>
        <p:txBody>
          <a:bodyPr anchorCtr="0" anchor="t" bIns="45700" lIns="0" spcFirstLastPara="1" rIns="0" wrap="square" tIns="45700">
            <a:noAutofit/>
          </a:bodyPr>
          <a:lstStyle>
            <a:lvl1pPr indent="-330200" lvl="0" marL="457200" rtl="0" algn="l">
              <a:lnSpc>
                <a:spcPct val="90000"/>
              </a:lnSpc>
              <a:spcBef>
                <a:spcPts val="800"/>
              </a:spcBef>
              <a:spcAft>
                <a:spcPts val="0"/>
              </a:spcAft>
              <a:buSzPts val="1600"/>
              <a:buChar char="▪"/>
              <a:defRPr/>
            </a:lvl1pPr>
            <a:lvl2pPr indent="-317500" lvl="1" marL="914400" rtl="0" algn="l">
              <a:lnSpc>
                <a:spcPct val="90000"/>
              </a:lnSpc>
              <a:spcBef>
                <a:spcPts val="400"/>
              </a:spcBef>
              <a:spcAft>
                <a:spcPts val="0"/>
              </a:spcAft>
              <a:buSzPts val="1400"/>
              <a:buChar char="▪"/>
              <a:defRPr/>
            </a:lvl2pPr>
            <a:lvl3pPr indent="-298450" lvl="2" marL="1371600" rtl="0" algn="l">
              <a:lnSpc>
                <a:spcPct val="90000"/>
              </a:lnSpc>
              <a:spcBef>
                <a:spcPts val="400"/>
              </a:spcBef>
              <a:spcAft>
                <a:spcPts val="0"/>
              </a:spcAft>
              <a:buSzPts val="1100"/>
              <a:buChar char="▪"/>
              <a:defRPr/>
            </a:lvl3pPr>
            <a:lvl4pPr indent="-292100" lvl="3" marL="1828800" rtl="0" algn="l">
              <a:lnSpc>
                <a:spcPct val="90000"/>
              </a:lnSpc>
              <a:spcBef>
                <a:spcPts val="400"/>
              </a:spcBef>
              <a:spcAft>
                <a:spcPts val="0"/>
              </a:spcAft>
              <a:buSzPts val="1000"/>
              <a:buChar char="▪"/>
              <a:defRPr/>
            </a:lvl4pPr>
            <a:lvl5pPr indent="-292100" lvl="4" marL="2286000" rtl="0" algn="l">
              <a:lnSpc>
                <a:spcPct val="90000"/>
              </a:lnSpc>
              <a:spcBef>
                <a:spcPts val="400"/>
              </a:spcBef>
              <a:spcAft>
                <a:spcPts val="0"/>
              </a:spcAft>
              <a:buSzPts val="1000"/>
              <a:buChar char="▪"/>
              <a:defRPr/>
            </a:lvl5pPr>
            <a:lvl6pPr indent="-317500" lvl="5" marL="2743200" rtl="0" algn="l">
              <a:lnSpc>
                <a:spcPct val="90000"/>
              </a:lnSpc>
              <a:spcBef>
                <a:spcPts val="400"/>
              </a:spcBef>
              <a:spcAft>
                <a:spcPts val="0"/>
              </a:spcAft>
              <a:buSzPts val="1400"/>
              <a:buChar char="•"/>
              <a:defRPr/>
            </a:lvl6pPr>
            <a:lvl7pPr indent="-317500" lvl="6" marL="3200400" rtl="0" algn="l">
              <a:lnSpc>
                <a:spcPct val="90000"/>
              </a:lnSpc>
              <a:spcBef>
                <a:spcPts val="400"/>
              </a:spcBef>
              <a:spcAft>
                <a:spcPts val="0"/>
              </a:spcAft>
              <a:buSzPts val="1400"/>
              <a:buChar char="•"/>
              <a:defRPr/>
            </a:lvl7pPr>
            <a:lvl8pPr indent="-317500" lvl="7" marL="3657600" rtl="0" algn="l">
              <a:lnSpc>
                <a:spcPct val="90000"/>
              </a:lnSpc>
              <a:spcBef>
                <a:spcPts val="400"/>
              </a:spcBef>
              <a:spcAft>
                <a:spcPts val="0"/>
              </a:spcAft>
              <a:buSzPts val="1400"/>
              <a:buChar char="•"/>
              <a:defRPr/>
            </a:lvl8pPr>
            <a:lvl9pPr indent="-317500" lvl="8" marL="4114800" rtl="0" algn="l">
              <a:lnSpc>
                <a:spcPct val="90000"/>
              </a:lnSpc>
              <a:spcBef>
                <a:spcPts val="400"/>
              </a:spcBef>
              <a:spcAft>
                <a:spcPts val="0"/>
              </a:spcAft>
              <a:buSzPts val="1400"/>
              <a:buChar char="•"/>
              <a:defRPr/>
            </a:lvl9pPr>
          </a:lstStyle>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 Slide 1">
    <p:bg>
      <p:bgPr>
        <a:solidFill>
          <a:schemeClr val="lt2"/>
        </a:solidFill>
      </p:bgPr>
    </p:bg>
    <p:spTree>
      <p:nvGrpSpPr>
        <p:cNvPr id="1057" name="Shape 1057"/>
        <p:cNvGrpSpPr/>
        <p:nvPr/>
      </p:nvGrpSpPr>
      <p:grpSpPr>
        <a:xfrm>
          <a:off x="0" y="0"/>
          <a:ext cx="0" cy="0"/>
          <a:chOff x="0" y="0"/>
          <a:chExt cx="0" cy="0"/>
        </a:xfrm>
      </p:grpSpPr>
      <p:pic>
        <p:nvPicPr>
          <p:cNvPr id="1058" name="Google Shape;1058;p177"/>
          <p:cNvPicPr preferRelativeResize="0"/>
          <p:nvPr/>
        </p:nvPicPr>
        <p:blipFill>
          <a:blip r:embed="rId2">
            <a:alphaModFix/>
          </a:blip>
          <a:stretch>
            <a:fillRect/>
          </a:stretch>
        </p:blipFill>
        <p:spPr>
          <a:xfrm>
            <a:off x="270097" y="282167"/>
            <a:ext cx="1269496" cy="246370"/>
          </a:xfrm>
          <a:prstGeom prst="rect">
            <a:avLst/>
          </a:prstGeom>
          <a:noFill/>
          <a:ln>
            <a:noFill/>
          </a:ln>
        </p:spPr>
      </p:pic>
      <p:sp>
        <p:nvSpPr>
          <p:cNvPr id="1059" name="Google Shape;1059;p177"/>
          <p:cNvSpPr/>
          <p:nvPr/>
        </p:nvSpPr>
        <p:spPr>
          <a:xfrm>
            <a:off x="6008443" y="0"/>
            <a:ext cx="3135600" cy="962400"/>
          </a:xfrm>
          <a:prstGeom prst="rect">
            <a:avLst/>
          </a:prstGeom>
          <a:solidFill>
            <a:srgbClr val="FFFFFF"/>
          </a:solidFill>
          <a:ln>
            <a:noFill/>
          </a:ln>
        </p:spPr>
        <p:txBody>
          <a:bodyPr anchorCtr="0" anchor="t" bIns="107575" lIns="134475" spcFirstLastPara="1" rIns="134475" wrap="square" tIns="107575">
            <a:noAutofit/>
          </a:bodyPr>
          <a:lstStyle/>
          <a:p>
            <a:pPr indent="0" lvl="0" marL="0" marR="0" rtl="0" algn="ctr">
              <a:lnSpc>
                <a:spcPct val="90000"/>
              </a:lnSpc>
              <a:spcBef>
                <a:spcPts val="0"/>
              </a:spcBef>
              <a:spcAft>
                <a:spcPts val="0"/>
              </a:spcAft>
              <a:buNone/>
            </a:pPr>
            <a:r>
              <a:t/>
            </a:r>
            <a:endParaRPr b="0" i="0" sz="1800" u="none" cap="none" strike="noStrike">
              <a:solidFill>
                <a:srgbClr val="FFFFFF"/>
              </a:solidFill>
              <a:latin typeface="Quattrocento Sans"/>
              <a:ea typeface="Quattrocento Sans"/>
              <a:cs typeface="Quattrocento Sans"/>
              <a:sym typeface="Quattrocento Sans"/>
            </a:endParaRPr>
          </a:p>
        </p:txBody>
      </p:sp>
      <p:sp>
        <p:nvSpPr>
          <p:cNvPr id="1060" name="Google Shape;1060;p177"/>
          <p:cNvSpPr txBox="1"/>
          <p:nvPr>
            <p:ph type="title"/>
          </p:nvPr>
        </p:nvSpPr>
        <p:spPr>
          <a:xfrm>
            <a:off x="305092" y="2272496"/>
            <a:ext cx="7222800" cy="1344900"/>
          </a:xfrm>
          <a:prstGeom prst="rect">
            <a:avLst/>
          </a:prstGeom>
          <a:noFill/>
          <a:ln>
            <a:noFill/>
          </a:ln>
        </p:spPr>
        <p:txBody>
          <a:bodyPr anchorCtr="0" anchor="b" bIns="134475" lIns="0" spcFirstLastPara="1" rIns="0" wrap="square" tIns="0">
            <a:noAutofit/>
          </a:bodyPr>
          <a:lstStyle>
            <a:lvl1pPr lvl="0" rtl="0" algn="l">
              <a:lnSpc>
                <a:spcPct val="90000"/>
              </a:lnSpc>
              <a:spcBef>
                <a:spcPts val="0"/>
              </a:spcBef>
              <a:spcAft>
                <a:spcPts val="0"/>
              </a:spcAft>
              <a:buClr>
                <a:schemeClr val="dk2"/>
              </a:buClr>
              <a:buSzPts val="3500"/>
              <a:buFont typeface="Quattrocento Sans"/>
              <a:buNone/>
              <a:defRPr sz="3500" strike="noStrike">
                <a:solidFill>
                  <a:schemeClr val="dk2"/>
                </a:solidFill>
              </a:defRPr>
            </a:lvl1pPr>
            <a:lvl2pPr lvl="1" rtl="0">
              <a:spcBef>
                <a:spcPts val="0"/>
              </a:spcBef>
              <a:spcAft>
                <a:spcPts val="0"/>
              </a:spcAft>
              <a:buSzPts val="1000"/>
              <a:buNone/>
              <a:defRPr/>
            </a:lvl2pPr>
            <a:lvl3pPr lvl="2" rtl="0">
              <a:spcBef>
                <a:spcPts val="0"/>
              </a:spcBef>
              <a:spcAft>
                <a:spcPts val="0"/>
              </a:spcAft>
              <a:buSzPts val="1000"/>
              <a:buNone/>
              <a:defRPr/>
            </a:lvl3pPr>
            <a:lvl4pPr lvl="3" rtl="0">
              <a:spcBef>
                <a:spcPts val="0"/>
              </a:spcBef>
              <a:spcAft>
                <a:spcPts val="0"/>
              </a:spcAft>
              <a:buSzPts val="10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000"/>
              <a:buNone/>
              <a:defRPr/>
            </a:lvl7pPr>
            <a:lvl8pPr lvl="7" rtl="0">
              <a:spcBef>
                <a:spcPts val="0"/>
              </a:spcBef>
              <a:spcAft>
                <a:spcPts val="0"/>
              </a:spcAft>
              <a:buSzPts val="1000"/>
              <a:buNone/>
              <a:defRPr/>
            </a:lvl8pPr>
            <a:lvl9pPr lvl="8" rtl="0">
              <a:spcBef>
                <a:spcPts val="0"/>
              </a:spcBef>
              <a:spcAft>
                <a:spcPts val="0"/>
              </a:spcAft>
              <a:buSzPts val="1000"/>
              <a:buNone/>
              <a:defRPr/>
            </a:lvl9pPr>
          </a:lstStyle>
          <a:p/>
        </p:txBody>
      </p:sp>
      <p:sp>
        <p:nvSpPr>
          <p:cNvPr id="1061" name="Google Shape;1061;p177"/>
          <p:cNvSpPr txBox="1"/>
          <p:nvPr>
            <p:ph idx="1" type="body"/>
          </p:nvPr>
        </p:nvSpPr>
        <p:spPr>
          <a:xfrm>
            <a:off x="348631" y="3635745"/>
            <a:ext cx="7202100" cy="558900"/>
          </a:xfrm>
          <a:prstGeom prst="rect">
            <a:avLst/>
          </a:prstGeom>
          <a:noFill/>
          <a:ln>
            <a:noFill/>
          </a:ln>
        </p:spPr>
        <p:txBody>
          <a:bodyPr anchorCtr="0" anchor="t" bIns="67225" lIns="0" spcFirstLastPara="1" rIns="107575" wrap="square" tIns="67225">
            <a:noAutofit/>
          </a:bodyPr>
          <a:lstStyle>
            <a:lvl1pPr indent="-228600" lvl="0" marL="457200" rtl="0" algn="l">
              <a:lnSpc>
                <a:spcPct val="100000"/>
              </a:lnSpc>
              <a:spcBef>
                <a:spcPts val="0"/>
              </a:spcBef>
              <a:spcAft>
                <a:spcPts val="0"/>
              </a:spcAft>
              <a:buClr>
                <a:schemeClr val="dk1"/>
              </a:buClr>
              <a:buSzPts val="1200"/>
              <a:buNone/>
              <a:defRPr sz="1300"/>
            </a:lvl1pPr>
            <a:lvl2pPr indent="-228600" lvl="1" marL="914400" rtl="0" algn="l">
              <a:lnSpc>
                <a:spcPct val="100000"/>
              </a:lnSpc>
              <a:spcBef>
                <a:spcPts val="0"/>
              </a:spcBef>
              <a:spcAft>
                <a:spcPts val="0"/>
              </a:spcAft>
              <a:buClr>
                <a:schemeClr val="dk1"/>
              </a:buClr>
              <a:buSzPts val="1200"/>
              <a:buNone/>
              <a:defRPr sz="1300"/>
            </a:lvl2pPr>
            <a:lvl3pPr indent="-228600" lvl="2" marL="1371600" rtl="0" algn="l">
              <a:lnSpc>
                <a:spcPct val="100000"/>
              </a:lnSpc>
              <a:spcBef>
                <a:spcPts val="0"/>
              </a:spcBef>
              <a:spcAft>
                <a:spcPts val="0"/>
              </a:spcAft>
              <a:buClr>
                <a:schemeClr val="dk2"/>
              </a:buClr>
              <a:buSzPts val="900"/>
              <a:buNone/>
              <a:defRPr sz="1000"/>
            </a:lvl3pPr>
            <a:lvl4pPr indent="-228600" lvl="3" marL="1828800" rtl="0" algn="l">
              <a:lnSpc>
                <a:spcPct val="100000"/>
              </a:lnSpc>
              <a:spcBef>
                <a:spcPts val="0"/>
              </a:spcBef>
              <a:spcAft>
                <a:spcPts val="0"/>
              </a:spcAft>
              <a:buClr>
                <a:schemeClr val="dk1"/>
              </a:buClr>
              <a:buSzPts val="900"/>
              <a:buNone/>
              <a:defRPr sz="1000"/>
            </a:lvl4pPr>
            <a:lvl5pPr indent="-228600" lvl="4" marL="2286000" rtl="0" algn="l">
              <a:lnSpc>
                <a:spcPct val="100000"/>
              </a:lnSpc>
              <a:spcBef>
                <a:spcPts val="0"/>
              </a:spcBef>
              <a:spcAft>
                <a:spcPts val="0"/>
              </a:spcAft>
              <a:buClr>
                <a:schemeClr val="dk1"/>
              </a:buClr>
              <a:buSzPts val="700"/>
              <a:buNone/>
              <a:defRPr sz="800"/>
            </a:lvl5pPr>
            <a:lvl6pPr indent="-228600" lvl="5" marL="2743200" rtl="0" algn="l">
              <a:spcBef>
                <a:spcPts val="300"/>
              </a:spcBef>
              <a:spcAft>
                <a:spcPts val="0"/>
              </a:spcAft>
              <a:buClr>
                <a:schemeClr val="dk1"/>
              </a:buClr>
              <a:buSzPts val="1300"/>
              <a:buNone/>
              <a:defRPr/>
            </a:lvl6pPr>
            <a:lvl7pPr indent="-228600" lvl="6" marL="3200400" rtl="0" algn="l">
              <a:lnSpc>
                <a:spcPct val="100000"/>
              </a:lnSpc>
              <a:spcBef>
                <a:spcPts val="0"/>
              </a:spcBef>
              <a:spcAft>
                <a:spcPts val="0"/>
              </a:spcAft>
              <a:buClr>
                <a:schemeClr val="dk1"/>
              </a:buClr>
              <a:buSzPts val="1300"/>
              <a:buNone/>
              <a:defRPr/>
            </a:lvl7pPr>
            <a:lvl8pPr indent="-311150" lvl="7" marL="3657600" rtl="0" algn="l">
              <a:spcBef>
                <a:spcPts val="300"/>
              </a:spcBef>
              <a:spcAft>
                <a:spcPts val="0"/>
              </a:spcAft>
              <a:buClr>
                <a:schemeClr val="dk1"/>
              </a:buClr>
              <a:buSzPts val="1300"/>
              <a:buChar char="•"/>
              <a:defRPr/>
            </a:lvl8pPr>
            <a:lvl9pPr indent="-311150" lvl="8" marL="4114800" rtl="0" algn="l">
              <a:spcBef>
                <a:spcPts val="300"/>
              </a:spcBef>
              <a:spcAft>
                <a:spcPts val="0"/>
              </a:spcAft>
              <a:buClr>
                <a:schemeClr val="dk1"/>
              </a:buClr>
              <a:buSzPts val="1300"/>
              <a:buChar char="•"/>
              <a:defRPr/>
            </a:lvl9pPr>
          </a:lstStyle>
          <a:p/>
        </p:txBody>
      </p:sp>
      <p:sp>
        <p:nvSpPr>
          <p:cNvPr id="1062" name="Google Shape;1062;p177"/>
          <p:cNvSpPr/>
          <p:nvPr/>
        </p:nvSpPr>
        <p:spPr>
          <a:xfrm>
            <a:off x="7380331" y="224138"/>
            <a:ext cx="1561500" cy="652500"/>
          </a:xfrm>
          <a:prstGeom prst="rect">
            <a:avLst/>
          </a:prstGeom>
          <a:solidFill>
            <a:srgbClr val="FFFFFF"/>
          </a:solidFill>
          <a:ln>
            <a:noFill/>
          </a:ln>
        </p:spPr>
        <p:txBody>
          <a:bodyPr anchorCtr="0" anchor="t" bIns="107575" lIns="134475" spcFirstLastPara="1" rIns="134475" wrap="square" tIns="107575">
            <a:noAutofit/>
          </a:bodyPr>
          <a:lstStyle/>
          <a:p>
            <a:pPr indent="0" lvl="0" marL="0" marR="0" rtl="0" algn="ctr">
              <a:lnSpc>
                <a:spcPct val="90000"/>
              </a:lnSpc>
              <a:spcBef>
                <a:spcPts val="0"/>
              </a:spcBef>
              <a:spcAft>
                <a:spcPts val="0"/>
              </a:spcAft>
              <a:buNone/>
            </a:pPr>
            <a:r>
              <a:t/>
            </a:r>
            <a:endParaRPr b="0" i="0" sz="1800" u="none" cap="none" strike="noStrike">
              <a:solidFill>
                <a:srgbClr val="FFFFFF"/>
              </a:solidFill>
              <a:latin typeface="Quattrocento Sans"/>
              <a:ea typeface="Quattrocento Sans"/>
              <a:cs typeface="Quattrocento Sans"/>
              <a:sym typeface="Quattrocento Sans"/>
            </a:endParaRPr>
          </a:p>
        </p:txBody>
      </p:sp>
      <p:sp>
        <p:nvSpPr>
          <p:cNvPr id="1063" name="Google Shape;1063;p177"/>
          <p:cNvSpPr txBox="1"/>
          <p:nvPr>
            <p:ph idx="2" type="body"/>
          </p:nvPr>
        </p:nvSpPr>
        <p:spPr>
          <a:xfrm>
            <a:off x="352221" y="876707"/>
            <a:ext cx="2707200" cy="1271400"/>
          </a:xfrm>
          <a:prstGeom prst="rect">
            <a:avLst/>
          </a:prstGeom>
          <a:noFill/>
          <a:ln>
            <a:noFill/>
          </a:ln>
        </p:spPr>
        <p:txBody>
          <a:bodyPr anchorCtr="0" anchor="b" bIns="67225" lIns="0" spcFirstLastPara="1" rIns="107575" wrap="square" tIns="67225">
            <a:noAutofit/>
          </a:bodyPr>
          <a:lstStyle>
            <a:lvl1pPr indent="-228600" lvl="0" marL="457200" rtl="0" algn="ctr">
              <a:lnSpc>
                <a:spcPct val="100000"/>
              </a:lnSpc>
              <a:spcBef>
                <a:spcPts val="0"/>
              </a:spcBef>
              <a:spcAft>
                <a:spcPts val="0"/>
              </a:spcAft>
              <a:buClr>
                <a:schemeClr val="dk1"/>
              </a:buClr>
              <a:buSzPts val="1100"/>
              <a:buNone/>
              <a:defRPr sz="1200">
                <a:solidFill>
                  <a:schemeClr val="dk1"/>
                </a:solidFill>
                <a:latin typeface="Quattrocento Sans"/>
                <a:ea typeface="Quattrocento Sans"/>
                <a:cs typeface="Quattrocento Sans"/>
                <a:sym typeface="Quattrocento Sans"/>
              </a:defRPr>
            </a:lvl1pPr>
            <a:lvl2pPr indent="-228600" lvl="1" marL="914400" rtl="0" algn="l">
              <a:lnSpc>
                <a:spcPct val="100000"/>
              </a:lnSpc>
              <a:spcBef>
                <a:spcPts val="0"/>
              </a:spcBef>
              <a:spcAft>
                <a:spcPts val="0"/>
              </a:spcAft>
              <a:buClr>
                <a:schemeClr val="dk1"/>
              </a:buClr>
              <a:buSzPts val="1200"/>
              <a:buNone/>
              <a:defRPr/>
            </a:lvl2pPr>
            <a:lvl3pPr indent="-228600" lvl="2" marL="1371600" rtl="0" algn="l">
              <a:lnSpc>
                <a:spcPct val="100000"/>
              </a:lnSpc>
              <a:spcBef>
                <a:spcPts val="0"/>
              </a:spcBef>
              <a:spcAft>
                <a:spcPts val="0"/>
              </a:spcAft>
              <a:buClr>
                <a:schemeClr val="dk2"/>
              </a:buClr>
              <a:buSzPts val="1200"/>
              <a:buNone/>
              <a:defRPr/>
            </a:lvl3pPr>
            <a:lvl4pPr indent="-228600" lvl="3" marL="1828800" rtl="0" algn="l">
              <a:lnSpc>
                <a:spcPct val="100000"/>
              </a:lnSpc>
              <a:spcBef>
                <a:spcPts val="0"/>
              </a:spcBef>
              <a:spcAft>
                <a:spcPts val="0"/>
              </a:spcAft>
              <a:buClr>
                <a:schemeClr val="dk1"/>
              </a:buClr>
              <a:buSzPts val="1200"/>
              <a:buNone/>
              <a:defRPr/>
            </a:lvl4pPr>
            <a:lvl5pPr indent="-228600" lvl="4" marL="2286000" rtl="0" algn="l">
              <a:lnSpc>
                <a:spcPct val="100000"/>
              </a:lnSpc>
              <a:spcBef>
                <a:spcPts val="0"/>
              </a:spcBef>
              <a:spcAft>
                <a:spcPts val="0"/>
              </a:spcAft>
              <a:buClr>
                <a:schemeClr val="dk1"/>
              </a:buClr>
              <a:buSzPts val="1200"/>
              <a:buNone/>
              <a:defRPr/>
            </a:lvl5pPr>
            <a:lvl6pPr indent="-228600" lvl="5" marL="2743200" rtl="0" algn="l">
              <a:spcBef>
                <a:spcPts val="300"/>
              </a:spcBef>
              <a:spcAft>
                <a:spcPts val="0"/>
              </a:spcAft>
              <a:buClr>
                <a:schemeClr val="dk1"/>
              </a:buClr>
              <a:buSzPts val="1300"/>
              <a:buNone/>
              <a:defRPr/>
            </a:lvl6pPr>
            <a:lvl7pPr indent="-228600" lvl="6" marL="3200400" rtl="0" algn="l">
              <a:lnSpc>
                <a:spcPct val="100000"/>
              </a:lnSpc>
              <a:spcBef>
                <a:spcPts val="0"/>
              </a:spcBef>
              <a:spcAft>
                <a:spcPts val="0"/>
              </a:spcAft>
              <a:buClr>
                <a:schemeClr val="dk1"/>
              </a:buClr>
              <a:buSzPts val="1300"/>
              <a:buNone/>
              <a:defRPr/>
            </a:lvl7pPr>
            <a:lvl8pPr indent="-311150" lvl="7" marL="3657600" rtl="0" algn="l">
              <a:spcBef>
                <a:spcPts val="300"/>
              </a:spcBef>
              <a:spcAft>
                <a:spcPts val="0"/>
              </a:spcAft>
              <a:buClr>
                <a:schemeClr val="dk1"/>
              </a:buClr>
              <a:buSzPts val="1300"/>
              <a:buChar char="•"/>
              <a:defRPr/>
            </a:lvl8pPr>
            <a:lvl9pPr indent="-311150" lvl="8" marL="4114800" rtl="0" algn="l">
              <a:spcBef>
                <a:spcPts val="300"/>
              </a:spcBef>
              <a:spcAft>
                <a:spcPts val="0"/>
              </a:spcAft>
              <a:buClr>
                <a:schemeClr val="dk1"/>
              </a:buClr>
              <a:buSzPts val="1300"/>
              <a:buChar char="•"/>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Only">
  <p:cSld name="2_Title Only">
    <p:spTree>
      <p:nvGrpSpPr>
        <p:cNvPr id="74" name="Shape 74"/>
        <p:cNvGrpSpPr/>
        <p:nvPr/>
      </p:nvGrpSpPr>
      <p:grpSpPr>
        <a:xfrm>
          <a:off x="0" y="0"/>
          <a:ext cx="0" cy="0"/>
          <a:chOff x="0" y="0"/>
          <a:chExt cx="0" cy="0"/>
        </a:xfrm>
      </p:grpSpPr>
      <p:sp>
        <p:nvSpPr>
          <p:cNvPr id="75" name="Google Shape;75;p19"/>
          <p:cNvSpPr txBox="1"/>
          <p:nvPr>
            <p:ph type="ctrTitle"/>
          </p:nvPr>
        </p:nvSpPr>
        <p:spPr>
          <a:xfrm>
            <a:off x="525934" y="426022"/>
            <a:ext cx="8229600" cy="294311"/>
          </a:xfrm>
          <a:prstGeom prst="rect">
            <a:avLst/>
          </a:prstGeom>
          <a:noFill/>
          <a:ln>
            <a:noFill/>
          </a:ln>
        </p:spPr>
        <p:txBody>
          <a:bodyPr anchorCtr="0" anchor="ctr" bIns="0" lIns="0" spcFirstLastPara="1" rIns="0" wrap="square" tIns="0">
            <a:noAutofit/>
          </a:bodyPr>
          <a:lstStyle>
            <a:lvl1pPr lvl="0" algn="l">
              <a:lnSpc>
                <a:spcPct val="85000"/>
              </a:lnSpc>
              <a:spcBef>
                <a:spcPts val="0"/>
              </a:spcBef>
              <a:spcAft>
                <a:spcPts val="0"/>
              </a:spcAft>
              <a:buSzPts val="2100"/>
              <a:buNone/>
              <a:defRPr b="1" sz="2250">
                <a:solidFill>
                  <a:schemeClr val="dk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76" name="Google Shape;76;p19"/>
          <p:cNvSpPr/>
          <p:nvPr/>
        </p:nvSpPr>
        <p:spPr>
          <a:xfrm>
            <a:off x="7792600" y="276725"/>
            <a:ext cx="1083600" cy="2103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7" name="Google Shape;77;p19"/>
          <p:cNvPicPr preferRelativeResize="0"/>
          <p:nvPr/>
        </p:nvPicPr>
        <p:blipFill>
          <a:blip r:embed="rId2">
            <a:alphaModFix/>
          </a:blip>
          <a:stretch>
            <a:fillRect/>
          </a:stretch>
        </p:blipFill>
        <p:spPr>
          <a:xfrm>
            <a:off x="7792637" y="225063"/>
            <a:ext cx="1083526" cy="210283"/>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Table of Contents">
    <p:spTree>
      <p:nvGrpSpPr>
        <p:cNvPr id="1064" name="Shape 1064"/>
        <p:cNvGrpSpPr/>
        <p:nvPr/>
      </p:nvGrpSpPr>
      <p:grpSpPr>
        <a:xfrm>
          <a:off x="0" y="0"/>
          <a:ext cx="0" cy="0"/>
          <a:chOff x="0" y="0"/>
          <a:chExt cx="0" cy="0"/>
        </a:xfrm>
      </p:grpSpPr>
      <p:sp>
        <p:nvSpPr>
          <p:cNvPr id="1065" name="Google Shape;1065;p178"/>
          <p:cNvSpPr txBox="1"/>
          <p:nvPr>
            <p:ph type="title"/>
          </p:nvPr>
        </p:nvSpPr>
        <p:spPr>
          <a:xfrm>
            <a:off x="341996" y="876707"/>
            <a:ext cx="2713800" cy="6747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chemeClr val="dk1"/>
              </a:buClr>
              <a:buSzPts val="1300"/>
              <a:buFont typeface="Quattrocento Sans"/>
              <a:buNone/>
              <a:defRPr sz="1300">
                <a:solidFill>
                  <a:schemeClr val="dk1"/>
                </a:solidFill>
              </a:defRPr>
            </a:lvl1pPr>
            <a:lvl2pPr lvl="1" rtl="0">
              <a:spcBef>
                <a:spcPts val="0"/>
              </a:spcBef>
              <a:spcAft>
                <a:spcPts val="0"/>
              </a:spcAft>
              <a:buSzPts val="1000"/>
              <a:buNone/>
              <a:defRPr/>
            </a:lvl2pPr>
            <a:lvl3pPr lvl="2" rtl="0">
              <a:spcBef>
                <a:spcPts val="0"/>
              </a:spcBef>
              <a:spcAft>
                <a:spcPts val="0"/>
              </a:spcAft>
              <a:buSzPts val="1000"/>
              <a:buNone/>
              <a:defRPr/>
            </a:lvl3pPr>
            <a:lvl4pPr lvl="3" rtl="0">
              <a:spcBef>
                <a:spcPts val="0"/>
              </a:spcBef>
              <a:spcAft>
                <a:spcPts val="0"/>
              </a:spcAft>
              <a:buSzPts val="10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000"/>
              <a:buNone/>
              <a:defRPr/>
            </a:lvl7pPr>
            <a:lvl8pPr lvl="7" rtl="0">
              <a:spcBef>
                <a:spcPts val="0"/>
              </a:spcBef>
              <a:spcAft>
                <a:spcPts val="0"/>
              </a:spcAft>
              <a:buSzPts val="1000"/>
              <a:buNone/>
              <a:defRPr/>
            </a:lvl8pPr>
            <a:lvl9pPr lvl="8" rtl="0">
              <a:spcBef>
                <a:spcPts val="0"/>
              </a:spcBef>
              <a:spcAft>
                <a:spcPts val="0"/>
              </a:spcAft>
              <a:buSzPts val="1000"/>
              <a:buNone/>
              <a:defRPr/>
            </a:lvl9pPr>
          </a:lstStyle>
          <a:p/>
        </p:txBody>
      </p:sp>
      <p:sp>
        <p:nvSpPr>
          <p:cNvPr id="1066" name="Google Shape;1066;p178"/>
          <p:cNvSpPr txBox="1"/>
          <p:nvPr>
            <p:ph idx="1" type="body"/>
          </p:nvPr>
        </p:nvSpPr>
        <p:spPr>
          <a:xfrm>
            <a:off x="4672382" y="876707"/>
            <a:ext cx="2878200" cy="28404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dk2"/>
              </a:buClr>
              <a:buSzPts val="1200"/>
              <a:buNone/>
              <a:defRPr sz="1300">
                <a:solidFill>
                  <a:schemeClr val="dk2"/>
                </a:solidFill>
              </a:defRPr>
            </a:lvl1pPr>
            <a:lvl2pPr indent="-228600" lvl="1" marL="914400" rtl="0" algn="l">
              <a:lnSpc>
                <a:spcPct val="100000"/>
              </a:lnSpc>
              <a:spcBef>
                <a:spcPts val="400"/>
              </a:spcBef>
              <a:spcAft>
                <a:spcPts val="0"/>
              </a:spcAft>
              <a:buClr>
                <a:schemeClr val="dk1"/>
              </a:buClr>
              <a:buSzPts val="1200"/>
              <a:buNone/>
              <a:defRPr sz="1300"/>
            </a:lvl2pPr>
            <a:lvl3pPr indent="-228600" lvl="2" marL="1371600" rtl="0" algn="l">
              <a:lnSpc>
                <a:spcPct val="100000"/>
              </a:lnSpc>
              <a:spcBef>
                <a:spcPts val="0"/>
              </a:spcBef>
              <a:spcAft>
                <a:spcPts val="0"/>
              </a:spcAft>
              <a:buClr>
                <a:schemeClr val="dk2"/>
              </a:buClr>
              <a:buSzPts val="1200"/>
              <a:buNone/>
              <a:defRPr sz="1300"/>
            </a:lvl3pPr>
            <a:lvl4pPr indent="-228600" lvl="3" marL="1828800" rtl="0" algn="l">
              <a:lnSpc>
                <a:spcPct val="100000"/>
              </a:lnSpc>
              <a:spcBef>
                <a:spcPts val="0"/>
              </a:spcBef>
              <a:spcAft>
                <a:spcPts val="0"/>
              </a:spcAft>
              <a:buClr>
                <a:schemeClr val="dk1"/>
              </a:buClr>
              <a:buSzPts val="1200"/>
              <a:buNone/>
              <a:defRPr sz="1300"/>
            </a:lvl4pPr>
            <a:lvl5pPr indent="-228600" lvl="4" marL="2286000" rtl="0" algn="l">
              <a:lnSpc>
                <a:spcPct val="100000"/>
              </a:lnSpc>
              <a:spcBef>
                <a:spcPts val="0"/>
              </a:spcBef>
              <a:spcAft>
                <a:spcPts val="0"/>
              </a:spcAft>
              <a:buClr>
                <a:schemeClr val="dk1"/>
              </a:buClr>
              <a:buSzPts val="1200"/>
              <a:buNone/>
              <a:defRPr sz="1300"/>
            </a:lvl5pPr>
            <a:lvl6pPr indent="-228600" lvl="5" marL="2743200" rtl="0" algn="l">
              <a:spcBef>
                <a:spcPts val="300"/>
              </a:spcBef>
              <a:spcAft>
                <a:spcPts val="0"/>
              </a:spcAft>
              <a:buClr>
                <a:schemeClr val="dk1"/>
              </a:buClr>
              <a:buSzPts val="1300"/>
              <a:buNone/>
              <a:defRPr/>
            </a:lvl6pPr>
            <a:lvl7pPr indent="-228600" lvl="6" marL="3200400" rtl="0" algn="l">
              <a:lnSpc>
                <a:spcPct val="100000"/>
              </a:lnSpc>
              <a:spcBef>
                <a:spcPts val="0"/>
              </a:spcBef>
              <a:spcAft>
                <a:spcPts val="0"/>
              </a:spcAft>
              <a:buClr>
                <a:schemeClr val="dk1"/>
              </a:buClr>
              <a:buSzPts val="1300"/>
              <a:buNone/>
              <a:defRPr/>
            </a:lvl7pPr>
            <a:lvl8pPr indent="-311150" lvl="7" marL="3657600" rtl="0" algn="l">
              <a:spcBef>
                <a:spcPts val="300"/>
              </a:spcBef>
              <a:spcAft>
                <a:spcPts val="0"/>
              </a:spcAft>
              <a:buClr>
                <a:schemeClr val="dk1"/>
              </a:buClr>
              <a:buSzPts val="1300"/>
              <a:buChar char="•"/>
              <a:defRPr/>
            </a:lvl8pPr>
            <a:lvl9pPr indent="-311150" lvl="8" marL="4114800" rtl="0" algn="l">
              <a:spcBef>
                <a:spcPts val="300"/>
              </a:spcBef>
              <a:spcAft>
                <a:spcPts val="0"/>
              </a:spcAft>
              <a:buClr>
                <a:schemeClr val="dk1"/>
              </a:buClr>
              <a:buSzPts val="1300"/>
              <a:buChar char="•"/>
              <a:defRPr/>
            </a:lvl9pPr>
          </a:lstStyle>
          <a:p/>
        </p:txBody>
      </p:sp>
    </p:spTree>
  </p:cSld>
  <p:clrMapOvr>
    <a:masterClrMapping/>
  </p:clrMapOvr>
  <p:transition>
    <p:fade/>
  </p:transition>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Layout">
  <p:cSld name="Text Layout">
    <p:spTree>
      <p:nvGrpSpPr>
        <p:cNvPr id="1067" name="Shape 1067"/>
        <p:cNvGrpSpPr/>
        <p:nvPr/>
      </p:nvGrpSpPr>
      <p:grpSpPr>
        <a:xfrm>
          <a:off x="0" y="0"/>
          <a:ext cx="0" cy="0"/>
          <a:chOff x="0" y="0"/>
          <a:chExt cx="0" cy="0"/>
        </a:xfrm>
      </p:grpSpPr>
      <p:sp>
        <p:nvSpPr>
          <p:cNvPr id="1068" name="Google Shape;1068;p179"/>
          <p:cNvSpPr txBox="1"/>
          <p:nvPr>
            <p:ph type="title"/>
          </p:nvPr>
        </p:nvSpPr>
        <p:spPr>
          <a:xfrm>
            <a:off x="341996" y="465321"/>
            <a:ext cx="8479800" cy="302400"/>
          </a:xfrm>
          <a:prstGeom prst="rect">
            <a:avLst/>
          </a:prstGeom>
          <a:noFill/>
          <a:ln>
            <a:noFill/>
          </a:ln>
        </p:spPr>
        <p:txBody>
          <a:bodyPr anchorCtr="0" anchor="t" bIns="0" lIns="0" spcFirstLastPara="1" rIns="0" wrap="square" tIns="0">
            <a:noAutofit/>
          </a:bodyPr>
          <a:lstStyle>
            <a:lvl1pPr lvl="0" rtl="0" algn="l">
              <a:lnSpc>
                <a:spcPct val="114285"/>
              </a:lnSpc>
              <a:spcBef>
                <a:spcPts val="0"/>
              </a:spcBef>
              <a:spcAft>
                <a:spcPts val="0"/>
              </a:spcAft>
              <a:buClr>
                <a:schemeClr val="dk1"/>
              </a:buClr>
              <a:buSzPts val="2100"/>
              <a:buFont typeface="Quattrocento Sans"/>
              <a:buNone/>
              <a:defRPr sz="2100">
                <a:solidFill>
                  <a:schemeClr val="dk1"/>
                </a:solidFill>
              </a:defRPr>
            </a:lvl1pPr>
            <a:lvl2pPr lvl="1" rtl="0">
              <a:spcBef>
                <a:spcPts val="0"/>
              </a:spcBef>
              <a:spcAft>
                <a:spcPts val="0"/>
              </a:spcAft>
              <a:buSzPts val="1000"/>
              <a:buNone/>
              <a:defRPr/>
            </a:lvl2pPr>
            <a:lvl3pPr lvl="2" rtl="0">
              <a:spcBef>
                <a:spcPts val="0"/>
              </a:spcBef>
              <a:spcAft>
                <a:spcPts val="0"/>
              </a:spcAft>
              <a:buSzPts val="1000"/>
              <a:buNone/>
              <a:defRPr/>
            </a:lvl3pPr>
            <a:lvl4pPr lvl="3" rtl="0">
              <a:spcBef>
                <a:spcPts val="0"/>
              </a:spcBef>
              <a:spcAft>
                <a:spcPts val="0"/>
              </a:spcAft>
              <a:buSzPts val="10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000"/>
              <a:buNone/>
              <a:defRPr/>
            </a:lvl7pPr>
            <a:lvl8pPr lvl="7" rtl="0">
              <a:spcBef>
                <a:spcPts val="0"/>
              </a:spcBef>
              <a:spcAft>
                <a:spcPts val="0"/>
              </a:spcAft>
              <a:buSzPts val="1000"/>
              <a:buNone/>
              <a:defRPr/>
            </a:lvl8pPr>
            <a:lvl9pPr lvl="8" rtl="0">
              <a:spcBef>
                <a:spcPts val="0"/>
              </a:spcBef>
              <a:spcAft>
                <a:spcPts val="0"/>
              </a:spcAft>
              <a:buSzPts val="1000"/>
              <a:buNone/>
              <a:defRPr/>
            </a:lvl9pPr>
          </a:lstStyle>
          <a:p/>
        </p:txBody>
      </p:sp>
      <p:sp>
        <p:nvSpPr>
          <p:cNvPr id="1069" name="Google Shape;1069;p179"/>
          <p:cNvSpPr txBox="1"/>
          <p:nvPr>
            <p:ph idx="1" type="body"/>
          </p:nvPr>
        </p:nvSpPr>
        <p:spPr>
          <a:xfrm>
            <a:off x="341996" y="1442101"/>
            <a:ext cx="8479800" cy="452700"/>
          </a:xfrm>
          <a:prstGeom prst="rect">
            <a:avLst/>
          </a:prstGeom>
          <a:noFill/>
          <a:ln>
            <a:noFill/>
          </a:ln>
        </p:spPr>
        <p:txBody>
          <a:bodyPr anchorCtr="0" anchor="t" bIns="0" lIns="0" spcFirstLastPara="1" rIns="0" wrap="square" tIns="0">
            <a:noAutofit/>
          </a:bodyPr>
          <a:lstStyle>
            <a:lvl1pPr indent="-228600" lvl="0" marL="457200" rtl="0" algn="l">
              <a:lnSpc>
                <a:spcPct val="120000"/>
              </a:lnSpc>
              <a:spcBef>
                <a:spcPts val="0"/>
              </a:spcBef>
              <a:spcAft>
                <a:spcPts val="0"/>
              </a:spcAft>
              <a:buClr>
                <a:schemeClr val="dk1"/>
              </a:buClr>
              <a:buSzPts val="1300"/>
              <a:buNone/>
              <a:defRPr b="0" i="0" sz="1500">
                <a:solidFill>
                  <a:schemeClr val="dk1"/>
                </a:solidFill>
                <a:latin typeface="Quattrocento Sans"/>
                <a:ea typeface="Quattrocento Sans"/>
                <a:cs typeface="Quattrocento Sans"/>
                <a:sym typeface="Quattrocento Sans"/>
              </a:defRPr>
            </a:lvl1pPr>
            <a:lvl2pPr indent="-228600" lvl="1" marL="914400" rtl="0" algn="l">
              <a:lnSpc>
                <a:spcPct val="120000"/>
              </a:lnSpc>
              <a:spcBef>
                <a:spcPts val="0"/>
              </a:spcBef>
              <a:spcAft>
                <a:spcPts val="0"/>
              </a:spcAft>
              <a:buClr>
                <a:schemeClr val="dk1"/>
              </a:buClr>
              <a:buSzPts val="1300"/>
              <a:buNone/>
              <a:defRPr/>
            </a:lvl2pPr>
            <a:lvl3pPr indent="-228600" lvl="2" marL="1371600" rtl="0" algn="l">
              <a:lnSpc>
                <a:spcPct val="100000"/>
              </a:lnSpc>
              <a:spcBef>
                <a:spcPts val="0"/>
              </a:spcBef>
              <a:spcAft>
                <a:spcPts val="0"/>
              </a:spcAft>
              <a:buClr>
                <a:schemeClr val="dk2"/>
              </a:buClr>
              <a:buSzPts val="1200"/>
              <a:buNone/>
              <a:defRPr/>
            </a:lvl3pPr>
            <a:lvl4pPr indent="-228600" lvl="3" marL="1828800" rtl="0" algn="l">
              <a:lnSpc>
                <a:spcPct val="100000"/>
              </a:lnSpc>
              <a:spcBef>
                <a:spcPts val="0"/>
              </a:spcBef>
              <a:spcAft>
                <a:spcPts val="0"/>
              </a:spcAft>
              <a:buClr>
                <a:schemeClr val="dk1"/>
              </a:buClr>
              <a:buSzPts val="1200"/>
              <a:buNone/>
              <a:defRPr/>
            </a:lvl4pPr>
            <a:lvl5pPr indent="-228600" lvl="4" marL="2286000" rtl="0" algn="l">
              <a:lnSpc>
                <a:spcPct val="100000"/>
              </a:lnSpc>
              <a:spcBef>
                <a:spcPts val="0"/>
              </a:spcBef>
              <a:spcAft>
                <a:spcPts val="0"/>
              </a:spcAft>
              <a:buClr>
                <a:schemeClr val="dk1"/>
              </a:buClr>
              <a:buSzPts val="800"/>
              <a:buNone/>
              <a:defRPr/>
            </a:lvl5pPr>
            <a:lvl6pPr indent="-228600" lvl="5" marL="2743200" rtl="0" algn="l">
              <a:spcBef>
                <a:spcPts val="300"/>
              </a:spcBef>
              <a:spcAft>
                <a:spcPts val="0"/>
              </a:spcAft>
              <a:buClr>
                <a:schemeClr val="dk1"/>
              </a:buClr>
              <a:buSzPts val="1300"/>
              <a:buNone/>
              <a:defRPr/>
            </a:lvl6pPr>
            <a:lvl7pPr indent="-228600" lvl="6" marL="3200400" rtl="0" algn="l">
              <a:lnSpc>
                <a:spcPct val="100000"/>
              </a:lnSpc>
              <a:spcBef>
                <a:spcPts val="0"/>
              </a:spcBef>
              <a:spcAft>
                <a:spcPts val="0"/>
              </a:spcAft>
              <a:buClr>
                <a:schemeClr val="dk1"/>
              </a:buClr>
              <a:buSzPts val="1300"/>
              <a:buNone/>
              <a:defRPr/>
            </a:lvl7pPr>
            <a:lvl8pPr indent="-311150" lvl="7" marL="3657600" rtl="0" algn="l">
              <a:spcBef>
                <a:spcPts val="300"/>
              </a:spcBef>
              <a:spcAft>
                <a:spcPts val="0"/>
              </a:spcAft>
              <a:buClr>
                <a:schemeClr val="dk1"/>
              </a:buClr>
              <a:buSzPts val="1300"/>
              <a:buChar char="•"/>
              <a:defRPr/>
            </a:lvl8pPr>
            <a:lvl9pPr indent="-311150" lvl="8" marL="4114800" rtl="0" algn="l">
              <a:spcBef>
                <a:spcPts val="300"/>
              </a:spcBef>
              <a:spcAft>
                <a:spcPts val="0"/>
              </a:spcAft>
              <a:buClr>
                <a:schemeClr val="dk1"/>
              </a:buClr>
              <a:buSzPts val="1300"/>
              <a:buChar char="•"/>
              <a:defRPr/>
            </a:lvl9pPr>
          </a:lstStyle>
          <a:p/>
        </p:txBody>
      </p:sp>
      <p:sp>
        <p:nvSpPr>
          <p:cNvPr id="1070" name="Google Shape;1070;p179"/>
          <p:cNvSpPr txBox="1"/>
          <p:nvPr>
            <p:ph idx="2" type="body"/>
          </p:nvPr>
        </p:nvSpPr>
        <p:spPr>
          <a:xfrm>
            <a:off x="341996" y="2363541"/>
            <a:ext cx="8479800" cy="327000"/>
          </a:xfrm>
          <a:prstGeom prst="rect">
            <a:avLst/>
          </a:prstGeom>
          <a:noFill/>
          <a:ln>
            <a:noFill/>
          </a:ln>
        </p:spPr>
        <p:txBody>
          <a:bodyPr anchorCtr="0" anchor="t" bIns="0" lIns="0" spcFirstLastPara="1" rIns="0" wrap="square" tIns="0">
            <a:noAutofit/>
          </a:bodyPr>
          <a:lstStyle>
            <a:lvl1pPr indent="-228600" lvl="0" marL="457200" rtl="0" algn="l">
              <a:lnSpc>
                <a:spcPct val="128571"/>
              </a:lnSpc>
              <a:spcBef>
                <a:spcPts val="0"/>
              </a:spcBef>
              <a:spcAft>
                <a:spcPts val="0"/>
              </a:spcAft>
              <a:buClr>
                <a:schemeClr val="dk2"/>
              </a:buClr>
              <a:buSzPts val="900"/>
              <a:buNone/>
              <a:defRPr b="0" sz="1000">
                <a:solidFill>
                  <a:schemeClr val="dk2"/>
                </a:solidFill>
                <a:latin typeface="Quattrocento Sans"/>
                <a:ea typeface="Quattrocento Sans"/>
                <a:cs typeface="Quattrocento Sans"/>
                <a:sym typeface="Quattrocento Sans"/>
              </a:defRPr>
            </a:lvl1pPr>
            <a:lvl2pPr indent="-228600" lvl="1" marL="914400" rtl="0" algn="l">
              <a:lnSpc>
                <a:spcPct val="128571"/>
              </a:lnSpc>
              <a:spcBef>
                <a:spcPts val="0"/>
              </a:spcBef>
              <a:spcAft>
                <a:spcPts val="0"/>
              </a:spcAft>
              <a:buClr>
                <a:schemeClr val="dk1"/>
              </a:buClr>
              <a:buSzPts val="900"/>
              <a:buNone/>
              <a:defRPr sz="1000">
                <a:solidFill>
                  <a:schemeClr val="dk1"/>
                </a:solidFill>
              </a:defRPr>
            </a:lvl2pPr>
            <a:lvl3pPr indent="-228600" lvl="2" marL="1371600" rtl="0" algn="l">
              <a:lnSpc>
                <a:spcPct val="100000"/>
              </a:lnSpc>
              <a:spcBef>
                <a:spcPts val="0"/>
              </a:spcBef>
              <a:spcAft>
                <a:spcPts val="0"/>
              </a:spcAft>
              <a:buClr>
                <a:schemeClr val="dk2"/>
              </a:buClr>
              <a:buSzPts val="1200"/>
              <a:buNone/>
              <a:defRPr/>
            </a:lvl3pPr>
            <a:lvl4pPr indent="-228600" lvl="3" marL="1828800" rtl="0" algn="l">
              <a:lnSpc>
                <a:spcPct val="100000"/>
              </a:lnSpc>
              <a:spcBef>
                <a:spcPts val="0"/>
              </a:spcBef>
              <a:spcAft>
                <a:spcPts val="0"/>
              </a:spcAft>
              <a:buClr>
                <a:schemeClr val="dk1"/>
              </a:buClr>
              <a:buSzPts val="1200"/>
              <a:buNone/>
              <a:defRPr/>
            </a:lvl4pPr>
            <a:lvl5pPr indent="-228600" lvl="4" marL="2286000" rtl="0" algn="l">
              <a:lnSpc>
                <a:spcPct val="100000"/>
              </a:lnSpc>
              <a:spcBef>
                <a:spcPts val="0"/>
              </a:spcBef>
              <a:spcAft>
                <a:spcPts val="0"/>
              </a:spcAft>
              <a:buClr>
                <a:schemeClr val="dk1"/>
              </a:buClr>
              <a:buSzPts val="800"/>
              <a:buNone/>
              <a:defRPr/>
            </a:lvl5pPr>
            <a:lvl6pPr indent="-228600" lvl="5" marL="2743200" rtl="0" algn="l">
              <a:spcBef>
                <a:spcPts val="300"/>
              </a:spcBef>
              <a:spcAft>
                <a:spcPts val="0"/>
              </a:spcAft>
              <a:buClr>
                <a:schemeClr val="dk1"/>
              </a:buClr>
              <a:buSzPts val="1300"/>
              <a:buNone/>
              <a:defRPr/>
            </a:lvl6pPr>
            <a:lvl7pPr indent="-228600" lvl="6" marL="3200400" rtl="0" algn="l">
              <a:lnSpc>
                <a:spcPct val="100000"/>
              </a:lnSpc>
              <a:spcBef>
                <a:spcPts val="0"/>
              </a:spcBef>
              <a:spcAft>
                <a:spcPts val="0"/>
              </a:spcAft>
              <a:buClr>
                <a:schemeClr val="dk1"/>
              </a:buClr>
              <a:buSzPts val="1300"/>
              <a:buNone/>
              <a:defRPr/>
            </a:lvl7pPr>
            <a:lvl8pPr indent="-311150" lvl="7" marL="3657600" rtl="0" algn="l">
              <a:spcBef>
                <a:spcPts val="300"/>
              </a:spcBef>
              <a:spcAft>
                <a:spcPts val="0"/>
              </a:spcAft>
              <a:buClr>
                <a:schemeClr val="dk1"/>
              </a:buClr>
              <a:buSzPts val="1300"/>
              <a:buChar char="•"/>
              <a:defRPr/>
            </a:lvl8pPr>
            <a:lvl9pPr indent="-311150" lvl="8" marL="4114800" rtl="0" algn="l">
              <a:spcBef>
                <a:spcPts val="300"/>
              </a:spcBef>
              <a:spcAft>
                <a:spcPts val="0"/>
              </a:spcAft>
              <a:buClr>
                <a:schemeClr val="dk1"/>
              </a:buClr>
              <a:buSzPts val="1300"/>
              <a:buChar char="•"/>
              <a:defRPr/>
            </a:lvl9pPr>
          </a:lstStyle>
          <a:p/>
        </p:txBody>
      </p:sp>
      <p:sp>
        <p:nvSpPr>
          <p:cNvPr id="1071" name="Google Shape;1071;p179"/>
          <p:cNvSpPr txBox="1"/>
          <p:nvPr>
            <p:ph idx="3" type="body"/>
          </p:nvPr>
        </p:nvSpPr>
        <p:spPr>
          <a:xfrm>
            <a:off x="341996" y="3264710"/>
            <a:ext cx="8479800" cy="249000"/>
          </a:xfrm>
          <a:prstGeom prst="rect">
            <a:avLst/>
          </a:prstGeom>
          <a:noFill/>
          <a:ln>
            <a:noFill/>
          </a:ln>
        </p:spPr>
        <p:txBody>
          <a:bodyPr anchorCtr="0" anchor="t" bIns="0" lIns="0" spcFirstLastPara="1" rIns="0" wrap="square" tIns="0">
            <a:noAutofit/>
          </a:bodyPr>
          <a:lstStyle>
            <a:lvl1pPr indent="-228600" lvl="0" marL="457200" rtl="0" algn="l">
              <a:lnSpc>
                <a:spcPct val="120000"/>
              </a:lnSpc>
              <a:spcBef>
                <a:spcPts val="0"/>
              </a:spcBef>
              <a:spcAft>
                <a:spcPts val="0"/>
              </a:spcAft>
              <a:buClr>
                <a:schemeClr val="dk1"/>
              </a:buClr>
              <a:buSzPts val="700"/>
              <a:buNone/>
              <a:defRPr sz="700">
                <a:solidFill>
                  <a:schemeClr val="dk1"/>
                </a:solidFill>
              </a:defRPr>
            </a:lvl1pPr>
            <a:lvl2pPr indent="-228600" lvl="1" marL="914400" rtl="0" algn="l">
              <a:lnSpc>
                <a:spcPct val="100000"/>
              </a:lnSpc>
              <a:spcBef>
                <a:spcPts val="0"/>
              </a:spcBef>
              <a:spcAft>
                <a:spcPts val="0"/>
              </a:spcAft>
              <a:buClr>
                <a:schemeClr val="dk1"/>
              </a:buClr>
              <a:buSzPts val="700"/>
              <a:buNone/>
              <a:defRPr sz="700">
                <a:solidFill>
                  <a:schemeClr val="dk1"/>
                </a:solidFill>
              </a:defRPr>
            </a:lvl2pPr>
            <a:lvl3pPr indent="-228600" lvl="2" marL="1371600" rtl="0" algn="l">
              <a:lnSpc>
                <a:spcPct val="100000"/>
              </a:lnSpc>
              <a:spcBef>
                <a:spcPts val="0"/>
              </a:spcBef>
              <a:spcAft>
                <a:spcPts val="0"/>
              </a:spcAft>
              <a:buClr>
                <a:schemeClr val="dk2"/>
              </a:buClr>
              <a:buSzPts val="1200"/>
              <a:buNone/>
              <a:defRPr/>
            </a:lvl3pPr>
            <a:lvl4pPr indent="-228600" lvl="3" marL="1828800" rtl="0" algn="l">
              <a:lnSpc>
                <a:spcPct val="100000"/>
              </a:lnSpc>
              <a:spcBef>
                <a:spcPts val="0"/>
              </a:spcBef>
              <a:spcAft>
                <a:spcPts val="0"/>
              </a:spcAft>
              <a:buClr>
                <a:schemeClr val="dk1"/>
              </a:buClr>
              <a:buSzPts val="1200"/>
              <a:buNone/>
              <a:defRPr/>
            </a:lvl4pPr>
            <a:lvl5pPr indent="-228600" lvl="4" marL="2286000" rtl="0" algn="l">
              <a:lnSpc>
                <a:spcPct val="100000"/>
              </a:lnSpc>
              <a:spcBef>
                <a:spcPts val="0"/>
              </a:spcBef>
              <a:spcAft>
                <a:spcPts val="0"/>
              </a:spcAft>
              <a:buClr>
                <a:schemeClr val="dk1"/>
              </a:buClr>
              <a:buSzPts val="800"/>
              <a:buNone/>
              <a:defRPr/>
            </a:lvl5pPr>
            <a:lvl6pPr indent="-228600" lvl="5" marL="2743200" rtl="0" algn="l">
              <a:spcBef>
                <a:spcPts val="300"/>
              </a:spcBef>
              <a:spcAft>
                <a:spcPts val="0"/>
              </a:spcAft>
              <a:buClr>
                <a:schemeClr val="dk1"/>
              </a:buClr>
              <a:buSzPts val="1300"/>
              <a:buNone/>
              <a:defRPr/>
            </a:lvl6pPr>
            <a:lvl7pPr indent="-228600" lvl="6" marL="3200400" rtl="0" algn="l">
              <a:lnSpc>
                <a:spcPct val="100000"/>
              </a:lnSpc>
              <a:spcBef>
                <a:spcPts val="0"/>
              </a:spcBef>
              <a:spcAft>
                <a:spcPts val="0"/>
              </a:spcAft>
              <a:buClr>
                <a:schemeClr val="dk1"/>
              </a:buClr>
              <a:buSzPts val="1300"/>
              <a:buNone/>
              <a:defRPr/>
            </a:lvl7pPr>
            <a:lvl8pPr indent="-311150" lvl="7" marL="3657600" rtl="0" algn="l">
              <a:spcBef>
                <a:spcPts val="300"/>
              </a:spcBef>
              <a:spcAft>
                <a:spcPts val="0"/>
              </a:spcAft>
              <a:buClr>
                <a:schemeClr val="dk1"/>
              </a:buClr>
              <a:buSzPts val="1300"/>
              <a:buChar char="•"/>
              <a:defRPr/>
            </a:lvl8pPr>
            <a:lvl9pPr indent="-311150" lvl="8" marL="4114800" rtl="0" algn="l">
              <a:spcBef>
                <a:spcPts val="300"/>
              </a:spcBef>
              <a:spcAft>
                <a:spcPts val="0"/>
              </a:spcAft>
              <a:buClr>
                <a:schemeClr val="dk1"/>
              </a:buClr>
              <a:buSzPts val="1300"/>
              <a:buChar char="•"/>
              <a:defRPr/>
            </a:lvl9pPr>
          </a:lstStyle>
          <a:p/>
        </p:txBody>
      </p:sp>
    </p:spTree>
  </p:cSld>
  <p:clrMapOvr>
    <a:masterClrMapping/>
  </p:clrMapOvr>
  <p:transition>
    <p:fade/>
  </p:transition>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option 1">
  <p:cSld name="Text option 1">
    <p:spTree>
      <p:nvGrpSpPr>
        <p:cNvPr id="1072" name="Shape 1072"/>
        <p:cNvGrpSpPr/>
        <p:nvPr/>
      </p:nvGrpSpPr>
      <p:grpSpPr>
        <a:xfrm>
          <a:off x="0" y="0"/>
          <a:ext cx="0" cy="0"/>
          <a:chOff x="0" y="0"/>
          <a:chExt cx="0" cy="0"/>
        </a:xfrm>
      </p:grpSpPr>
      <p:sp>
        <p:nvSpPr>
          <p:cNvPr id="1073" name="Google Shape;1073;p180"/>
          <p:cNvSpPr txBox="1"/>
          <p:nvPr>
            <p:ph type="title"/>
          </p:nvPr>
        </p:nvSpPr>
        <p:spPr>
          <a:xfrm>
            <a:off x="341996" y="465321"/>
            <a:ext cx="8479800" cy="302400"/>
          </a:xfrm>
          <a:prstGeom prst="rect">
            <a:avLst/>
          </a:prstGeom>
          <a:noFill/>
          <a:ln>
            <a:noFill/>
          </a:ln>
        </p:spPr>
        <p:txBody>
          <a:bodyPr anchorCtr="0" anchor="t" bIns="0" lIns="0" spcFirstLastPara="1" rIns="0" wrap="square" tIns="0">
            <a:noAutofit/>
          </a:bodyPr>
          <a:lstStyle>
            <a:lvl1pPr lvl="0" rtl="0" algn="l">
              <a:lnSpc>
                <a:spcPct val="114285"/>
              </a:lnSpc>
              <a:spcBef>
                <a:spcPts val="0"/>
              </a:spcBef>
              <a:spcAft>
                <a:spcPts val="0"/>
              </a:spcAft>
              <a:buClr>
                <a:schemeClr val="dk1"/>
              </a:buClr>
              <a:buSzPts val="2100"/>
              <a:buFont typeface="Quattrocento Sans"/>
              <a:buNone/>
              <a:defRPr sz="2100">
                <a:solidFill>
                  <a:schemeClr val="dk1"/>
                </a:solidFill>
              </a:defRPr>
            </a:lvl1pPr>
            <a:lvl2pPr lvl="1" rtl="0">
              <a:spcBef>
                <a:spcPts val="0"/>
              </a:spcBef>
              <a:spcAft>
                <a:spcPts val="0"/>
              </a:spcAft>
              <a:buSzPts val="1000"/>
              <a:buNone/>
              <a:defRPr/>
            </a:lvl2pPr>
            <a:lvl3pPr lvl="2" rtl="0">
              <a:spcBef>
                <a:spcPts val="0"/>
              </a:spcBef>
              <a:spcAft>
                <a:spcPts val="0"/>
              </a:spcAft>
              <a:buSzPts val="1000"/>
              <a:buNone/>
              <a:defRPr/>
            </a:lvl3pPr>
            <a:lvl4pPr lvl="3" rtl="0">
              <a:spcBef>
                <a:spcPts val="0"/>
              </a:spcBef>
              <a:spcAft>
                <a:spcPts val="0"/>
              </a:spcAft>
              <a:buSzPts val="10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000"/>
              <a:buNone/>
              <a:defRPr/>
            </a:lvl7pPr>
            <a:lvl8pPr lvl="7" rtl="0">
              <a:spcBef>
                <a:spcPts val="0"/>
              </a:spcBef>
              <a:spcAft>
                <a:spcPts val="0"/>
              </a:spcAft>
              <a:buSzPts val="1000"/>
              <a:buNone/>
              <a:defRPr/>
            </a:lvl8pPr>
            <a:lvl9pPr lvl="8" rtl="0">
              <a:spcBef>
                <a:spcPts val="0"/>
              </a:spcBef>
              <a:spcAft>
                <a:spcPts val="0"/>
              </a:spcAft>
              <a:buSzPts val="1000"/>
              <a:buNone/>
              <a:defRPr/>
            </a:lvl9pPr>
          </a:lstStyle>
          <a:p/>
        </p:txBody>
      </p:sp>
      <p:sp>
        <p:nvSpPr>
          <p:cNvPr id="1074" name="Google Shape;1074;p180"/>
          <p:cNvSpPr txBox="1"/>
          <p:nvPr>
            <p:ph idx="1" type="body"/>
          </p:nvPr>
        </p:nvSpPr>
        <p:spPr>
          <a:xfrm>
            <a:off x="341996" y="1441940"/>
            <a:ext cx="7038300" cy="452700"/>
          </a:xfrm>
          <a:prstGeom prst="rect">
            <a:avLst/>
          </a:prstGeom>
          <a:noFill/>
          <a:ln>
            <a:noFill/>
          </a:ln>
        </p:spPr>
        <p:txBody>
          <a:bodyPr anchorCtr="0" anchor="t" bIns="0" lIns="0" spcFirstLastPara="1" rIns="0" wrap="square" tIns="0">
            <a:noAutofit/>
          </a:bodyPr>
          <a:lstStyle>
            <a:lvl1pPr indent="-228600" lvl="0" marL="457200" rtl="0" algn="l">
              <a:lnSpc>
                <a:spcPct val="120000"/>
              </a:lnSpc>
              <a:spcBef>
                <a:spcPts val="0"/>
              </a:spcBef>
              <a:spcAft>
                <a:spcPts val="0"/>
              </a:spcAft>
              <a:buClr>
                <a:schemeClr val="dk1"/>
              </a:buClr>
              <a:buSzPts val="1300"/>
              <a:buNone/>
              <a:defRPr sz="1500">
                <a:solidFill>
                  <a:schemeClr val="dk1"/>
                </a:solidFill>
                <a:latin typeface="Quattrocento Sans"/>
                <a:ea typeface="Quattrocento Sans"/>
                <a:cs typeface="Quattrocento Sans"/>
                <a:sym typeface="Quattrocento Sans"/>
              </a:defRPr>
            </a:lvl1pPr>
            <a:lvl2pPr indent="-228600" lvl="1" marL="914400" rtl="0" algn="l">
              <a:lnSpc>
                <a:spcPct val="100000"/>
              </a:lnSpc>
              <a:spcBef>
                <a:spcPts val="0"/>
              </a:spcBef>
              <a:spcAft>
                <a:spcPts val="0"/>
              </a:spcAft>
              <a:buClr>
                <a:schemeClr val="dk1"/>
              </a:buClr>
              <a:buSzPts val="1300"/>
              <a:buNone/>
              <a:defRPr/>
            </a:lvl2pPr>
            <a:lvl3pPr indent="-228600" lvl="2" marL="1371600" rtl="0" algn="l">
              <a:lnSpc>
                <a:spcPct val="100000"/>
              </a:lnSpc>
              <a:spcBef>
                <a:spcPts val="0"/>
              </a:spcBef>
              <a:spcAft>
                <a:spcPts val="0"/>
              </a:spcAft>
              <a:buClr>
                <a:schemeClr val="dk2"/>
              </a:buClr>
              <a:buSzPts val="1200"/>
              <a:buNone/>
              <a:defRPr/>
            </a:lvl3pPr>
            <a:lvl4pPr indent="-228600" lvl="3" marL="1828800" rtl="0" algn="l">
              <a:lnSpc>
                <a:spcPct val="100000"/>
              </a:lnSpc>
              <a:spcBef>
                <a:spcPts val="0"/>
              </a:spcBef>
              <a:spcAft>
                <a:spcPts val="0"/>
              </a:spcAft>
              <a:buClr>
                <a:schemeClr val="dk1"/>
              </a:buClr>
              <a:buSzPts val="1200"/>
              <a:buNone/>
              <a:defRPr/>
            </a:lvl4pPr>
            <a:lvl5pPr indent="-228600" lvl="4" marL="2286000" rtl="0" algn="l">
              <a:lnSpc>
                <a:spcPct val="100000"/>
              </a:lnSpc>
              <a:spcBef>
                <a:spcPts val="0"/>
              </a:spcBef>
              <a:spcAft>
                <a:spcPts val="0"/>
              </a:spcAft>
              <a:buClr>
                <a:schemeClr val="dk1"/>
              </a:buClr>
              <a:buSzPts val="800"/>
              <a:buNone/>
              <a:defRPr/>
            </a:lvl5pPr>
            <a:lvl6pPr indent="-228600" lvl="5" marL="2743200" rtl="0" algn="l">
              <a:spcBef>
                <a:spcPts val="300"/>
              </a:spcBef>
              <a:spcAft>
                <a:spcPts val="0"/>
              </a:spcAft>
              <a:buClr>
                <a:schemeClr val="dk1"/>
              </a:buClr>
              <a:buSzPts val="1300"/>
              <a:buNone/>
              <a:defRPr/>
            </a:lvl6pPr>
            <a:lvl7pPr indent="-228600" lvl="6" marL="3200400" rtl="0" algn="l">
              <a:lnSpc>
                <a:spcPct val="100000"/>
              </a:lnSpc>
              <a:spcBef>
                <a:spcPts val="0"/>
              </a:spcBef>
              <a:spcAft>
                <a:spcPts val="0"/>
              </a:spcAft>
              <a:buClr>
                <a:schemeClr val="dk1"/>
              </a:buClr>
              <a:buSzPts val="1300"/>
              <a:buNone/>
              <a:defRPr/>
            </a:lvl7pPr>
            <a:lvl8pPr indent="-311150" lvl="7" marL="3657600" rtl="0" algn="l">
              <a:spcBef>
                <a:spcPts val="300"/>
              </a:spcBef>
              <a:spcAft>
                <a:spcPts val="0"/>
              </a:spcAft>
              <a:buClr>
                <a:schemeClr val="dk1"/>
              </a:buClr>
              <a:buSzPts val="1300"/>
              <a:buChar char="•"/>
              <a:defRPr/>
            </a:lvl8pPr>
            <a:lvl9pPr indent="-311150" lvl="8" marL="4114800" rtl="0" algn="l">
              <a:spcBef>
                <a:spcPts val="300"/>
              </a:spcBef>
              <a:spcAft>
                <a:spcPts val="0"/>
              </a:spcAft>
              <a:buClr>
                <a:schemeClr val="dk1"/>
              </a:buClr>
              <a:buSzPts val="1300"/>
              <a:buChar char="•"/>
              <a:defRPr/>
            </a:lvl9pPr>
          </a:lstStyle>
          <a:p/>
        </p:txBody>
      </p:sp>
      <p:sp>
        <p:nvSpPr>
          <p:cNvPr id="1075" name="Google Shape;1075;p180"/>
          <p:cNvSpPr txBox="1"/>
          <p:nvPr>
            <p:ph idx="2" type="body"/>
          </p:nvPr>
        </p:nvSpPr>
        <p:spPr>
          <a:xfrm>
            <a:off x="341996" y="2363541"/>
            <a:ext cx="2713800" cy="1967700"/>
          </a:xfrm>
          <a:prstGeom prst="rect">
            <a:avLst/>
          </a:prstGeom>
          <a:noFill/>
          <a:ln>
            <a:noFill/>
          </a:ln>
        </p:spPr>
        <p:txBody>
          <a:bodyPr anchorCtr="0" anchor="t" bIns="0" lIns="0" spcFirstLastPara="1" rIns="0" wrap="square" tIns="0">
            <a:noAutofit/>
          </a:bodyPr>
          <a:lstStyle>
            <a:lvl1pPr indent="-228600" lvl="0" marL="457200" rtl="0" algn="l">
              <a:lnSpc>
                <a:spcPct val="128571"/>
              </a:lnSpc>
              <a:spcBef>
                <a:spcPts val="0"/>
              </a:spcBef>
              <a:spcAft>
                <a:spcPts val="0"/>
              </a:spcAft>
              <a:buClr>
                <a:schemeClr val="dk2"/>
              </a:buClr>
              <a:buSzPts val="900"/>
              <a:buNone/>
              <a:defRPr b="0" sz="1000">
                <a:solidFill>
                  <a:schemeClr val="dk2"/>
                </a:solidFill>
                <a:latin typeface="Quattrocento Sans"/>
                <a:ea typeface="Quattrocento Sans"/>
                <a:cs typeface="Quattrocento Sans"/>
                <a:sym typeface="Quattrocento Sans"/>
              </a:defRPr>
            </a:lvl1pPr>
            <a:lvl2pPr indent="-285750" lvl="1" marL="914400" marR="0" rtl="0" algn="l">
              <a:lnSpc>
                <a:spcPct val="128571"/>
              </a:lnSpc>
              <a:spcBef>
                <a:spcPts val="400"/>
              </a:spcBef>
              <a:spcAft>
                <a:spcPts val="0"/>
              </a:spcAft>
              <a:buClr>
                <a:schemeClr val="dk1"/>
              </a:buClr>
              <a:buSzPts val="900"/>
              <a:buFont typeface="Arial"/>
              <a:buChar char="•"/>
              <a:defRPr sz="1000">
                <a:solidFill>
                  <a:schemeClr val="dk1"/>
                </a:solidFill>
                <a:latin typeface="Quattrocento Sans"/>
                <a:ea typeface="Quattrocento Sans"/>
                <a:cs typeface="Quattrocento Sans"/>
                <a:sym typeface="Quattrocento Sans"/>
              </a:defRPr>
            </a:lvl2pPr>
            <a:lvl3pPr indent="-228600" lvl="2" marL="1371600" rtl="0" algn="l">
              <a:lnSpc>
                <a:spcPct val="100000"/>
              </a:lnSpc>
              <a:spcBef>
                <a:spcPts val="400"/>
              </a:spcBef>
              <a:spcAft>
                <a:spcPts val="0"/>
              </a:spcAft>
              <a:buClr>
                <a:schemeClr val="dk2"/>
              </a:buClr>
              <a:buSzPts val="1200"/>
              <a:buNone/>
              <a:defRPr/>
            </a:lvl3pPr>
            <a:lvl4pPr indent="-228600" lvl="3" marL="1828800" rtl="0" algn="l">
              <a:lnSpc>
                <a:spcPct val="100000"/>
              </a:lnSpc>
              <a:spcBef>
                <a:spcPts val="0"/>
              </a:spcBef>
              <a:spcAft>
                <a:spcPts val="0"/>
              </a:spcAft>
              <a:buClr>
                <a:schemeClr val="dk1"/>
              </a:buClr>
              <a:buSzPts val="1200"/>
              <a:buNone/>
              <a:defRPr/>
            </a:lvl4pPr>
            <a:lvl5pPr indent="-228600" lvl="4" marL="2286000" rtl="0" algn="l">
              <a:lnSpc>
                <a:spcPct val="100000"/>
              </a:lnSpc>
              <a:spcBef>
                <a:spcPts val="0"/>
              </a:spcBef>
              <a:spcAft>
                <a:spcPts val="0"/>
              </a:spcAft>
              <a:buClr>
                <a:schemeClr val="dk1"/>
              </a:buClr>
              <a:buSzPts val="800"/>
              <a:buNone/>
              <a:defRPr/>
            </a:lvl5pPr>
            <a:lvl6pPr indent="-228600" lvl="5" marL="2743200" rtl="0" algn="l">
              <a:spcBef>
                <a:spcPts val="300"/>
              </a:spcBef>
              <a:spcAft>
                <a:spcPts val="0"/>
              </a:spcAft>
              <a:buClr>
                <a:schemeClr val="dk1"/>
              </a:buClr>
              <a:buSzPts val="1300"/>
              <a:buNone/>
              <a:defRPr/>
            </a:lvl6pPr>
            <a:lvl7pPr indent="-228600" lvl="6" marL="3200400" rtl="0" algn="l">
              <a:lnSpc>
                <a:spcPct val="100000"/>
              </a:lnSpc>
              <a:spcBef>
                <a:spcPts val="0"/>
              </a:spcBef>
              <a:spcAft>
                <a:spcPts val="0"/>
              </a:spcAft>
              <a:buClr>
                <a:schemeClr val="dk1"/>
              </a:buClr>
              <a:buSzPts val="1300"/>
              <a:buNone/>
              <a:defRPr/>
            </a:lvl7pPr>
            <a:lvl8pPr indent="-311150" lvl="7" marL="3657600" rtl="0" algn="l">
              <a:spcBef>
                <a:spcPts val="300"/>
              </a:spcBef>
              <a:spcAft>
                <a:spcPts val="0"/>
              </a:spcAft>
              <a:buClr>
                <a:schemeClr val="dk1"/>
              </a:buClr>
              <a:buSzPts val="1300"/>
              <a:buChar char="•"/>
              <a:defRPr/>
            </a:lvl8pPr>
            <a:lvl9pPr indent="-311150" lvl="8" marL="4114800" rtl="0" algn="l">
              <a:spcBef>
                <a:spcPts val="300"/>
              </a:spcBef>
              <a:spcAft>
                <a:spcPts val="0"/>
              </a:spcAft>
              <a:buClr>
                <a:schemeClr val="dk1"/>
              </a:buClr>
              <a:buSzPts val="1300"/>
              <a:buChar char="•"/>
              <a:defRPr/>
            </a:lvl9pPr>
          </a:lstStyle>
          <a:p/>
        </p:txBody>
      </p:sp>
      <p:sp>
        <p:nvSpPr>
          <p:cNvPr id="1076" name="Google Shape;1076;p180"/>
          <p:cNvSpPr txBox="1"/>
          <p:nvPr>
            <p:ph idx="3" type="body"/>
          </p:nvPr>
        </p:nvSpPr>
        <p:spPr>
          <a:xfrm>
            <a:off x="3238836" y="2363541"/>
            <a:ext cx="2713800" cy="1967700"/>
          </a:xfrm>
          <a:prstGeom prst="rect">
            <a:avLst/>
          </a:prstGeom>
          <a:noFill/>
          <a:ln>
            <a:noFill/>
          </a:ln>
        </p:spPr>
        <p:txBody>
          <a:bodyPr anchorCtr="0" anchor="t" bIns="0" lIns="0" spcFirstLastPara="1" rIns="0" wrap="square" tIns="0">
            <a:noAutofit/>
          </a:bodyPr>
          <a:lstStyle>
            <a:lvl1pPr indent="-228600" lvl="0" marL="457200" rtl="0" algn="l">
              <a:lnSpc>
                <a:spcPct val="128571"/>
              </a:lnSpc>
              <a:spcBef>
                <a:spcPts val="0"/>
              </a:spcBef>
              <a:spcAft>
                <a:spcPts val="0"/>
              </a:spcAft>
              <a:buClr>
                <a:schemeClr val="dk2"/>
              </a:buClr>
              <a:buSzPts val="900"/>
              <a:buNone/>
              <a:defRPr b="0" sz="1000">
                <a:solidFill>
                  <a:schemeClr val="dk2"/>
                </a:solidFill>
                <a:latin typeface="Quattrocento Sans"/>
                <a:ea typeface="Quattrocento Sans"/>
                <a:cs typeface="Quattrocento Sans"/>
                <a:sym typeface="Quattrocento Sans"/>
              </a:defRPr>
            </a:lvl1pPr>
            <a:lvl2pPr indent="-285750" lvl="1" marL="914400" marR="0" rtl="0" algn="l">
              <a:lnSpc>
                <a:spcPct val="128571"/>
              </a:lnSpc>
              <a:spcBef>
                <a:spcPts val="400"/>
              </a:spcBef>
              <a:spcAft>
                <a:spcPts val="0"/>
              </a:spcAft>
              <a:buClr>
                <a:schemeClr val="dk1"/>
              </a:buClr>
              <a:buSzPts val="900"/>
              <a:buFont typeface="Arial"/>
              <a:buChar char="•"/>
              <a:defRPr sz="1000">
                <a:solidFill>
                  <a:schemeClr val="dk1"/>
                </a:solidFill>
                <a:latin typeface="Quattrocento Sans"/>
                <a:ea typeface="Quattrocento Sans"/>
                <a:cs typeface="Quattrocento Sans"/>
                <a:sym typeface="Quattrocento Sans"/>
              </a:defRPr>
            </a:lvl2pPr>
            <a:lvl3pPr indent="-228600" lvl="2" marL="1371600" rtl="0" algn="l">
              <a:lnSpc>
                <a:spcPct val="100000"/>
              </a:lnSpc>
              <a:spcBef>
                <a:spcPts val="400"/>
              </a:spcBef>
              <a:spcAft>
                <a:spcPts val="0"/>
              </a:spcAft>
              <a:buClr>
                <a:schemeClr val="dk2"/>
              </a:buClr>
              <a:buSzPts val="1200"/>
              <a:buNone/>
              <a:defRPr/>
            </a:lvl3pPr>
            <a:lvl4pPr indent="-228600" lvl="3" marL="1828800" rtl="0" algn="l">
              <a:lnSpc>
                <a:spcPct val="100000"/>
              </a:lnSpc>
              <a:spcBef>
                <a:spcPts val="0"/>
              </a:spcBef>
              <a:spcAft>
                <a:spcPts val="0"/>
              </a:spcAft>
              <a:buClr>
                <a:schemeClr val="dk1"/>
              </a:buClr>
              <a:buSzPts val="1200"/>
              <a:buNone/>
              <a:defRPr/>
            </a:lvl4pPr>
            <a:lvl5pPr indent="-228600" lvl="4" marL="2286000" rtl="0" algn="l">
              <a:lnSpc>
                <a:spcPct val="100000"/>
              </a:lnSpc>
              <a:spcBef>
                <a:spcPts val="0"/>
              </a:spcBef>
              <a:spcAft>
                <a:spcPts val="0"/>
              </a:spcAft>
              <a:buClr>
                <a:schemeClr val="dk1"/>
              </a:buClr>
              <a:buSzPts val="800"/>
              <a:buNone/>
              <a:defRPr/>
            </a:lvl5pPr>
            <a:lvl6pPr indent="-228600" lvl="5" marL="2743200" rtl="0" algn="l">
              <a:spcBef>
                <a:spcPts val="300"/>
              </a:spcBef>
              <a:spcAft>
                <a:spcPts val="0"/>
              </a:spcAft>
              <a:buClr>
                <a:schemeClr val="dk1"/>
              </a:buClr>
              <a:buSzPts val="1300"/>
              <a:buNone/>
              <a:defRPr/>
            </a:lvl6pPr>
            <a:lvl7pPr indent="-228600" lvl="6" marL="3200400" rtl="0" algn="l">
              <a:lnSpc>
                <a:spcPct val="100000"/>
              </a:lnSpc>
              <a:spcBef>
                <a:spcPts val="0"/>
              </a:spcBef>
              <a:spcAft>
                <a:spcPts val="0"/>
              </a:spcAft>
              <a:buClr>
                <a:schemeClr val="dk1"/>
              </a:buClr>
              <a:buSzPts val="1300"/>
              <a:buNone/>
              <a:defRPr/>
            </a:lvl7pPr>
            <a:lvl8pPr indent="-311150" lvl="7" marL="3657600" rtl="0" algn="l">
              <a:spcBef>
                <a:spcPts val="300"/>
              </a:spcBef>
              <a:spcAft>
                <a:spcPts val="0"/>
              </a:spcAft>
              <a:buClr>
                <a:schemeClr val="dk1"/>
              </a:buClr>
              <a:buSzPts val="1300"/>
              <a:buChar char="•"/>
              <a:defRPr/>
            </a:lvl8pPr>
            <a:lvl9pPr indent="-311150" lvl="8" marL="4114800" rtl="0" algn="l">
              <a:spcBef>
                <a:spcPts val="300"/>
              </a:spcBef>
              <a:spcAft>
                <a:spcPts val="0"/>
              </a:spcAft>
              <a:buClr>
                <a:schemeClr val="dk1"/>
              </a:buClr>
              <a:buSzPts val="1300"/>
              <a:buChar char="•"/>
              <a:defRPr/>
            </a:lvl9pPr>
          </a:lstStyle>
          <a:p/>
        </p:txBody>
      </p:sp>
      <p:sp>
        <p:nvSpPr>
          <p:cNvPr id="1077" name="Google Shape;1077;p180"/>
          <p:cNvSpPr txBox="1"/>
          <p:nvPr>
            <p:ph idx="4" type="body"/>
          </p:nvPr>
        </p:nvSpPr>
        <p:spPr>
          <a:xfrm>
            <a:off x="6112469" y="2363541"/>
            <a:ext cx="2713800" cy="1967700"/>
          </a:xfrm>
          <a:prstGeom prst="rect">
            <a:avLst/>
          </a:prstGeom>
          <a:noFill/>
          <a:ln>
            <a:noFill/>
          </a:ln>
        </p:spPr>
        <p:txBody>
          <a:bodyPr anchorCtr="0" anchor="t" bIns="0" lIns="0" spcFirstLastPara="1" rIns="0" wrap="square" tIns="0">
            <a:noAutofit/>
          </a:bodyPr>
          <a:lstStyle>
            <a:lvl1pPr indent="-228600" lvl="0" marL="457200" rtl="0" algn="l">
              <a:lnSpc>
                <a:spcPct val="128571"/>
              </a:lnSpc>
              <a:spcBef>
                <a:spcPts val="0"/>
              </a:spcBef>
              <a:spcAft>
                <a:spcPts val="0"/>
              </a:spcAft>
              <a:buClr>
                <a:schemeClr val="dk2"/>
              </a:buClr>
              <a:buSzPts val="900"/>
              <a:buNone/>
              <a:defRPr b="0" sz="1000">
                <a:solidFill>
                  <a:schemeClr val="dk2"/>
                </a:solidFill>
                <a:latin typeface="Quattrocento Sans"/>
                <a:ea typeface="Quattrocento Sans"/>
                <a:cs typeface="Quattrocento Sans"/>
                <a:sym typeface="Quattrocento Sans"/>
              </a:defRPr>
            </a:lvl1pPr>
            <a:lvl2pPr indent="-285750" lvl="1" marL="914400" marR="0" rtl="0" algn="l">
              <a:lnSpc>
                <a:spcPct val="128571"/>
              </a:lnSpc>
              <a:spcBef>
                <a:spcPts val="400"/>
              </a:spcBef>
              <a:spcAft>
                <a:spcPts val="0"/>
              </a:spcAft>
              <a:buClr>
                <a:schemeClr val="dk1"/>
              </a:buClr>
              <a:buSzPts val="900"/>
              <a:buFont typeface="Arial"/>
              <a:buChar char="•"/>
              <a:defRPr sz="1000">
                <a:solidFill>
                  <a:schemeClr val="dk1"/>
                </a:solidFill>
                <a:latin typeface="Quattrocento Sans"/>
                <a:ea typeface="Quattrocento Sans"/>
                <a:cs typeface="Quattrocento Sans"/>
                <a:sym typeface="Quattrocento Sans"/>
              </a:defRPr>
            </a:lvl2pPr>
            <a:lvl3pPr indent="-228600" lvl="2" marL="1371600" rtl="0" algn="l">
              <a:lnSpc>
                <a:spcPct val="100000"/>
              </a:lnSpc>
              <a:spcBef>
                <a:spcPts val="400"/>
              </a:spcBef>
              <a:spcAft>
                <a:spcPts val="0"/>
              </a:spcAft>
              <a:buClr>
                <a:schemeClr val="dk2"/>
              </a:buClr>
              <a:buSzPts val="1200"/>
              <a:buNone/>
              <a:defRPr/>
            </a:lvl3pPr>
            <a:lvl4pPr indent="-228600" lvl="3" marL="1828800" rtl="0" algn="l">
              <a:lnSpc>
                <a:spcPct val="100000"/>
              </a:lnSpc>
              <a:spcBef>
                <a:spcPts val="0"/>
              </a:spcBef>
              <a:spcAft>
                <a:spcPts val="0"/>
              </a:spcAft>
              <a:buClr>
                <a:schemeClr val="dk1"/>
              </a:buClr>
              <a:buSzPts val="1200"/>
              <a:buNone/>
              <a:defRPr/>
            </a:lvl4pPr>
            <a:lvl5pPr indent="-228600" lvl="4" marL="2286000" rtl="0" algn="l">
              <a:lnSpc>
                <a:spcPct val="100000"/>
              </a:lnSpc>
              <a:spcBef>
                <a:spcPts val="0"/>
              </a:spcBef>
              <a:spcAft>
                <a:spcPts val="0"/>
              </a:spcAft>
              <a:buClr>
                <a:schemeClr val="dk1"/>
              </a:buClr>
              <a:buSzPts val="800"/>
              <a:buNone/>
              <a:defRPr/>
            </a:lvl5pPr>
            <a:lvl6pPr indent="-228600" lvl="5" marL="2743200" rtl="0" algn="l">
              <a:spcBef>
                <a:spcPts val="300"/>
              </a:spcBef>
              <a:spcAft>
                <a:spcPts val="0"/>
              </a:spcAft>
              <a:buClr>
                <a:schemeClr val="dk1"/>
              </a:buClr>
              <a:buSzPts val="1300"/>
              <a:buNone/>
              <a:defRPr/>
            </a:lvl6pPr>
            <a:lvl7pPr indent="-228600" lvl="6" marL="3200400" rtl="0" algn="l">
              <a:lnSpc>
                <a:spcPct val="100000"/>
              </a:lnSpc>
              <a:spcBef>
                <a:spcPts val="0"/>
              </a:spcBef>
              <a:spcAft>
                <a:spcPts val="0"/>
              </a:spcAft>
              <a:buClr>
                <a:schemeClr val="dk1"/>
              </a:buClr>
              <a:buSzPts val="1300"/>
              <a:buNone/>
              <a:defRPr/>
            </a:lvl7pPr>
            <a:lvl8pPr indent="-311150" lvl="7" marL="3657600" rtl="0" algn="l">
              <a:spcBef>
                <a:spcPts val="300"/>
              </a:spcBef>
              <a:spcAft>
                <a:spcPts val="0"/>
              </a:spcAft>
              <a:buClr>
                <a:schemeClr val="dk1"/>
              </a:buClr>
              <a:buSzPts val="1300"/>
              <a:buChar char="•"/>
              <a:defRPr/>
            </a:lvl8pPr>
            <a:lvl9pPr indent="-311150" lvl="8" marL="4114800" rtl="0" algn="l">
              <a:spcBef>
                <a:spcPts val="300"/>
              </a:spcBef>
              <a:spcAft>
                <a:spcPts val="0"/>
              </a:spcAft>
              <a:buClr>
                <a:schemeClr val="dk1"/>
              </a:buClr>
              <a:buSzPts val="1300"/>
              <a:buChar char="•"/>
              <a:defRPr/>
            </a:lvl9pPr>
          </a:lstStyle>
          <a:p/>
        </p:txBody>
      </p:sp>
    </p:spTree>
  </p:cSld>
  <p:clrMapOvr>
    <a:masterClrMapping/>
  </p:clrMapOvr>
  <p:transition>
    <p:fade/>
  </p:transition>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option 2">
  <p:cSld name="Text option 2">
    <p:spTree>
      <p:nvGrpSpPr>
        <p:cNvPr id="1078" name="Shape 1078"/>
        <p:cNvGrpSpPr/>
        <p:nvPr/>
      </p:nvGrpSpPr>
      <p:grpSpPr>
        <a:xfrm>
          <a:off x="0" y="0"/>
          <a:ext cx="0" cy="0"/>
          <a:chOff x="0" y="0"/>
          <a:chExt cx="0" cy="0"/>
        </a:xfrm>
      </p:grpSpPr>
      <p:sp>
        <p:nvSpPr>
          <p:cNvPr id="1079" name="Google Shape;1079;p181"/>
          <p:cNvSpPr txBox="1"/>
          <p:nvPr>
            <p:ph type="title"/>
          </p:nvPr>
        </p:nvSpPr>
        <p:spPr>
          <a:xfrm>
            <a:off x="341996" y="465321"/>
            <a:ext cx="8479800" cy="302400"/>
          </a:xfrm>
          <a:prstGeom prst="rect">
            <a:avLst/>
          </a:prstGeom>
          <a:noFill/>
          <a:ln>
            <a:noFill/>
          </a:ln>
        </p:spPr>
        <p:txBody>
          <a:bodyPr anchorCtr="0" anchor="t" bIns="0" lIns="0" spcFirstLastPara="1" rIns="0" wrap="square" tIns="0">
            <a:noAutofit/>
          </a:bodyPr>
          <a:lstStyle>
            <a:lvl1pPr lvl="0" rtl="0" algn="l">
              <a:lnSpc>
                <a:spcPct val="114285"/>
              </a:lnSpc>
              <a:spcBef>
                <a:spcPts val="0"/>
              </a:spcBef>
              <a:spcAft>
                <a:spcPts val="0"/>
              </a:spcAft>
              <a:buClr>
                <a:schemeClr val="dk1"/>
              </a:buClr>
              <a:buSzPts val="2100"/>
              <a:buFont typeface="Quattrocento Sans"/>
              <a:buNone/>
              <a:defRPr sz="2100">
                <a:solidFill>
                  <a:schemeClr val="dk1"/>
                </a:solidFill>
              </a:defRPr>
            </a:lvl1pPr>
            <a:lvl2pPr lvl="1" rtl="0">
              <a:spcBef>
                <a:spcPts val="0"/>
              </a:spcBef>
              <a:spcAft>
                <a:spcPts val="0"/>
              </a:spcAft>
              <a:buSzPts val="1000"/>
              <a:buNone/>
              <a:defRPr/>
            </a:lvl2pPr>
            <a:lvl3pPr lvl="2" rtl="0">
              <a:spcBef>
                <a:spcPts val="0"/>
              </a:spcBef>
              <a:spcAft>
                <a:spcPts val="0"/>
              </a:spcAft>
              <a:buSzPts val="1000"/>
              <a:buNone/>
              <a:defRPr/>
            </a:lvl3pPr>
            <a:lvl4pPr lvl="3" rtl="0">
              <a:spcBef>
                <a:spcPts val="0"/>
              </a:spcBef>
              <a:spcAft>
                <a:spcPts val="0"/>
              </a:spcAft>
              <a:buSzPts val="10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000"/>
              <a:buNone/>
              <a:defRPr/>
            </a:lvl7pPr>
            <a:lvl8pPr lvl="7" rtl="0">
              <a:spcBef>
                <a:spcPts val="0"/>
              </a:spcBef>
              <a:spcAft>
                <a:spcPts val="0"/>
              </a:spcAft>
              <a:buSzPts val="1000"/>
              <a:buNone/>
              <a:defRPr/>
            </a:lvl8pPr>
            <a:lvl9pPr lvl="8" rtl="0">
              <a:spcBef>
                <a:spcPts val="0"/>
              </a:spcBef>
              <a:spcAft>
                <a:spcPts val="0"/>
              </a:spcAft>
              <a:buSzPts val="1000"/>
              <a:buNone/>
              <a:defRPr/>
            </a:lvl9pPr>
          </a:lstStyle>
          <a:p/>
        </p:txBody>
      </p:sp>
      <p:sp>
        <p:nvSpPr>
          <p:cNvPr id="1080" name="Google Shape;1080;p181"/>
          <p:cNvSpPr txBox="1"/>
          <p:nvPr>
            <p:ph idx="1" type="body"/>
          </p:nvPr>
        </p:nvSpPr>
        <p:spPr>
          <a:xfrm>
            <a:off x="341996" y="1772717"/>
            <a:ext cx="2713800" cy="1826400"/>
          </a:xfrm>
          <a:prstGeom prst="rect">
            <a:avLst/>
          </a:prstGeom>
          <a:noFill/>
          <a:ln>
            <a:noFill/>
          </a:ln>
        </p:spPr>
        <p:txBody>
          <a:bodyPr anchorCtr="0" anchor="t" bIns="0" lIns="0" spcFirstLastPara="1" rIns="0" wrap="square" tIns="0">
            <a:noAutofit/>
          </a:bodyPr>
          <a:lstStyle>
            <a:lvl1pPr indent="-228600" lvl="0" marL="457200" rtl="0" algn="l">
              <a:lnSpc>
                <a:spcPct val="128571"/>
              </a:lnSpc>
              <a:spcBef>
                <a:spcPts val="700"/>
              </a:spcBef>
              <a:spcAft>
                <a:spcPts val="0"/>
              </a:spcAft>
              <a:buClr>
                <a:schemeClr val="dk2"/>
              </a:buClr>
              <a:buSzPts val="900"/>
              <a:buNone/>
              <a:defRPr b="0" sz="1000">
                <a:solidFill>
                  <a:schemeClr val="dk2"/>
                </a:solidFill>
                <a:latin typeface="Quattrocento Sans"/>
                <a:ea typeface="Quattrocento Sans"/>
                <a:cs typeface="Quattrocento Sans"/>
                <a:sym typeface="Quattrocento Sans"/>
              </a:defRPr>
            </a:lvl1pPr>
            <a:lvl2pPr indent="-228600" lvl="1" marL="914400" marR="0" rtl="0" algn="l">
              <a:lnSpc>
                <a:spcPct val="128571"/>
              </a:lnSpc>
              <a:spcBef>
                <a:spcPts val="300"/>
              </a:spcBef>
              <a:spcAft>
                <a:spcPts val="0"/>
              </a:spcAft>
              <a:buClr>
                <a:schemeClr val="dk1"/>
              </a:buClr>
              <a:buSzPts val="900"/>
              <a:buFont typeface="Arial"/>
              <a:buNone/>
              <a:defRPr sz="1000">
                <a:solidFill>
                  <a:schemeClr val="dk1"/>
                </a:solidFill>
              </a:defRPr>
            </a:lvl2pPr>
            <a:lvl3pPr indent="-228600" lvl="2" marL="1371600" rtl="0" algn="l">
              <a:lnSpc>
                <a:spcPct val="100000"/>
              </a:lnSpc>
              <a:spcBef>
                <a:spcPts val="0"/>
              </a:spcBef>
              <a:spcAft>
                <a:spcPts val="0"/>
              </a:spcAft>
              <a:buClr>
                <a:schemeClr val="dk2"/>
              </a:buClr>
              <a:buSzPts val="1200"/>
              <a:buNone/>
              <a:defRPr/>
            </a:lvl3pPr>
            <a:lvl4pPr indent="-228600" lvl="3" marL="1828800" rtl="0" algn="l">
              <a:lnSpc>
                <a:spcPct val="100000"/>
              </a:lnSpc>
              <a:spcBef>
                <a:spcPts val="0"/>
              </a:spcBef>
              <a:spcAft>
                <a:spcPts val="0"/>
              </a:spcAft>
              <a:buClr>
                <a:schemeClr val="dk1"/>
              </a:buClr>
              <a:buSzPts val="1200"/>
              <a:buNone/>
              <a:defRPr/>
            </a:lvl4pPr>
            <a:lvl5pPr indent="-228600" lvl="4" marL="2286000" rtl="0" algn="l">
              <a:lnSpc>
                <a:spcPct val="100000"/>
              </a:lnSpc>
              <a:spcBef>
                <a:spcPts val="0"/>
              </a:spcBef>
              <a:spcAft>
                <a:spcPts val="0"/>
              </a:spcAft>
              <a:buClr>
                <a:schemeClr val="dk1"/>
              </a:buClr>
              <a:buSzPts val="800"/>
              <a:buNone/>
              <a:defRPr/>
            </a:lvl5pPr>
            <a:lvl6pPr indent="-228600" lvl="5" marL="2743200" rtl="0" algn="l">
              <a:spcBef>
                <a:spcPts val="300"/>
              </a:spcBef>
              <a:spcAft>
                <a:spcPts val="0"/>
              </a:spcAft>
              <a:buClr>
                <a:schemeClr val="dk1"/>
              </a:buClr>
              <a:buSzPts val="1300"/>
              <a:buNone/>
              <a:defRPr/>
            </a:lvl6pPr>
            <a:lvl7pPr indent="-228600" lvl="6" marL="3200400" rtl="0" algn="l">
              <a:lnSpc>
                <a:spcPct val="100000"/>
              </a:lnSpc>
              <a:spcBef>
                <a:spcPts val="0"/>
              </a:spcBef>
              <a:spcAft>
                <a:spcPts val="0"/>
              </a:spcAft>
              <a:buClr>
                <a:schemeClr val="dk1"/>
              </a:buClr>
              <a:buSzPts val="1300"/>
              <a:buNone/>
              <a:defRPr/>
            </a:lvl7pPr>
            <a:lvl8pPr indent="-311150" lvl="7" marL="3657600" rtl="0" algn="l">
              <a:spcBef>
                <a:spcPts val="300"/>
              </a:spcBef>
              <a:spcAft>
                <a:spcPts val="0"/>
              </a:spcAft>
              <a:buClr>
                <a:schemeClr val="dk1"/>
              </a:buClr>
              <a:buSzPts val="1300"/>
              <a:buChar char="•"/>
              <a:defRPr/>
            </a:lvl8pPr>
            <a:lvl9pPr indent="-311150" lvl="8" marL="4114800" rtl="0" algn="l">
              <a:spcBef>
                <a:spcPts val="300"/>
              </a:spcBef>
              <a:spcAft>
                <a:spcPts val="0"/>
              </a:spcAft>
              <a:buClr>
                <a:schemeClr val="dk1"/>
              </a:buClr>
              <a:buSzPts val="1300"/>
              <a:buChar char="•"/>
              <a:defRPr/>
            </a:lvl9pPr>
          </a:lstStyle>
          <a:p/>
        </p:txBody>
      </p:sp>
      <p:sp>
        <p:nvSpPr>
          <p:cNvPr id="1081" name="Google Shape;1081;p181"/>
          <p:cNvSpPr txBox="1"/>
          <p:nvPr>
            <p:ph idx="2" type="body"/>
          </p:nvPr>
        </p:nvSpPr>
        <p:spPr>
          <a:xfrm>
            <a:off x="3227363" y="1772717"/>
            <a:ext cx="2713800" cy="1826400"/>
          </a:xfrm>
          <a:prstGeom prst="rect">
            <a:avLst/>
          </a:prstGeom>
          <a:noFill/>
          <a:ln>
            <a:noFill/>
          </a:ln>
        </p:spPr>
        <p:txBody>
          <a:bodyPr anchorCtr="0" anchor="t" bIns="0" lIns="0" spcFirstLastPara="1" rIns="0" wrap="square" tIns="0">
            <a:noAutofit/>
          </a:bodyPr>
          <a:lstStyle>
            <a:lvl1pPr indent="-228600" lvl="0" marL="457200" rtl="0" algn="l">
              <a:lnSpc>
                <a:spcPct val="128571"/>
              </a:lnSpc>
              <a:spcBef>
                <a:spcPts val="700"/>
              </a:spcBef>
              <a:spcAft>
                <a:spcPts val="0"/>
              </a:spcAft>
              <a:buClr>
                <a:schemeClr val="dk2"/>
              </a:buClr>
              <a:buSzPts val="900"/>
              <a:buNone/>
              <a:defRPr b="0" sz="1000">
                <a:solidFill>
                  <a:schemeClr val="dk2"/>
                </a:solidFill>
                <a:latin typeface="Quattrocento Sans"/>
                <a:ea typeface="Quattrocento Sans"/>
                <a:cs typeface="Quattrocento Sans"/>
                <a:sym typeface="Quattrocento Sans"/>
              </a:defRPr>
            </a:lvl1pPr>
            <a:lvl2pPr indent="-228600" lvl="1" marL="914400" marR="0" rtl="0" algn="l">
              <a:lnSpc>
                <a:spcPct val="128571"/>
              </a:lnSpc>
              <a:spcBef>
                <a:spcPts val="300"/>
              </a:spcBef>
              <a:spcAft>
                <a:spcPts val="0"/>
              </a:spcAft>
              <a:buClr>
                <a:schemeClr val="dk1"/>
              </a:buClr>
              <a:buSzPts val="900"/>
              <a:buFont typeface="Arial"/>
              <a:buNone/>
              <a:defRPr sz="1000">
                <a:solidFill>
                  <a:schemeClr val="dk1"/>
                </a:solidFill>
              </a:defRPr>
            </a:lvl2pPr>
            <a:lvl3pPr indent="-228600" lvl="2" marL="1371600" rtl="0" algn="l">
              <a:lnSpc>
                <a:spcPct val="100000"/>
              </a:lnSpc>
              <a:spcBef>
                <a:spcPts val="0"/>
              </a:spcBef>
              <a:spcAft>
                <a:spcPts val="0"/>
              </a:spcAft>
              <a:buClr>
                <a:schemeClr val="dk2"/>
              </a:buClr>
              <a:buSzPts val="1200"/>
              <a:buNone/>
              <a:defRPr/>
            </a:lvl3pPr>
            <a:lvl4pPr indent="-228600" lvl="3" marL="1828800" rtl="0" algn="l">
              <a:lnSpc>
                <a:spcPct val="100000"/>
              </a:lnSpc>
              <a:spcBef>
                <a:spcPts val="0"/>
              </a:spcBef>
              <a:spcAft>
                <a:spcPts val="0"/>
              </a:spcAft>
              <a:buClr>
                <a:schemeClr val="dk1"/>
              </a:buClr>
              <a:buSzPts val="1200"/>
              <a:buNone/>
              <a:defRPr/>
            </a:lvl4pPr>
            <a:lvl5pPr indent="-228600" lvl="4" marL="2286000" rtl="0" algn="l">
              <a:lnSpc>
                <a:spcPct val="100000"/>
              </a:lnSpc>
              <a:spcBef>
                <a:spcPts val="0"/>
              </a:spcBef>
              <a:spcAft>
                <a:spcPts val="0"/>
              </a:spcAft>
              <a:buClr>
                <a:schemeClr val="dk1"/>
              </a:buClr>
              <a:buSzPts val="800"/>
              <a:buNone/>
              <a:defRPr/>
            </a:lvl5pPr>
            <a:lvl6pPr indent="-228600" lvl="5" marL="2743200" rtl="0" algn="l">
              <a:spcBef>
                <a:spcPts val="300"/>
              </a:spcBef>
              <a:spcAft>
                <a:spcPts val="0"/>
              </a:spcAft>
              <a:buClr>
                <a:schemeClr val="dk1"/>
              </a:buClr>
              <a:buSzPts val="1300"/>
              <a:buNone/>
              <a:defRPr/>
            </a:lvl6pPr>
            <a:lvl7pPr indent="-228600" lvl="6" marL="3200400" rtl="0" algn="l">
              <a:lnSpc>
                <a:spcPct val="100000"/>
              </a:lnSpc>
              <a:spcBef>
                <a:spcPts val="0"/>
              </a:spcBef>
              <a:spcAft>
                <a:spcPts val="0"/>
              </a:spcAft>
              <a:buClr>
                <a:schemeClr val="dk1"/>
              </a:buClr>
              <a:buSzPts val="1300"/>
              <a:buNone/>
              <a:defRPr/>
            </a:lvl7pPr>
            <a:lvl8pPr indent="-311150" lvl="7" marL="3657600" rtl="0" algn="l">
              <a:spcBef>
                <a:spcPts val="300"/>
              </a:spcBef>
              <a:spcAft>
                <a:spcPts val="0"/>
              </a:spcAft>
              <a:buClr>
                <a:schemeClr val="dk1"/>
              </a:buClr>
              <a:buSzPts val="1300"/>
              <a:buChar char="•"/>
              <a:defRPr/>
            </a:lvl8pPr>
            <a:lvl9pPr indent="-311150" lvl="8" marL="4114800" rtl="0" algn="l">
              <a:spcBef>
                <a:spcPts val="300"/>
              </a:spcBef>
              <a:spcAft>
                <a:spcPts val="0"/>
              </a:spcAft>
              <a:buClr>
                <a:schemeClr val="dk1"/>
              </a:buClr>
              <a:buSzPts val="1300"/>
              <a:buChar char="•"/>
              <a:defRPr/>
            </a:lvl9pPr>
          </a:lstStyle>
          <a:p/>
        </p:txBody>
      </p:sp>
    </p:spTree>
  </p:cSld>
  <p:clrMapOvr>
    <a:masterClrMapping/>
  </p:clrMapOvr>
  <p:transition>
    <p:fade/>
  </p:transition>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option 3">
  <p:cSld name="Text option 3">
    <p:spTree>
      <p:nvGrpSpPr>
        <p:cNvPr id="1082" name="Shape 1082"/>
        <p:cNvGrpSpPr/>
        <p:nvPr/>
      </p:nvGrpSpPr>
      <p:grpSpPr>
        <a:xfrm>
          <a:off x="0" y="0"/>
          <a:ext cx="0" cy="0"/>
          <a:chOff x="0" y="0"/>
          <a:chExt cx="0" cy="0"/>
        </a:xfrm>
      </p:grpSpPr>
      <p:sp>
        <p:nvSpPr>
          <p:cNvPr id="1083" name="Google Shape;1083;p182"/>
          <p:cNvSpPr txBox="1"/>
          <p:nvPr>
            <p:ph idx="1" type="body"/>
          </p:nvPr>
        </p:nvSpPr>
        <p:spPr>
          <a:xfrm>
            <a:off x="348718" y="1199793"/>
            <a:ext cx="2707200" cy="2324400"/>
          </a:xfrm>
          <a:prstGeom prst="rect">
            <a:avLst/>
          </a:prstGeom>
          <a:blipFill rotWithShape="1">
            <a:blip r:embed="rId2">
              <a:alphaModFix/>
            </a:blip>
            <a:stretch>
              <a:fillRect b="0" l="0" r="0" t="0"/>
            </a:stretch>
          </a:blipFill>
          <a:ln>
            <a:noFill/>
          </a:ln>
        </p:spPr>
        <p:txBody>
          <a:bodyPr anchorCtr="0" anchor="ctr" bIns="67225" lIns="0" spcFirstLastPara="1" rIns="107575" wrap="square" tIns="67225">
            <a:noAutofit/>
          </a:bodyPr>
          <a:lstStyle>
            <a:lvl1pPr indent="-228600" lvl="0" marL="457200" rtl="0" algn="ctr">
              <a:lnSpc>
                <a:spcPct val="100000"/>
              </a:lnSpc>
              <a:spcBef>
                <a:spcPts val="0"/>
              </a:spcBef>
              <a:spcAft>
                <a:spcPts val="0"/>
              </a:spcAft>
              <a:buClr>
                <a:schemeClr val="lt1"/>
              </a:buClr>
              <a:buSzPts val="1300"/>
              <a:buNone/>
              <a:defRPr sz="1500">
                <a:solidFill>
                  <a:schemeClr val="lt1"/>
                </a:solidFill>
              </a:defRPr>
            </a:lvl1pPr>
            <a:lvl2pPr indent="-228600" lvl="1" marL="914400" rtl="0" algn="l">
              <a:lnSpc>
                <a:spcPct val="100000"/>
              </a:lnSpc>
              <a:spcBef>
                <a:spcPts val="0"/>
              </a:spcBef>
              <a:spcAft>
                <a:spcPts val="0"/>
              </a:spcAft>
              <a:buClr>
                <a:schemeClr val="dk1"/>
              </a:buClr>
              <a:buSzPts val="1200"/>
              <a:buNone/>
              <a:defRPr/>
            </a:lvl2pPr>
            <a:lvl3pPr indent="-228600" lvl="2" marL="1371600" rtl="0" algn="l">
              <a:lnSpc>
                <a:spcPct val="100000"/>
              </a:lnSpc>
              <a:spcBef>
                <a:spcPts val="0"/>
              </a:spcBef>
              <a:spcAft>
                <a:spcPts val="0"/>
              </a:spcAft>
              <a:buClr>
                <a:schemeClr val="dk2"/>
              </a:buClr>
              <a:buSzPts val="1200"/>
              <a:buNone/>
              <a:defRPr/>
            </a:lvl3pPr>
            <a:lvl4pPr indent="-228600" lvl="3" marL="1828800" rtl="0" algn="l">
              <a:lnSpc>
                <a:spcPct val="100000"/>
              </a:lnSpc>
              <a:spcBef>
                <a:spcPts val="0"/>
              </a:spcBef>
              <a:spcAft>
                <a:spcPts val="0"/>
              </a:spcAft>
              <a:buClr>
                <a:schemeClr val="dk1"/>
              </a:buClr>
              <a:buSzPts val="1200"/>
              <a:buNone/>
              <a:defRPr/>
            </a:lvl4pPr>
            <a:lvl5pPr indent="-228600" lvl="4" marL="2286000" rtl="0" algn="l">
              <a:lnSpc>
                <a:spcPct val="100000"/>
              </a:lnSpc>
              <a:spcBef>
                <a:spcPts val="0"/>
              </a:spcBef>
              <a:spcAft>
                <a:spcPts val="0"/>
              </a:spcAft>
              <a:buClr>
                <a:schemeClr val="dk1"/>
              </a:buClr>
              <a:buSzPts val="1200"/>
              <a:buNone/>
              <a:defRPr/>
            </a:lvl5pPr>
            <a:lvl6pPr indent="-228600" lvl="5" marL="2743200" rtl="0" algn="l">
              <a:spcBef>
                <a:spcPts val="300"/>
              </a:spcBef>
              <a:spcAft>
                <a:spcPts val="0"/>
              </a:spcAft>
              <a:buClr>
                <a:schemeClr val="dk1"/>
              </a:buClr>
              <a:buSzPts val="1300"/>
              <a:buNone/>
              <a:defRPr/>
            </a:lvl6pPr>
            <a:lvl7pPr indent="-228600" lvl="6" marL="3200400" rtl="0" algn="l">
              <a:lnSpc>
                <a:spcPct val="100000"/>
              </a:lnSpc>
              <a:spcBef>
                <a:spcPts val="0"/>
              </a:spcBef>
              <a:spcAft>
                <a:spcPts val="0"/>
              </a:spcAft>
              <a:buClr>
                <a:schemeClr val="dk1"/>
              </a:buClr>
              <a:buSzPts val="1300"/>
              <a:buNone/>
              <a:defRPr/>
            </a:lvl7pPr>
            <a:lvl8pPr indent="-311150" lvl="7" marL="3657600" rtl="0" algn="l">
              <a:spcBef>
                <a:spcPts val="300"/>
              </a:spcBef>
              <a:spcAft>
                <a:spcPts val="0"/>
              </a:spcAft>
              <a:buClr>
                <a:schemeClr val="dk1"/>
              </a:buClr>
              <a:buSzPts val="1300"/>
              <a:buChar char="•"/>
              <a:defRPr/>
            </a:lvl8pPr>
            <a:lvl9pPr indent="-311150" lvl="8" marL="4114800" rtl="0" algn="l">
              <a:spcBef>
                <a:spcPts val="300"/>
              </a:spcBef>
              <a:spcAft>
                <a:spcPts val="0"/>
              </a:spcAft>
              <a:buClr>
                <a:schemeClr val="dk1"/>
              </a:buClr>
              <a:buSzPts val="1300"/>
              <a:buChar char="•"/>
              <a:defRPr/>
            </a:lvl9pPr>
          </a:lstStyle>
          <a:p/>
        </p:txBody>
      </p:sp>
      <p:sp>
        <p:nvSpPr>
          <p:cNvPr id="1084" name="Google Shape;1084;p182"/>
          <p:cNvSpPr txBox="1"/>
          <p:nvPr>
            <p:ph type="title"/>
          </p:nvPr>
        </p:nvSpPr>
        <p:spPr>
          <a:xfrm>
            <a:off x="341996" y="465321"/>
            <a:ext cx="8479800" cy="302400"/>
          </a:xfrm>
          <a:prstGeom prst="rect">
            <a:avLst/>
          </a:prstGeom>
          <a:noFill/>
          <a:ln>
            <a:noFill/>
          </a:ln>
        </p:spPr>
        <p:txBody>
          <a:bodyPr anchorCtr="0" anchor="t" bIns="0" lIns="0" spcFirstLastPara="1" rIns="0" wrap="square" tIns="0">
            <a:noAutofit/>
          </a:bodyPr>
          <a:lstStyle>
            <a:lvl1pPr lvl="0" rtl="0" algn="l">
              <a:lnSpc>
                <a:spcPct val="114285"/>
              </a:lnSpc>
              <a:spcBef>
                <a:spcPts val="0"/>
              </a:spcBef>
              <a:spcAft>
                <a:spcPts val="0"/>
              </a:spcAft>
              <a:buClr>
                <a:schemeClr val="dk1"/>
              </a:buClr>
              <a:buSzPts val="2100"/>
              <a:buFont typeface="Quattrocento Sans"/>
              <a:buNone/>
              <a:defRPr sz="2100">
                <a:solidFill>
                  <a:schemeClr val="dk1"/>
                </a:solidFill>
              </a:defRPr>
            </a:lvl1pPr>
            <a:lvl2pPr lvl="1" rtl="0">
              <a:spcBef>
                <a:spcPts val="0"/>
              </a:spcBef>
              <a:spcAft>
                <a:spcPts val="0"/>
              </a:spcAft>
              <a:buSzPts val="1000"/>
              <a:buNone/>
              <a:defRPr/>
            </a:lvl2pPr>
            <a:lvl3pPr lvl="2" rtl="0">
              <a:spcBef>
                <a:spcPts val="0"/>
              </a:spcBef>
              <a:spcAft>
                <a:spcPts val="0"/>
              </a:spcAft>
              <a:buSzPts val="1000"/>
              <a:buNone/>
              <a:defRPr/>
            </a:lvl3pPr>
            <a:lvl4pPr lvl="3" rtl="0">
              <a:spcBef>
                <a:spcPts val="0"/>
              </a:spcBef>
              <a:spcAft>
                <a:spcPts val="0"/>
              </a:spcAft>
              <a:buSzPts val="10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000"/>
              <a:buNone/>
              <a:defRPr/>
            </a:lvl7pPr>
            <a:lvl8pPr lvl="7" rtl="0">
              <a:spcBef>
                <a:spcPts val="0"/>
              </a:spcBef>
              <a:spcAft>
                <a:spcPts val="0"/>
              </a:spcAft>
              <a:buSzPts val="1000"/>
              <a:buNone/>
              <a:defRPr/>
            </a:lvl8pPr>
            <a:lvl9pPr lvl="8" rtl="0">
              <a:spcBef>
                <a:spcPts val="0"/>
              </a:spcBef>
              <a:spcAft>
                <a:spcPts val="0"/>
              </a:spcAft>
              <a:buSzPts val="1000"/>
              <a:buNone/>
              <a:defRPr/>
            </a:lvl9pPr>
          </a:lstStyle>
          <a:p/>
        </p:txBody>
      </p:sp>
      <p:sp>
        <p:nvSpPr>
          <p:cNvPr id="1085" name="Google Shape;1085;p182"/>
          <p:cNvSpPr txBox="1"/>
          <p:nvPr>
            <p:ph idx="2" type="body"/>
          </p:nvPr>
        </p:nvSpPr>
        <p:spPr>
          <a:xfrm>
            <a:off x="341996" y="3695941"/>
            <a:ext cx="2713800" cy="889500"/>
          </a:xfrm>
          <a:prstGeom prst="rect">
            <a:avLst/>
          </a:prstGeom>
          <a:noFill/>
          <a:ln>
            <a:noFill/>
          </a:ln>
        </p:spPr>
        <p:txBody>
          <a:bodyPr anchorCtr="0" anchor="t" bIns="0" lIns="0" spcFirstLastPara="1" rIns="0" wrap="square" tIns="0">
            <a:noAutofit/>
          </a:bodyPr>
          <a:lstStyle>
            <a:lvl1pPr indent="-228600" lvl="0" marL="457200" rtl="0" algn="l">
              <a:lnSpc>
                <a:spcPct val="128571"/>
              </a:lnSpc>
              <a:spcBef>
                <a:spcPts val="700"/>
              </a:spcBef>
              <a:spcAft>
                <a:spcPts val="0"/>
              </a:spcAft>
              <a:buClr>
                <a:schemeClr val="dk2"/>
              </a:buClr>
              <a:buSzPts val="900"/>
              <a:buNone/>
              <a:defRPr b="0" sz="1000">
                <a:solidFill>
                  <a:schemeClr val="dk2"/>
                </a:solidFill>
                <a:latin typeface="Quattrocento Sans"/>
                <a:ea typeface="Quattrocento Sans"/>
                <a:cs typeface="Quattrocento Sans"/>
                <a:sym typeface="Quattrocento Sans"/>
              </a:defRPr>
            </a:lvl1pPr>
            <a:lvl2pPr indent="-228600" lvl="1" marL="914400" marR="0" rtl="0" algn="l">
              <a:lnSpc>
                <a:spcPct val="128571"/>
              </a:lnSpc>
              <a:spcBef>
                <a:spcPts val="300"/>
              </a:spcBef>
              <a:spcAft>
                <a:spcPts val="0"/>
              </a:spcAft>
              <a:buClr>
                <a:schemeClr val="dk1"/>
              </a:buClr>
              <a:buSzPts val="900"/>
              <a:buFont typeface="Arial"/>
              <a:buNone/>
              <a:defRPr sz="1000">
                <a:solidFill>
                  <a:schemeClr val="dk1"/>
                </a:solidFill>
              </a:defRPr>
            </a:lvl2pPr>
            <a:lvl3pPr indent="-228600" lvl="2" marL="1371600" rtl="0" algn="l">
              <a:lnSpc>
                <a:spcPct val="100000"/>
              </a:lnSpc>
              <a:spcBef>
                <a:spcPts val="0"/>
              </a:spcBef>
              <a:spcAft>
                <a:spcPts val="0"/>
              </a:spcAft>
              <a:buClr>
                <a:schemeClr val="dk2"/>
              </a:buClr>
              <a:buSzPts val="1200"/>
              <a:buNone/>
              <a:defRPr/>
            </a:lvl3pPr>
            <a:lvl4pPr indent="-228600" lvl="3" marL="1828800" rtl="0" algn="l">
              <a:lnSpc>
                <a:spcPct val="100000"/>
              </a:lnSpc>
              <a:spcBef>
                <a:spcPts val="0"/>
              </a:spcBef>
              <a:spcAft>
                <a:spcPts val="0"/>
              </a:spcAft>
              <a:buClr>
                <a:schemeClr val="dk1"/>
              </a:buClr>
              <a:buSzPts val="1200"/>
              <a:buNone/>
              <a:defRPr/>
            </a:lvl4pPr>
            <a:lvl5pPr indent="-228600" lvl="4" marL="2286000" rtl="0" algn="l">
              <a:lnSpc>
                <a:spcPct val="100000"/>
              </a:lnSpc>
              <a:spcBef>
                <a:spcPts val="0"/>
              </a:spcBef>
              <a:spcAft>
                <a:spcPts val="0"/>
              </a:spcAft>
              <a:buClr>
                <a:schemeClr val="dk1"/>
              </a:buClr>
              <a:buSzPts val="800"/>
              <a:buNone/>
              <a:defRPr/>
            </a:lvl5pPr>
            <a:lvl6pPr indent="-228600" lvl="5" marL="2743200" rtl="0" algn="l">
              <a:spcBef>
                <a:spcPts val="300"/>
              </a:spcBef>
              <a:spcAft>
                <a:spcPts val="0"/>
              </a:spcAft>
              <a:buClr>
                <a:schemeClr val="dk1"/>
              </a:buClr>
              <a:buSzPts val="1300"/>
              <a:buNone/>
              <a:defRPr/>
            </a:lvl6pPr>
            <a:lvl7pPr indent="-228600" lvl="6" marL="3200400" rtl="0" algn="l">
              <a:lnSpc>
                <a:spcPct val="100000"/>
              </a:lnSpc>
              <a:spcBef>
                <a:spcPts val="0"/>
              </a:spcBef>
              <a:spcAft>
                <a:spcPts val="0"/>
              </a:spcAft>
              <a:buClr>
                <a:schemeClr val="dk1"/>
              </a:buClr>
              <a:buSzPts val="1300"/>
              <a:buNone/>
              <a:defRPr/>
            </a:lvl7pPr>
            <a:lvl8pPr indent="-311150" lvl="7" marL="3657600" rtl="0" algn="l">
              <a:spcBef>
                <a:spcPts val="300"/>
              </a:spcBef>
              <a:spcAft>
                <a:spcPts val="0"/>
              </a:spcAft>
              <a:buClr>
                <a:schemeClr val="dk1"/>
              </a:buClr>
              <a:buSzPts val="1300"/>
              <a:buChar char="•"/>
              <a:defRPr/>
            </a:lvl8pPr>
            <a:lvl9pPr indent="-311150" lvl="8" marL="4114800" rtl="0" algn="l">
              <a:spcBef>
                <a:spcPts val="300"/>
              </a:spcBef>
              <a:spcAft>
                <a:spcPts val="0"/>
              </a:spcAft>
              <a:buClr>
                <a:schemeClr val="dk1"/>
              </a:buClr>
              <a:buSzPts val="1300"/>
              <a:buChar char="•"/>
              <a:defRPr/>
            </a:lvl9pPr>
          </a:lstStyle>
          <a:p/>
        </p:txBody>
      </p:sp>
      <p:sp>
        <p:nvSpPr>
          <p:cNvPr id="1086" name="Google Shape;1086;p182"/>
          <p:cNvSpPr txBox="1"/>
          <p:nvPr>
            <p:ph idx="3" type="body"/>
          </p:nvPr>
        </p:nvSpPr>
        <p:spPr>
          <a:xfrm>
            <a:off x="6108062" y="3695941"/>
            <a:ext cx="2713800" cy="889500"/>
          </a:xfrm>
          <a:prstGeom prst="rect">
            <a:avLst/>
          </a:prstGeom>
          <a:noFill/>
          <a:ln>
            <a:noFill/>
          </a:ln>
        </p:spPr>
        <p:txBody>
          <a:bodyPr anchorCtr="0" anchor="t" bIns="0" lIns="0" spcFirstLastPara="1" rIns="0" wrap="square" tIns="0">
            <a:noAutofit/>
          </a:bodyPr>
          <a:lstStyle>
            <a:lvl1pPr indent="-228600" lvl="0" marL="457200" rtl="0" algn="l">
              <a:lnSpc>
                <a:spcPct val="128571"/>
              </a:lnSpc>
              <a:spcBef>
                <a:spcPts val="700"/>
              </a:spcBef>
              <a:spcAft>
                <a:spcPts val="0"/>
              </a:spcAft>
              <a:buClr>
                <a:schemeClr val="dk2"/>
              </a:buClr>
              <a:buSzPts val="900"/>
              <a:buNone/>
              <a:defRPr b="0" sz="1000">
                <a:solidFill>
                  <a:schemeClr val="dk2"/>
                </a:solidFill>
                <a:latin typeface="Quattrocento Sans"/>
                <a:ea typeface="Quattrocento Sans"/>
                <a:cs typeface="Quattrocento Sans"/>
                <a:sym typeface="Quattrocento Sans"/>
              </a:defRPr>
            </a:lvl1pPr>
            <a:lvl2pPr indent="-228600" lvl="1" marL="914400" marR="0" rtl="0" algn="l">
              <a:lnSpc>
                <a:spcPct val="128571"/>
              </a:lnSpc>
              <a:spcBef>
                <a:spcPts val="300"/>
              </a:spcBef>
              <a:spcAft>
                <a:spcPts val="0"/>
              </a:spcAft>
              <a:buClr>
                <a:schemeClr val="dk1"/>
              </a:buClr>
              <a:buSzPts val="900"/>
              <a:buFont typeface="Arial"/>
              <a:buNone/>
              <a:defRPr sz="1000">
                <a:solidFill>
                  <a:schemeClr val="dk1"/>
                </a:solidFill>
              </a:defRPr>
            </a:lvl2pPr>
            <a:lvl3pPr indent="-228600" lvl="2" marL="1371600" rtl="0" algn="l">
              <a:lnSpc>
                <a:spcPct val="100000"/>
              </a:lnSpc>
              <a:spcBef>
                <a:spcPts val="0"/>
              </a:spcBef>
              <a:spcAft>
                <a:spcPts val="0"/>
              </a:spcAft>
              <a:buClr>
                <a:schemeClr val="dk2"/>
              </a:buClr>
              <a:buSzPts val="1200"/>
              <a:buNone/>
              <a:defRPr/>
            </a:lvl3pPr>
            <a:lvl4pPr indent="-228600" lvl="3" marL="1828800" rtl="0" algn="l">
              <a:lnSpc>
                <a:spcPct val="100000"/>
              </a:lnSpc>
              <a:spcBef>
                <a:spcPts val="0"/>
              </a:spcBef>
              <a:spcAft>
                <a:spcPts val="0"/>
              </a:spcAft>
              <a:buClr>
                <a:schemeClr val="dk1"/>
              </a:buClr>
              <a:buSzPts val="1200"/>
              <a:buNone/>
              <a:defRPr/>
            </a:lvl4pPr>
            <a:lvl5pPr indent="-228600" lvl="4" marL="2286000" rtl="0" algn="l">
              <a:lnSpc>
                <a:spcPct val="100000"/>
              </a:lnSpc>
              <a:spcBef>
                <a:spcPts val="0"/>
              </a:spcBef>
              <a:spcAft>
                <a:spcPts val="0"/>
              </a:spcAft>
              <a:buClr>
                <a:schemeClr val="dk1"/>
              </a:buClr>
              <a:buSzPts val="800"/>
              <a:buNone/>
              <a:defRPr/>
            </a:lvl5pPr>
            <a:lvl6pPr indent="-228600" lvl="5" marL="2743200" rtl="0" algn="l">
              <a:spcBef>
                <a:spcPts val="300"/>
              </a:spcBef>
              <a:spcAft>
                <a:spcPts val="0"/>
              </a:spcAft>
              <a:buClr>
                <a:schemeClr val="dk1"/>
              </a:buClr>
              <a:buSzPts val="1300"/>
              <a:buNone/>
              <a:defRPr/>
            </a:lvl6pPr>
            <a:lvl7pPr indent="-228600" lvl="6" marL="3200400" rtl="0" algn="l">
              <a:lnSpc>
                <a:spcPct val="100000"/>
              </a:lnSpc>
              <a:spcBef>
                <a:spcPts val="0"/>
              </a:spcBef>
              <a:spcAft>
                <a:spcPts val="0"/>
              </a:spcAft>
              <a:buClr>
                <a:schemeClr val="dk1"/>
              </a:buClr>
              <a:buSzPts val="1300"/>
              <a:buNone/>
              <a:defRPr/>
            </a:lvl7pPr>
            <a:lvl8pPr indent="-311150" lvl="7" marL="3657600" rtl="0" algn="l">
              <a:spcBef>
                <a:spcPts val="300"/>
              </a:spcBef>
              <a:spcAft>
                <a:spcPts val="0"/>
              </a:spcAft>
              <a:buClr>
                <a:schemeClr val="dk1"/>
              </a:buClr>
              <a:buSzPts val="1300"/>
              <a:buChar char="•"/>
              <a:defRPr/>
            </a:lvl8pPr>
            <a:lvl9pPr indent="-311150" lvl="8" marL="4114800" rtl="0" algn="l">
              <a:spcBef>
                <a:spcPts val="300"/>
              </a:spcBef>
              <a:spcAft>
                <a:spcPts val="0"/>
              </a:spcAft>
              <a:buClr>
                <a:schemeClr val="dk1"/>
              </a:buClr>
              <a:buSzPts val="1300"/>
              <a:buChar char="•"/>
              <a:defRPr/>
            </a:lvl9pPr>
          </a:lstStyle>
          <a:p/>
        </p:txBody>
      </p:sp>
      <p:sp>
        <p:nvSpPr>
          <p:cNvPr id="1087" name="Google Shape;1087;p182"/>
          <p:cNvSpPr txBox="1"/>
          <p:nvPr>
            <p:ph idx="4" type="body"/>
          </p:nvPr>
        </p:nvSpPr>
        <p:spPr>
          <a:xfrm>
            <a:off x="3225029" y="1199793"/>
            <a:ext cx="2707200" cy="2324400"/>
          </a:xfrm>
          <a:prstGeom prst="rect">
            <a:avLst/>
          </a:prstGeom>
          <a:blipFill rotWithShape="1">
            <a:blip r:embed="rId3">
              <a:alphaModFix/>
            </a:blip>
            <a:stretch>
              <a:fillRect b="0" l="0" r="0" t="0"/>
            </a:stretch>
          </a:blipFill>
          <a:ln>
            <a:noFill/>
          </a:ln>
        </p:spPr>
        <p:txBody>
          <a:bodyPr anchorCtr="0" anchor="ctr" bIns="67225" lIns="0" spcFirstLastPara="1" rIns="107575" wrap="square" tIns="67225">
            <a:noAutofit/>
          </a:bodyPr>
          <a:lstStyle>
            <a:lvl1pPr indent="-228600" lvl="0" marL="457200" rtl="0" algn="ctr">
              <a:lnSpc>
                <a:spcPct val="100000"/>
              </a:lnSpc>
              <a:spcBef>
                <a:spcPts val="0"/>
              </a:spcBef>
              <a:spcAft>
                <a:spcPts val="0"/>
              </a:spcAft>
              <a:buClr>
                <a:schemeClr val="lt1"/>
              </a:buClr>
              <a:buSzPts val="1300"/>
              <a:buNone/>
              <a:defRPr sz="1500">
                <a:solidFill>
                  <a:schemeClr val="lt1"/>
                </a:solidFill>
              </a:defRPr>
            </a:lvl1pPr>
            <a:lvl2pPr indent="-228600" lvl="1" marL="914400" rtl="0" algn="l">
              <a:lnSpc>
                <a:spcPct val="100000"/>
              </a:lnSpc>
              <a:spcBef>
                <a:spcPts val="0"/>
              </a:spcBef>
              <a:spcAft>
                <a:spcPts val="0"/>
              </a:spcAft>
              <a:buClr>
                <a:schemeClr val="dk1"/>
              </a:buClr>
              <a:buSzPts val="1200"/>
              <a:buNone/>
              <a:defRPr/>
            </a:lvl2pPr>
            <a:lvl3pPr indent="-228600" lvl="2" marL="1371600" rtl="0" algn="l">
              <a:lnSpc>
                <a:spcPct val="100000"/>
              </a:lnSpc>
              <a:spcBef>
                <a:spcPts val="0"/>
              </a:spcBef>
              <a:spcAft>
                <a:spcPts val="0"/>
              </a:spcAft>
              <a:buClr>
                <a:schemeClr val="dk2"/>
              </a:buClr>
              <a:buSzPts val="1200"/>
              <a:buNone/>
              <a:defRPr/>
            </a:lvl3pPr>
            <a:lvl4pPr indent="-228600" lvl="3" marL="1828800" rtl="0" algn="l">
              <a:lnSpc>
                <a:spcPct val="100000"/>
              </a:lnSpc>
              <a:spcBef>
                <a:spcPts val="0"/>
              </a:spcBef>
              <a:spcAft>
                <a:spcPts val="0"/>
              </a:spcAft>
              <a:buClr>
                <a:schemeClr val="dk1"/>
              </a:buClr>
              <a:buSzPts val="1200"/>
              <a:buNone/>
              <a:defRPr/>
            </a:lvl4pPr>
            <a:lvl5pPr indent="-228600" lvl="4" marL="2286000" rtl="0" algn="l">
              <a:lnSpc>
                <a:spcPct val="100000"/>
              </a:lnSpc>
              <a:spcBef>
                <a:spcPts val="0"/>
              </a:spcBef>
              <a:spcAft>
                <a:spcPts val="0"/>
              </a:spcAft>
              <a:buClr>
                <a:schemeClr val="dk1"/>
              </a:buClr>
              <a:buSzPts val="1200"/>
              <a:buNone/>
              <a:defRPr/>
            </a:lvl5pPr>
            <a:lvl6pPr indent="-228600" lvl="5" marL="2743200" rtl="0" algn="l">
              <a:spcBef>
                <a:spcPts val="300"/>
              </a:spcBef>
              <a:spcAft>
                <a:spcPts val="0"/>
              </a:spcAft>
              <a:buClr>
                <a:schemeClr val="dk1"/>
              </a:buClr>
              <a:buSzPts val="1300"/>
              <a:buNone/>
              <a:defRPr/>
            </a:lvl6pPr>
            <a:lvl7pPr indent="-228600" lvl="6" marL="3200400" rtl="0" algn="l">
              <a:lnSpc>
                <a:spcPct val="100000"/>
              </a:lnSpc>
              <a:spcBef>
                <a:spcPts val="0"/>
              </a:spcBef>
              <a:spcAft>
                <a:spcPts val="0"/>
              </a:spcAft>
              <a:buClr>
                <a:schemeClr val="dk1"/>
              </a:buClr>
              <a:buSzPts val="1300"/>
              <a:buNone/>
              <a:defRPr/>
            </a:lvl7pPr>
            <a:lvl8pPr indent="-311150" lvl="7" marL="3657600" rtl="0" algn="l">
              <a:spcBef>
                <a:spcPts val="300"/>
              </a:spcBef>
              <a:spcAft>
                <a:spcPts val="0"/>
              </a:spcAft>
              <a:buClr>
                <a:schemeClr val="dk1"/>
              </a:buClr>
              <a:buSzPts val="1300"/>
              <a:buChar char="•"/>
              <a:defRPr/>
            </a:lvl8pPr>
            <a:lvl9pPr indent="-311150" lvl="8" marL="4114800" rtl="0" algn="l">
              <a:spcBef>
                <a:spcPts val="300"/>
              </a:spcBef>
              <a:spcAft>
                <a:spcPts val="0"/>
              </a:spcAft>
              <a:buClr>
                <a:schemeClr val="dk1"/>
              </a:buClr>
              <a:buSzPts val="1300"/>
              <a:buChar char="•"/>
              <a:defRPr/>
            </a:lvl9pPr>
          </a:lstStyle>
          <a:p/>
        </p:txBody>
      </p:sp>
      <p:sp>
        <p:nvSpPr>
          <p:cNvPr id="1088" name="Google Shape;1088;p182"/>
          <p:cNvSpPr txBox="1"/>
          <p:nvPr>
            <p:ph idx="5" type="body"/>
          </p:nvPr>
        </p:nvSpPr>
        <p:spPr>
          <a:xfrm>
            <a:off x="6108062" y="1199791"/>
            <a:ext cx="2707200" cy="2324400"/>
          </a:xfrm>
          <a:prstGeom prst="rect">
            <a:avLst/>
          </a:prstGeom>
          <a:blipFill rotWithShape="1">
            <a:blip r:embed="rId4">
              <a:alphaModFix/>
            </a:blip>
            <a:stretch>
              <a:fillRect b="0" l="0" r="0" t="0"/>
            </a:stretch>
          </a:blipFill>
          <a:ln>
            <a:noFill/>
          </a:ln>
        </p:spPr>
        <p:txBody>
          <a:bodyPr anchorCtr="0" anchor="ctr" bIns="67225" lIns="0" spcFirstLastPara="1" rIns="107575" wrap="square" tIns="67225">
            <a:noAutofit/>
          </a:bodyPr>
          <a:lstStyle>
            <a:lvl1pPr indent="-228600" lvl="0" marL="457200" rtl="0" algn="ctr">
              <a:lnSpc>
                <a:spcPct val="100000"/>
              </a:lnSpc>
              <a:spcBef>
                <a:spcPts val="0"/>
              </a:spcBef>
              <a:spcAft>
                <a:spcPts val="0"/>
              </a:spcAft>
              <a:buClr>
                <a:schemeClr val="lt1"/>
              </a:buClr>
              <a:buSzPts val="1300"/>
              <a:buNone/>
              <a:defRPr sz="1500">
                <a:solidFill>
                  <a:schemeClr val="lt1"/>
                </a:solidFill>
              </a:defRPr>
            </a:lvl1pPr>
            <a:lvl2pPr indent="-228600" lvl="1" marL="914400" rtl="0" algn="l">
              <a:lnSpc>
                <a:spcPct val="100000"/>
              </a:lnSpc>
              <a:spcBef>
                <a:spcPts val="0"/>
              </a:spcBef>
              <a:spcAft>
                <a:spcPts val="0"/>
              </a:spcAft>
              <a:buClr>
                <a:schemeClr val="dk1"/>
              </a:buClr>
              <a:buSzPts val="1200"/>
              <a:buNone/>
              <a:defRPr/>
            </a:lvl2pPr>
            <a:lvl3pPr indent="-228600" lvl="2" marL="1371600" rtl="0" algn="l">
              <a:lnSpc>
                <a:spcPct val="100000"/>
              </a:lnSpc>
              <a:spcBef>
                <a:spcPts val="0"/>
              </a:spcBef>
              <a:spcAft>
                <a:spcPts val="0"/>
              </a:spcAft>
              <a:buClr>
                <a:schemeClr val="dk2"/>
              </a:buClr>
              <a:buSzPts val="1200"/>
              <a:buNone/>
              <a:defRPr/>
            </a:lvl3pPr>
            <a:lvl4pPr indent="-228600" lvl="3" marL="1828800" rtl="0" algn="l">
              <a:lnSpc>
                <a:spcPct val="100000"/>
              </a:lnSpc>
              <a:spcBef>
                <a:spcPts val="0"/>
              </a:spcBef>
              <a:spcAft>
                <a:spcPts val="0"/>
              </a:spcAft>
              <a:buClr>
                <a:schemeClr val="dk1"/>
              </a:buClr>
              <a:buSzPts val="1200"/>
              <a:buNone/>
              <a:defRPr/>
            </a:lvl4pPr>
            <a:lvl5pPr indent="-228600" lvl="4" marL="2286000" rtl="0" algn="l">
              <a:lnSpc>
                <a:spcPct val="100000"/>
              </a:lnSpc>
              <a:spcBef>
                <a:spcPts val="0"/>
              </a:spcBef>
              <a:spcAft>
                <a:spcPts val="0"/>
              </a:spcAft>
              <a:buClr>
                <a:schemeClr val="dk1"/>
              </a:buClr>
              <a:buSzPts val="1200"/>
              <a:buNone/>
              <a:defRPr/>
            </a:lvl5pPr>
            <a:lvl6pPr indent="-228600" lvl="5" marL="2743200" rtl="0" algn="l">
              <a:spcBef>
                <a:spcPts val="300"/>
              </a:spcBef>
              <a:spcAft>
                <a:spcPts val="0"/>
              </a:spcAft>
              <a:buClr>
                <a:schemeClr val="dk1"/>
              </a:buClr>
              <a:buSzPts val="1300"/>
              <a:buNone/>
              <a:defRPr/>
            </a:lvl6pPr>
            <a:lvl7pPr indent="-228600" lvl="6" marL="3200400" rtl="0" algn="l">
              <a:lnSpc>
                <a:spcPct val="100000"/>
              </a:lnSpc>
              <a:spcBef>
                <a:spcPts val="0"/>
              </a:spcBef>
              <a:spcAft>
                <a:spcPts val="0"/>
              </a:spcAft>
              <a:buClr>
                <a:schemeClr val="dk1"/>
              </a:buClr>
              <a:buSzPts val="1300"/>
              <a:buNone/>
              <a:defRPr/>
            </a:lvl7pPr>
            <a:lvl8pPr indent="-311150" lvl="7" marL="3657600" rtl="0" algn="l">
              <a:spcBef>
                <a:spcPts val="300"/>
              </a:spcBef>
              <a:spcAft>
                <a:spcPts val="0"/>
              </a:spcAft>
              <a:buClr>
                <a:schemeClr val="dk1"/>
              </a:buClr>
              <a:buSzPts val="1300"/>
              <a:buChar char="•"/>
              <a:defRPr/>
            </a:lvl8pPr>
            <a:lvl9pPr indent="-311150" lvl="8" marL="4114800" rtl="0" algn="l">
              <a:spcBef>
                <a:spcPts val="300"/>
              </a:spcBef>
              <a:spcAft>
                <a:spcPts val="0"/>
              </a:spcAft>
              <a:buClr>
                <a:schemeClr val="dk1"/>
              </a:buClr>
              <a:buSzPts val="1300"/>
              <a:buChar char="•"/>
              <a:defRPr/>
            </a:lvl9pPr>
          </a:lstStyle>
          <a:p/>
        </p:txBody>
      </p:sp>
      <p:sp>
        <p:nvSpPr>
          <p:cNvPr id="1089" name="Google Shape;1089;p182"/>
          <p:cNvSpPr txBox="1"/>
          <p:nvPr>
            <p:ph idx="6" type="body"/>
          </p:nvPr>
        </p:nvSpPr>
        <p:spPr>
          <a:xfrm>
            <a:off x="3227363" y="3695941"/>
            <a:ext cx="2713800" cy="889500"/>
          </a:xfrm>
          <a:prstGeom prst="rect">
            <a:avLst/>
          </a:prstGeom>
          <a:noFill/>
          <a:ln>
            <a:noFill/>
          </a:ln>
        </p:spPr>
        <p:txBody>
          <a:bodyPr anchorCtr="0" anchor="t" bIns="0" lIns="0" spcFirstLastPara="1" rIns="0" wrap="square" tIns="0">
            <a:noAutofit/>
          </a:bodyPr>
          <a:lstStyle>
            <a:lvl1pPr indent="-228600" lvl="0" marL="457200" rtl="0" algn="l">
              <a:lnSpc>
                <a:spcPct val="128571"/>
              </a:lnSpc>
              <a:spcBef>
                <a:spcPts val="700"/>
              </a:spcBef>
              <a:spcAft>
                <a:spcPts val="0"/>
              </a:spcAft>
              <a:buClr>
                <a:schemeClr val="dk2"/>
              </a:buClr>
              <a:buSzPts val="900"/>
              <a:buNone/>
              <a:defRPr b="0" sz="1000">
                <a:solidFill>
                  <a:schemeClr val="dk2"/>
                </a:solidFill>
                <a:latin typeface="Quattrocento Sans"/>
                <a:ea typeface="Quattrocento Sans"/>
                <a:cs typeface="Quattrocento Sans"/>
                <a:sym typeface="Quattrocento Sans"/>
              </a:defRPr>
            </a:lvl1pPr>
            <a:lvl2pPr indent="-228600" lvl="1" marL="914400" marR="0" rtl="0" algn="l">
              <a:lnSpc>
                <a:spcPct val="128571"/>
              </a:lnSpc>
              <a:spcBef>
                <a:spcPts val="300"/>
              </a:spcBef>
              <a:spcAft>
                <a:spcPts val="0"/>
              </a:spcAft>
              <a:buClr>
                <a:schemeClr val="dk1"/>
              </a:buClr>
              <a:buSzPts val="900"/>
              <a:buFont typeface="Arial"/>
              <a:buNone/>
              <a:defRPr sz="1000">
                <a:solidFill>
                  <a:schemeClr val="dk1"/>
                </a:solidFill>
              </a:defRPr>
            </a:lvl2pPr>
            <a:lvl3pPr indent="-228600" lvl="2" marL="1371600" rtl="0" algn="l">
              <a:lnSpc>
                <a:spcPct val="100000"/>
              </a:lnSpc>
              <a:spcBef>
                <a:spcPts val="0"/>
              </a:spcBef>
              <a:spcAft>
                <a:spcPts val="0"/>
              </a:spcAft>
              <a:buClr>
                <a:schemeClr val="dk2"/>
              </a:buClr>
              <a:buSzPts val="1200"/>
              <a:buNone/>
              <a:defRPr/>
            </a:lvl3pPr>
            <a:lvl4pPr indent="-228600" lvl="3" marL="1828800" rtl="0" algn="l">
              <a:lnSpc>
                <a:spcPct val="100000"/>
              </a:lnSpc>
              <a:spcBef>
                <a:spcPts val="0"/>
              </a:spcBef>
              <a:spcAft>
                <a:spcPts val="0"/>
              </a:spcAft>
              <a:buClr>
                <a:schemeClr val="dk1"/>
              </a:buClr>
              <a:buSzPts val="1200"/>
              <a:buNone/>
              <a:defRPr/>
            </a:lvl4pPr>
            <a:lvl5pPr indent="-228600" lvl="4" marL="2286000" rtl="0" algn="l">
              <a:lnSpc>
                <a:spcPct val="100000"/>
              </a:lnSpc>
              <a:spcBef>
                <a:spcPts val="0"/>
              </a:spcBef>
              <a:spcAft>
                <a:spcPts val="0"/>
              </a:spcAft>
              <a:buClr>
                <a:schemeClr val="dk1"/>
              </a:buClr>
              <a:buSzPts val="800"/>
              <a:buNone/>
              <a:defRPr/>
            </a:lvl5pPr>
            <a:lvl6pPr indent="-228600" lvl="5" marL="2743200" rtl="0" algn="l">
              <a:spcBef>
                <a:spcPts val="300"/>
              </a:spcBef>
              <a:spcAft>
                <a:spcPts val="0"/>
              </a:spcAft>
              <a:buClr>
                <a:schemeClr val="dk1"/>
              </a:buClr>
              <a:buSzPts val="1300"/>
              <a:buNone/>
              <a:defRPr/>
            </a:lvl6pPr>
            <a:lvl7pPr indent="-228600" lvl="6" marL="3200400" rtl="0" algn="l">
              <a:lnSpc>
                <a:spcPct val="100000"/>
              </a:lnSpc>
              <a:spcBef>
                <a:spcPts val="0"/>
              </a:spcBef>
              <a:spcAft>
                <a:spcPts val="0"/>
              </a:spcAft>
              <a:buClr>
                <a:schemeClr val="dk1"/>
              </a:buClr>
              <a:buSzPts val="1300"/>
              <a:buNone/>
              <a:defRPr/>
            </a:lvl7pPr>
            <a:lvl8pPr indent="-311150" lvl="7" marL="3657600" rtl="0" algn="l">
              <a:spcBef>
                <a:spcPts val="300"/>
              </a:spcBef>
              <a:spcAft>
                <a:spcPts val="0"/>
              </a:spcAft>
              <a:buClr>
                <a:schemeClr val="dk1"/>
              </a:buClr>
              <a:buSzPts val="1300"/>
              <a:buChar char="•"/>
              <a:defRPr/>
            </a:lvl8pPr>
            <a:lvl9pPr indent="-311150" lvl="8" marL="4114800" rtl="0" algn="l">
              <a:spcBef>
                <a:spcPts val="300"/>
              </a:spcBef>
              <a:spcAft>
                <a:spcPts val="0"/>
              </a:spcAft>
              <a:buClr>
                <a:schemeClr val="dk1"/>
              </a:buClr>
              <a:buSzPts val="1300"/>
              <a:buChar char="•"/>
              <a:defRPr/>
            </a:lvl9pPr>
          </a:lstStyle>
          <a:p/>
        </p:txBody>
      </p:sp>
    </p:spTree>
  </p:cSld>
  <p:clrMapOvr>
    <a:masterClrMapping/>
  </p:clrMapOvr>
  <p:transition>
    <p:fade/>
  </p:transition>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option 4">
  <p:cSld name="Text option 4">
    <p:spTree>
      <p:nvGrpSpPr>
        <p:cNvPr id="1090" name="Shape 1090"/>
        <p:cNvGrpSpPr/>
        <p:nvPr/>
      </p:nvGrpSpPr>
      <p:grpSpPr>
        <a:xfrm>
          <a:off x="0" y="0"/>
          <a:ext cx="0" cy="0"/>
          <a:chOff x="0" y="0"/>
          <a:chExt cx="0" cy="0"/>
        </a:xfrm>
      </p:grpSpPr>
      <p:sp>
        <p:nvSpPr>
          <p:cNvPr id="1091" name="Google Shape;1091;p183"/>
          <p:cNvSpPr txBox="1"/>
          <p:nvPr>
            <p:ph idx="1" type="body"/>
          </p:nvPr>
        </p:nvSpPr>
        <p:spPr>
          <a:xfrm>
            <a:off x="341997" y="1619164"/>
            <a:ext cx="1269900" cy="672000"/>
          </a:xfrm>
          <a:prstGeom prst="rect">
            <a:avLst/>
          </a:prstGeom>
          <a:noFill/>
          <a:ln>
            <a:noFill/>
          </a:ln>
        </p:spPr>
        <p:txBody>
          <a:bodyPr anchorCtr="0" anchor="t" bIns="67225" lIns="0" spcFirstLastPara="1" rIns="107575" wrap="square" tIns="67225">
            <a:noAutofit/>
          </a:bodyPr>
          <a:lstStyle>
            <a:lvl1pPr indent="-228600" lvl="0" marL="457200" rtl="0" algn="l">
              <a:lnSpc>
                <a:spcPct val="100000"/>
              </a:lnSpc>
              <a:spcBef>
                <a:spcPts val="0"/>
              </a:spcBef>
              <a:spcAft>
                <a:spcPts val="0"/>
              </a:spcAft>
              <a:buClr>
                <a:schemeClr val="dk1"/>
              </a:buClr>
              <a:buSzPts val="1300"/>
              <a:buNone/>
              <a:defRPr sz="1500"/>
            </a:lvl1pPr>
            <a:lvl2pPr indent="-228600" lvl="1" marL="914400" rtl="0" algn="l">
              <a:lnSpc>
                <a:spcPct val="100000"/>
              </a:lnSpc>
              <a:spcBef>
                <a:spcPts val="0"/>
              </a:spcBef>
              <a:spcAft>
                <a:spcPts val="0"/>
              </a:spcAft>
              <a:buClr>
                <a:schemeClr val="dk1"/>
              </a:buClr>
              <a:buSzPts val="1200"/>
              <a:buNone/>
              <a:defRPr/>
            </a:lvl2pPr>
            <a:lvl3pPr indent="-228600" lvl="2" marL="1371600" rtl="0" algn="l">
              <a:lnSpc>
                <a:spcPct val="100000"/>
              </a:lnSpc>
              <a:spcBef>
                <a:spcPts val="0"/>
              </a:spcBef>
              <a:spcAft>
                <a:spcPts val="0"/>
              </a:spcAft>
              <a:buClr>
                <a:schemeClr val="dk2"/>
              </a:buClr>
              <a:buSzPts val="1200"/>
              <a:buNone/>
              <a:defRPr/>
            </a:lvl3pPr>
            <a:lvl4pPr indent="-228600" lvl="3" marL="1828800" rtl="0" algn="l">
              <a:lnSpc>
                <a:spcPct val="100000"/>
              </a:lnSpc>
              <a:spcBef>
                <a:spcPts val="0"/>
              </a:spcBef>
              <a:spcAft>
                <a:spcPts val="0"/>
              </a:spcAft>
              <a:buClr>
                <a:schemeClr val="dk1"/>
              </a:buClr>
              <a:buSzPts val="1200"/>
              <a:buNone/>
              <a:defRPr/>
            </a:lvl4pPr>
            <a:lvl5pPr indent="-228600" lvl="4" marL="2286000" rtl="0" algn="l">
              <a:lnSpc>
                <a:spcPct val="100000"/>
              </a:lnSpc>
              <a:spcBef>
                <a:spcPts val="0"/>
              </a:spcBef>
              <a:spcAft>
                <a:spcPts val="0"/>
              </a:spcAft>
              <a:buClr>
                <a:schemeClr val="dk1"/>
              </a:buClr>
              <a:buSzPts val="1200"/>
              <a:buNone/>
              <a:defRPr/>
            </a:lvl5pPr>
            <a:lvl6pPr indent="-228600" lvl="5" marL="2743200" rtl="0" algn="l">
              <a:spcBef>
                <a:spcPts val="300"/>
              </a:spcBef>
              <a:spcAft>
                <a:spcPts val="0"/>
              </a:spcAft>
              <a:buClr>
                <a:schemeClr val="dk1"/>
              </a:buClr>
              <a:buSzPts val="1300"/>
              <a:buNone/>
              <a:defRPr/>
            </a:lvl6pPr>
            <a:lvl7pPr indent="-228600" lvl="6" marL="3200400" rtl="0" algn="l">
              <a:lnSpc>
                <a:spcPct val="100000"/>
              </a:lnSpc>
              <a:spcBef>
                <a:spcPts val="0"/>
              </a:spcBef>
              <a:spcAft>
                <a:spcPts val="0"/>
              </a:spcAft>
              <a:buClr>
                <a:schemeClr val="dk1"/>
              </a:buClr>
              <a:buSzPts val="1300"/>
              <a:buNone/>
              <a:defRPr/>
            </a:lvl7pPr>
            <a:lvl8pPr indent="-311150" lvl="7" marL="3657600" rtl="0" algn="l">
              <a:spcBef>
                <a:spcPts val="300"/>
              </a:spcBef>
              <a:spcAft>
                <a:spcPts val="0"/>
              </a:spcAft>
              <a:buClr>
                <a:schemeClr val="dk1"/>
              </a:buClr>
              <a:buSzPts val="1300"/>
              <a:buChar char="•"/>
              <a:defRPr/>
            </a:lvl8pPr>
            <a:lvl9pPr indent="-311150" lvl="8" marL="4114800" rtl="0" algn="l">
              <a:spcBef>
                <a:spcPts val="300"/>
              </a:spcBef>
              <a:spcAft>
                <a:spcPts val="0"/>
              </a:spcAft>
              <a:buClr>
                <a:schemeClr val="dk1"/>
              </a:buClr>
              <a:buSzPts val="1300"/>
              <a:buChar char="•"/>
              <a:defRPr/>
            </a:lvl9pPr>
          </a:lstStyle>
          <a:p/>
        </p:txBody>
      </p:sp>
      <p:sp>
        <p:nvSpPr>
          <p:cNvPr id="1092" name="Google Shape;1092;p183"/>
          <p:cNvSpPr txBox="1"/>
          <p:nvPr>
            <p:ph type="title"/>
          </p:nvPr>
        </p:nvSpPr>
        <p:spPr>
          <a:xfrm>
            <a:off x="341996" y="465321"/>
            <a:ext cx="8479800" cy="302400"/>
          </a:xfrm>
          <a:prstGeom prst="rect">
            <a:avLst/>
          </a:prstGeom>
          <a:noFill/>
          <a:ln>
            <a:noFill/>
          </a:ln>
        </p:spPr>
        <p:txBody>
          <a:bodyPr anchorCtr="0" anchor="t" bIns="0" lIns="0" spcFirstLastPara="1" rIns="0" wrap="square" tIns="0">
            <a:noAutofit/>
          </a:bodyPr>
          <a:lstStyle>
            <a:lvl1pPr lvl="0" rtl="0" algn="l">
              <a:lnSpc>
                <a:spcPct val="114285"/>
              </a:lnSpc>
              <a:spcBef>
                <a:spcPts val="0"/>
              </a:spcBef>
              <a:spcAft>
                <a:spcPts val="0"/>
              </a:spcAft>
              <a:buClr>
                <a:schemeClr val="dk1"/>
              </a:buClr>
              <a:buSzPts val="2100"/>
              <a:buFont typeface="Quattrocento Sans"/>
              <a:buNone/>
              <a:defRPr sz="2100">
                <a:solidFill>
                  <a:schemeClr val="dk1"/>
                </a:solidFill>
              </a:defRPr>
            </a:lvl1pPr>
            <a:lvl2pPr lvl="1" rtl="0">
              <a:spcBef>
                <a:spcPts val="0"/>
              </a:spcBef>
              <a:spcAft>
                <a:spcPts val="0"/>
              </a:spcAft>
              <a:buSzPts val="1000"/>
              <a:buNone/>
              <a:defRPr/>
            </a:lvl2pPr>
            <a:lvl3pPr lvl="2" rtl="0">
              <a:spcBef>
                <a:spcPts val="0"/>
              </a:spcBef>
              <a:spcAft>
                <a:spcPts val="0"/>
              </a:spcAft>
              <a:buSzPts val="1000"/>
              <a:buNone/>
              <a:defRPr/>
            </a:lvl3pPr>
            <a:lvl4pPr lvl="3" rtl="0">
              <a:spcBef>
                <a:spcPts val="0"/>
              </a:spcBef>
              <a:spcAft>
                <a:spcPts val="0"/>
              </a:spcAft>
              <a:buSzPts val="10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000"/>
              <a:buNone/>
              <a:defRPr/>
            </a:lvl7pPr>
            <a:lvl8pPr lvl="7" rtl="0">
              <a:spcBef>
                <a:spcPts val="0"/>
              </a:spcBef>
              <a:spcAft>
                <a:spcPts val="0"/>
              </a:spcAft>
              <a:buSzPts val="1000"/>
              <a:buNone/>
              <a:defRPr/>
            </a:lvl8pPr>
            <a:lvl9pPr lvl="8" rtl="0">
              <a:spcBef>
                <a:spcPts val="0"/>
              </a:spcBef>
              <a:spcAft>
                <a:spcPts val="0"/>
              </a:spcAft>
              <a:buSzPts val="1000"/>
              <a:buNone/>
              <a:defRPr/>
            </a:lvl9pPr>
          </a:lstStyle>
          <a:p/>
        </p:txBody>
      </p:sp>
      <p:sp>
        <p:nvSpPr>
          <p:cNvPr id="1093" name="Google Shape;1093;p183"/>
          <p:cNvSpPr txBox="1"/>
          <p:nvPr>
            <p:ph idx="2" type="body"/>
          </p:nvPr>
        </p:nvSpPr>
        <p:spPr>
          <a:xfrm>
            <a:off x="341997" y="2375863"/>
            <a:ext cx="1269900" cy="2084100"/>
          </a:xfrm>
          <a:prstGeom prst="rect">
            <a:avLst/>
          </a:prstGeom>
          <a:noFill/>
          <a:ln>
            <a:noFill/>
          </a:ln>
        </p:spPr>
        <p:txBody>
          <a:bodyPr anchorCtr="0" anchor="t" bIns="0" lIns="0" spcFirstLastPara="1" rIns="0" wrap="square" tIns="0">
            <a:noAutofit/>
          </a:bodyPr>
          <a:lstStyle>
            <a:lvl1pPr indent="-228600" lvl="0" marL="457200" rtl="0" algn="l">
              <a:lnSpc>
                <a:spcPct val="128571"/>
              </a:lnSpc>
              <a:spcBef>
                <a:spcPts val="700"/>
              </a:spcBef>
              <a:spcAft>
                <a:spcPts val="0"/>
              </a:spcAft>
              <a:buClr>
                <a:schemeClr val="dk2"/>
              </a:buClr>
              <a:buSzPts val="900"/>
              <a:buNone/>
              <a:defRPr b="0" sz="1000">
                <a:solidFill>
                  <a:schemeClr val="dk2"/>
                </a:solidFill>
                <a:latin typeface="Quattrocento Sans"/>
                <a:ea typeface="Quattrocento Sans"/>
                <a:cs typeface="Quattrocento Sans"/>
                <a:sym typeface="Quattrocento Sans"/>
              </a:defRPr>
            </a:lvl1pPr>
            <a:lvl2pPr indent="-228600" lvl="1" marL="914400" marR="0" rtl="0" algn="l">
              <a:lnSpc>
                <a:spcPct val="128571"/>
              </a:lnSpc>
              <a:spcBef>
                <a:spcPts val="300"/>
              </a:spcBef>
              <a:spcAft>
                <a:spcPts val="0"/>
              </a:spcAft>
              <a:buClr>
                <a:schemeClr val="dk1"/>
              </a:buClr>
              <a:buSzPts val="900"/>
              <a:buFont typeface="Arial"/>
              <a:buNone/>
              <a:defRPr sz="1000">
                <a:solidFill>
                  <a:schemeClr val="dk1"/>
                </a:solidFill>
              </a:defRPr>
            </a:lvl2pPr>
            <a:lvl3pPr indent="-228600" lvl="2" marL="1371600" rtl="0" algn="l">
              <a:lnSpc>
                <a:spcPct val="100000"/>
              </a:lnSpc>
              <a:spcBef>
                <a:spcPts val="0"/>
              </a:spcBef>
              <a:spcAft>
                <a:spcPts val="0"/>
              </a:spcAft>
              <a:buClr>
                <a:schemeClr val="dk2"/>
              </a:buClr>
              <a:buSzPts val="1200"/>
              <a:buNone/>
              <a:defRPr/>
            </a:lvl3pPr>
            <a:lvl4pPr indent="-228600" lvl="3" marL="1828800" rtl="0" algn="l">
              <a:lnSpc>
                <a:spcPct val="100000"/>
              </a:lnSpc>
              <a:spcBef>
                <a:spcPts val="0"/>
              </a:spcBef>
              <a:spcAft>
                <a:spcPts val="0"/>
              </a:spcAft>
              <a:buClr>
                <a:schemeClr val="dk1"/>
              </a:buClr>
              <a:buSzPts val="1200"/>
              <a:buNone/>
              <a:defRPr/>
            </a:lvl4pPr>
            <a:lvl5pPr indent="-228600" lvl="4" marL="2286000" rtl="0" algn="l">
              <a:lnSpc>
                <a:spcPct val="100000"/>
              </a:lnSpc>
              <a:spcBef>
                <a:spcPts val="0"/>
              </a:spcBef>
              <a:spcAft>
                <a:spcPts val="0"/>
              </a:spcAft>
              <a:buClr>
                <a:schemeClr val="dk1"/>
              </a:buClr>
              <a:buSzPts val="800"/>
              <a:buNone/>
              <a:defRPr/>
            </a:lvl5pPr>
            <a:lvl6pPr indent="-228600" lvl="5" marL="2743200" rtl="0" algn="l">
              <a:spcBef>
                <a:spcPts val="300"/>
              </a:spcBef>
              <a:spcAft>
                <a:spcPts val="0"/>
              </a:spcAft>
              <a:buClr>
                <a:schemeClr val="dk1"/>
              </a:buClr>
              <a:buSzPts val="1300"/>
              <a:buNone/>
              <a:defRPr/>
            </a:lvl6pPr>
            <a:lvl7pPr indent="-228600" lvl="6" marL="3200400" rtl="0" algn="l">
              <a:lnSpc>
                <a:spcPct val="100000"/>
              </a:lnSpc>
              <a:spcBef>
                <a:spcPts val="0"/>
              </a:spcBef>
              <a:spcAft>
                <a:spcPts val="0"/>
              </a:spcAft>
              <a:buClr>
                <a:schemeClr val="dk1"/>
              </a:buClr>
              <a:buSzPts val="1300"/>
              <a:buNone/>
              <a:defRPr/>
            </a:lvl7pPr>
            <a:lvl8pPr indent="-311150" lvl="7" marL="3657600" rtl="0" algn="l">
              <a:spcBef>
                <a:spcPts val="300"/>
              </a:spcBef>
              <a:spcAft>
                <a:spcPts val="0"/>
              </a:spcAft>
              <a:buClr>
                <a:schemeClr val="dk1"/>
              </a:buClr>
              <a:buSzPts val="1300"/>
              <a:buChar char="•"/>
              <a:defRPr/>
            </a:lvl8pPr>
            <a:lvl9pPr indent="-311150" lvl="8" marL="4114800" rtl="0" algn="l">
              <a:spcBef>
                <a:spcPts val="300"/>
              </a:spcBef>
              <a:spcAft>
                <a:spcPts val="0"/>
              </a:spcAft>
              <a:buClr>
                <a:schemeClr val="dk1"/>
              </a:buClr>
              <a:buSzPts val="1300"/>
              <a:buChar char="•"/>
              <a:defRPr/>
            </a:lvl9pPr>
          </a:lstStyle>
          <a:p/>
        </p:txBody>
      </p:sp>
      <p:sp>
        <p:nvSpPr>
          <p:cNvPr id="1094" name="Google Shape;1094;p183"/>
          <p:cNvSpPr txBox="1"/>
          <p:nvPr>
            <p:ph idx="3" type="body"/>
          </p:nvPr>
        </p:nvSpPr>
        <p:spPr>
          <a:xfrm>
            <a:off x="1783746" y="2375863"/>
            <a:ext cx="1269900" cy="2071500"/>
          </a:xfrm>
          <a:prstGeom prst="rect">
            <a:avLst/>
          </a:prstGeom>
          <a:noFill/>
          <a:ln>
            <a:noFill/>
          </a:ln>
        </p:spPr>
        <p:txBody>
          <a:bodyPr anchorCtr="0" anchor="t" bIns="0" lIns="0" spcFirstLastPara="1" rIns="0" wrap="square" tIns="0">
            <a:noAutofit/>
          </a:bodyPr>
          <a:lstStyle>
            <a:lvl1pPr indent="-228600" lvl="0" marL="457200" marR="0" rtl="0" algn="l">
              <a:lnSpc>
                <a:spcPct val="128571"/>
              </a:lnSpc>
              <a:spcBef>
                <a:spcPts val="700"/>
              </a:spcBef>
              <a:spcAft>
                <a:spcPts val="0"/>
              </a:spcAft>
              <a:buClr>
                <a:schemeClr val="dk2"/>
              </a:buClr>
              <a:buSzPts val="900"/>
              <a:buFont typeface="Noto Sans Symbols"/>
              <a:buNone/>
              <a:defRPr b="0" sz="1000">
                <a:solidFill>
                  <a:schemeClr val="dk2"/>
                </a:solidFill>
                <a:latin typeface="Quattrocento Sans"/>
                <a:ea typeface="Quattrocento Sans"/>
                <a:cs typeface="Quattrocento Sans"/>
                <a:sym typeface="Quattrocento Sans"/>
              </a:defRPr>
            </a:lvl1pPr>
            <a:lvl2pPr indent="-228600" lvl="1" marL="914400" marR="0" rtl="0" algn="l">
              <a:lnSpc>
                <a:spcPct val="128571"/>
              </a:lnSpc>
              <a:spcBef>
                <a:spcPts val="300"/>
              </a:spcBef>
              <a:spcAft>
                <a:spcPts val="0"/>
              </a:spcAft>
              <a:buClr>
                <a:schemeClr val="dk1"/>
              </a:buClr>
              <a:buSzPts val="900"/>
              <a:buFont typeface="Arial"/>
              <a:buNone/>
              <a:defRPr sz="1000">
                <a:solidFill>
                  <a:schemeClr val="dk1"/>
                </a:solidFill>
              </a:defRPr>
            </a:lvl2pPr>
            <a:lvl3pPr indent="-228600" lvl="2" marL="1371600" rtl="0" algn="l">
              <a:lnSpc>
                <a:spcPct val="100000"/>
              </a:lnSpc>
              <a:spcBef>
                <a:spcPts val="0"/>
              </a:spcBef>
              <a:spcAft>
                <a:spcPts val="0"/>
              </a:spcAft>
              <a:buClr>
                <a:schemeClr val="dk2"/>
              </a:buClr>
              <a:buSzPts val="1200"/>
              <a:buNone/>
              <a:defRPr/>
            </a:lvl3pPr>
            <a:lvl4pPr indent="-228600" lvl="3" marL="1828800" rtl="0" algn="l">
              <a:lnSpc>
                <a:spcPct val="100000"/>
              </a:lnSpc>
              <a:spcBef>
                <a:spcPts val="0"/>
              </a:spcBef>
              <a:spcAft>
                <a:spcPts val="0"/>
              </a:spcAft>
              <a:buClr>
                <a:schemeClr val="dk1"/>
              </a:buClr>
              <a:buSzPts val="1200"/>
              <a:buNone/>
              <a:defRPr/>
            </a:lvl4pPr>
            <a:lvl5pPr indent="-228600" lvl="4" marL="2286000" rtl="0" algn="l">
              <a:lnSpc>
                <a:spcPct val="100000"/>
              </a:lnSpc>
              <a:spcBef>
                <a:spcPts val="0"/>
              </a:spcBef>
              <a:spcAft>
                <a:spcPts val="0"/>
              </a:spcAft>
              <a:buClr>
                <a:schemeClr val="dk1"/>
              </a:buClr>
              <a:buSzPts val="800"/>
              <a:buNone/>
              <a:defRPr/>
            </a:lvl5pPr>
            <a:lvl6pPr indent="-228600" lvl="5" marL="2743200" rtl="0" algn="l">
              <a:spcBef>
                <a:spcPts val="300"/>
              </a:spcBef>
              <a:spcAft>
                <a:spcPts val="0"/>
              </a:spcAft>
              <a:buClr>
                <a:schemeClr val="dk1"/>
              </a:buClr>
              <a:buSzPts val="1300"/>
              <a:buNone/>
              <a:defRPr/>
            </a:lvl6pPr>
            <a:lvl7pPr indent="-228600" lvl="6" marL="3200400" rtl="0" algn="l">
              <a:lnSpc>
                <a:spcPct val="100000"/>
              </a:lnSpc>
              <a:spcBef>
                <a:spcPts val="0"/>
              </a:spcBef>
              <a:spcAft>
                <a:spcPts val="0"/>
              </a:spcAft>
              <a:buClr>
                <a:schemeClr val="dk1"/>
              </a:buClr>
              <a:buSzPts val="1300"/>
              <a:buNone/>
              <a:defRPr/>
            </a:lvl7pPr>
            <a:lvl8pPr indent="-311150" lvl="7" marL="3657600" rtl="0" algn="l">
              <a:spcBef>
                <a:spcPts val="300"/>
              </a:spcBef>
              <a:spcAft>
                <a:spcPts val="0"/>
              </a:spcAft>
              <a:buClr>
                <a:schemeClr val="dk1"/>
              </a:buClr>
              <a:buSzPts val="1300"/>
              <a:buChar char="•"/>
              <a:defRPr/>
            </a:lvl8pPr>
            <a:lvl9pPr indent="-311150" lvl="8" marL="4114800" rtl="0" algn="l">
              <a:spcBef>
                <a:spcPts val="300"/>
              </a:spcBef>
              <a:spcAft>
                <a:spcPts val="0"/>
              </a:spcAft>
              <a:buClr>
                <a:schemeClr val="dk1"/>
              </a:buClr>
              <a:buSzPts val="1300"/>
              <a:buChar char="•"/>
              <a:defRPr/>
            </a:lvl9pPr>
          </a:lstStyle>
          <a:p/>
        </p:txBody>
      </p:sp>
      <p:sp>
        <p:nvSpPr>
          <p:cNvPr id="1095" name="Google Shape;1095;p183"/>
          <p:cNvSpPr txBox="1"/>
          <p:nvPr>
            <p:ph idx="4" type="body"/>
          </p:nvPr>
        </p:nvSpPr>
        <p:spPr>
          <a:xfrm>
            <a:off x="3225496" y="2375863"/>
            <a:ext cx="1269900" cy="2071500"/>
          </a:xfrm>
          <a:prstGeom prst="rect">
            <a:avLst/>
          </a:prstGeom>
          <a:noFill/>
          <a:ln>
            <a:noFill/>
          </a:ln>
        </p:spPr>
        <p:txBody>
          <a:bodyPr anchorCtr="0" anchor="t" bIns="0" lIns="0" spcFirstLastPara="1" rIns="0" wrap="square" tIns="0">
            <a:noAutofit/>
          </a:bodyPr>
          <a:lstStyle>
            <a:lvl1pPr indent="-228600" lvl="0" marL="457200" marR="0" rtl="0" algn="l">
              <a:lnSpc>
                <a:spcPct val="128571"/>
              </a:lnSpc>
              <a:spcBef>
                <a:spcPts val="700"/>
              </a:spcBef>
              <a:spcAft>
                <a:spcPts val="0"/>
              </a:spcAft>
              <a:buClr>
                <a:schemeClr val="dk2"/>
              </a:buClr>
              <a:buSzPts val="900"/>
              <a:buFont typeface="Noto Sans Symbols"/>
              <a:buNone/>
              <a:defRPr b="0" sz="1000">
                <a:solidFill>
                  <a:schemeClr val="dk2"/>
                </a:solidFill>
                <a:latin typeface="Quattrocento Sans"/>
                <a:ea typeface="Quattrocento Sans"/>
                <a:cs typeface="Quattrocento Sans"/>
                <a:sym typeface="Quattrocento Sans"/>
              </a:defRPr>
            </a:lvl1pPr>
            <a:lvl2pPr indent="-228600" lvl="1" marL="914400" marR="0" rtl="0" algn="l">
              <a:lnSpc>
                <a:spcPct val="128571"/>
              </a:lnSpc>
              <a:spcBef>
                <a:spcPts val="300"/>
              </a:spcBef>
              <a:spcAft>
                <a:spcPts val="0"/>
              </a:spcAft>
              <a:buClr>
                <a:schemeClr val="dk1"/>
              </a:buClr>
              <a:buSzPts val="900"/>
              <a:buFont typeface="Arial"/>
              <a:buNone/>
              <a:defRPr sz="1000">
                <a:solidFill>
                  <a:schemeClr val="dk1"/>
                </a:solidFill>
              </a:defRPr>
            </a:lvl2pPr>
            <a:lvl3pPr indent="-228600" lvl="2" marL="1371600" rtl="0" algn="l">
              <a:lnSpc>
                <a:spcPct val="100000"/>
              </a:lnSpc>
              <a:spcBef>
                <a:spcPts val="0"/>
              </a:spcBef>
              <a:spcAft>
                <a:spcPts val="0"/>
              </a:spcAft>
              <a:buClr>
                <a:schemeClr val="dk2"/>
              </a:buClr>
              <a:buSzPts val="1200"/>
              <a:buNone/>
              <a:defRPr/>
            </a:lvl3pPr>
            <a:lvl4pPr indent="-228600" lvl="3" marL="1828800" rtl="0" algn="l">
              <a:lnSpc>
                <a:spcPct val="100000"/>
              </a:lnSpc>
              <a:spcBef>
                <a:spcPts val="0"/>
              </a:spcBef>
              <a:spcAft>
                <a:spcPts val="0"/>
              </a:spcAft>
              <a:buClr>
                <a:schemeClr val="dk1"/>
              </a:buClr>
              <a:buSzPts val="1200"/>
              <a:buNone/>
              <a:defRPr/>
            </a:lvl4pPr>
            <a:lvl5pPr indent="-228600" lvl="4" marL="2286000" rtl="0" algn="l">
              <a:lnSpc>
                <a:spcPct val="100000"/>
              </a:lnSpc>
              <a:spcBef>
                <a:spcPts val="0"/>
              </a:spcBef>
              <a:spcAft>
                <a:spcPts val="0"/>
              </a:spcAft>
              <a:buClr>
                <a:schemeClr val="dk1"/>
              </a:buClr>
              <a:buSzPts val="800"/>
              <a:buNone/>
              <a:defRPr/>
            </a:lvl5pPr>
            <a:lvl6pPr indent="-228600" lvl="5" marL="2743200" rtl="0" algn="l">
              <a:spcBef>
                <a:spcPts val="300"/>
              </a:spcBef>
              <a:spcAft>
                <a:spcPts val="0"/>
              </a:spcAft>
              <a:buClr>
                <a:schemeClr val="dk1"/>
              </a:buClr>
              <a:buSzPts val="1300"/>
              <a:buNone/>
              <a:defRPr/>
            </a:lvl6pPr>
            <a:lvl7pPr indent="-228600" lvl="6" marL="3200400" rtl="0" algn="l">
              <a:lnSpc>
                <a:spcPct val="100000"/>
              </a:lnSpc>
              <a:spcBef>
                <a:spcPts val="0"/>
              </a:spcBef>
              <a:spcAft>
                <a:spcPts val="0"/>
              </a:spcAft>
              <a:buClr>
                <a:schemeClr val="dk1"/>
              </a:buClr>
              <a:buSzPts val="1300"/>
              <a:buNone/>
              <a:defRPr/>
            </a:lvl7pPr>
            <a:lvl8pPr indent="-311150" lvl="7" marL="3657600" rtl="0" algn="l">
              <a:spcBef>
                <a:spcPts val="300"/>
              </a:spcBef>
              <a:spcAft>
                <a:spcPts val="0"/>
              </a:spcAft>
              <a:buClr>
                <a:schemeClr val="dk1"/>
              </a:buClr>
              <a:buSzPts val="1300"/>
              <a:buChar char="•"/>
              <a:defRPr/>
            </a:lvl8pPr>
            <a:lvl9pPr indent="-311150" lvl="8" marL="4114800" rtl="0" algn="l">
              <a:spcBef>
                <a:spcPts val="300"/>
              </a:spcBef>
              <a:spcAft>
                <a:spcPts val="0"/>
              </a:spcAft>
              <a:buClr>
                <a:schemeClr val="dk1"/>
              </a:buClr>
              <a:buSzPts val="1300"/>
              <a:buChar char="•"/>
              <a:defRPr/>
            </a:lvl9pPr>
          </a:lstStyle>
          <a:p/>
        </p:txBody>
      </p:sp>
      <p:sp>
        <p:nvSpPr>
          <p:cNvPr id="1096" name="Google Shape;1096;p183"/>
          <p:cNvSpPr txBox="1"/>
          <p:nvPr>
            <p:ph idx="5" type="body"/>
          </p:nvPr>
        </p:nvSpPr>
        <p:spPr>
          <a:xfrm>
            <a:off x="4667246" y="2375863"/>
            <a:ext cx="1269900" cy="2071500"/>
          </a:xfrm>
          <a:prstGeom prst="rect">
            <a:avLst/>
          </a:prstGeom>
          <a:noFill/>
          <a:ln>
            <a:noFill/>
          </a:ln>
        </p:spPr>
        <p:txBody>
          <a:bodyPr anchorCtr="0" anchor="t" bIns="0" lIns="0" spcFirstLastPara="1" rIns="0" wrap="square" tIns="0">
            <a:noAutofit/>
          </a:bodyPr>
          <a:lstStyle>
            <a:lvl1pPr indent="-228600" lvl="0" marL="457200" marR="0" rtl="0" algn="l">
              <a:lnSpc>
                <a:spcPct val="128571"/>
              </a:lnSpc>
              <a:spcBef>
                <a:spcPts val="700"/>
              </a:spcBef>
              <a:spcAft>
                <a:spcPts val="0"/>
              </a:spcAft>
              <a:buClr>
                <a:schemeClr val="dk2"/>
              </a:buClr>
              <a:buSzPts val="900"/>
              <a:buFont typeface="Noto Sans Symbols"/>
              <a:buNone/>
              <a:defRPr b="0" sz="1000">
                <a:solidFill>
                  <a:schemeClr val="dk2"/>
                </a:solidFill>
                <a:latin typeface="Quattrocento Sans"/>
                <a:ea typeface="Quattrocento Sans"/>
                <a:cs typeface="Quattrocento Sans"/>
                <a:sym typeface="Quattrocento Sans"/>
              </a:defRPr>
            </a:lvl1pPr>
            <a:lvl2pPr indent="-228600" lvl="1" marL="914400" marR="0" rtl="0" algn="l">
              <a:lnSpc>
                <a:spcPct val="128571"/>
              </a:lnSpc>
              <a:spcBef>
                <a:spcPts val="300"/>
              </a:spcBef>
              <a:spcAft>
                <a:spcPts val="0"/>
              </a:spcAft>
              <a:buClr>
                <a:schemeClr val="dk1"/>
              </a:buClr>
              <a:buSzPts val="900"/>
              <a:buFont typeface="Arial"/>
              <a:buNone/>
              <a:defRPr sz="1000">
                <a:solidFill>
                  <a:schemeClr val="dk1"/>
                </a:solidFill>
              </a:defRPr>
            </a:lvl2pPr>
            <a:lvl3pPr indent="-228600" lvl="2" marL="1371600" rtl="0" algn="l">
              <a:lnSpc>
                <a:spcPct val="100000"/>
              </a:lnSpc>
              <a:spcBef>
                <a:spcPts val="0"/>
              </a:spcBef>
              <a:spcAft>
                <a:spcPts val="0"/>
              </a:spcAft>
              <a:buClr>
                <a:schemeClr val="dk2"/>
              </a:buClr>
              <a:buSzPts val="1200"/>
              <a:buNone/>
              <a:defRPr/>
            </a:lvl3pPr>
            <a:lvl4pPr indent="-228600" lvl="3" marL="1828800" rtl="0" algn="l">
              <a:lnSpc>
                <a:spcPct val="100000"/>
              </a:lnSpc>
              <a:spcBef>
                <a:spcPts val="0"/>
              </a:spcBef>
              <a:spcAft>
                <a:spcPts val="0"/>
              </a:spcAft>
              <a:buClr>
                <a:schemeClr val="dk1"/>
              </a:buClr>
              <a:buSzPts val="1200"/>
              <a:buNone/>
              <a:defRPr/>
            </a:lvl4pPr>
            <a:lvl5pPr indent="-228600" lvl="4" marL="2286000" rtl="0" algn="l">
              <a:lnSpc>
                <a:spcPct val="100000"/>
              </a:lnSpc>
              <a:spcBef>
                <a:spcPts val="0"/>
              </a:spcBef>
              <a:spcAft>
                <a:spcPts val="0"/>
              </a:spcAft>
              <a:buClr>
                <a:schemeClr val="dk1"/>
              </a:buClr>
              <a:buSzPts val="800"/>
              <a:buNone/>
              <a:defRPr/>
            </a:lvl5pPr>
            <a:lvl6pPr indent="-228600" lvl="5" marL="2743200" rtl="0" algn="l">
              <a:spcBef>
                <a:spcPts val="300"/>
              </a:spcBef>
              <a:spcAft>
                <a:spcPts val="0"/>
              </a:spcAft>
              <a:buClr>
                <a:schemeClr val="dk1"/>
              </a:buClr>
              <a:buSzPts val="1300"/>
              <a:buNone/>
              <a:defRPr/>
            </a:lvl6pPr>
            <a:lvl7pPr indent="-228600" lvl="6" marL="3200400" rtl="0" algn="l">
              <a:lnSpc>
                <a:spcPct val="100000"/>
              </a:lnSpc>
              <a:spcBef>
                <a:spcPts val="0"/>
              </a:spcBef>
              <a:spcAft>
                <a:spcPts val="0"/>
              </a:spcAft>
              <a:buClr>
                <a:schemeClr val="dk1"/>
              </a:buClr>
              <a:buSzPts val="1300"/>
              <a:buNone/>
              <a:defRPr/>
            </a:lvl7pPr>
            <a:lvl8pPr indent="-311150" lvl="7" marL="3657600" rtl="0" algn="l">
              <a:spcBef>
                <a:spcPts val="300"/>
              </a:spcBef>
              <a:spcAft>
                <a:spcPts val="0"/>
              </a:spcAft>
              <a:buClr>
                <a:schemeClr val="dk1"/>
              </a:buClr>
              <a:buSzPts val="1300"/>
              <a:buChar char="•"/>
              <a:defRPr/>
            </a:lvl8pPr>
            <a:lvl9pPr indent="-311150" lvl="8" marL="4114800" rtl="0" algn="l">
              <a:spcBef>
                <a:spcPts val="300"/>
              </a:spcBef>
              <a:spcAft>
                <a:spcPts val="0"/>
              </a:spcAft>
              <a:buClr>
                <a:schemeClr val="dk1"/>
              </a:buClr>
              <a:buSzPts val="1300"/>
              <a:buChar char="•"/>
              <a:defRPr/>
            </a:lvl9pPr>
          </a:lstStyle>
          <a:p/>
        </p:txBody>
      </p:sp>
      <p:sp>
        <p:nvSpPr>
          <p:cNvPr id="1097" name="Google Shape;1097;p183"/>
          <p:cNvSpPr txBox="1"/>
          <p:nvPr>
            <p:ph idx="6" type="body"/>
          </p:nvPr>
        </p:nvSpPr>
        <p:spPr>
          <a:xfrm>
            <a:off x="6108996" y="2375863"/>
            <a:ext cx="1269900" cy="2071500"/>
          </a:xfrm>
          <a:prstGeom prst="rect">
            <a:avLst/>
          </a:prstGeom>
          <a:noFill/>
          <a:ln>
            <a:noFill/>
          </a:ln>
        </p:spPr>
        <p:txBody>
          <a:bodyPr anchorCtr="0" anchor="t" bIns="0" lIns="0" spcFirstLastPara="1" rIns="0" wrap="square" tIns="0">
            <a:noAutofit/>
          </a:bodyPr>
          <a:lstStyle>
            <a:lvl1pPr indent="-228600" lvl="0" marL="457200" marR="0" rtl="0" algn="l">
              <a:lnSpc>
                <a:spcPct val="128571"/>
              </a:lnSpc>
              <a:spcBef>
                <a:spcPts val="700"/>
              </a:spcBef>
              <a:spcAft>
                <a:spcPts val="0"/>
              </a:spcAft>
              <a:buClr>
                <a:schemeClr val="dk2"/>
              </a:buClr>
              <a:buSzPts val="900"/>
              <a:buFont typeface="Noto Sans Symbols"/>
              <a:buNone/>
              <a:defRPr b="0" sz="1000">
                <a:solidFill>
                  <a:schemeClr val="dk2"/>
                </a:solidFill>
                <a:latin typeface="Quattrocento Sans"/>
                <a:ea typeface="Quattrocento Sans"/>
                <a:cs typeface="Quattrocento Sans"/>
                <a:sym typeface="Quattrocento Sans"/>
              </a:defRPr>
            </a:lvl1pPr>
            <a:lvl2pPr indent="-228600" lvl="1" marL="914400" marR="0" rtl="0" algn="l">
              <a:lnSpc>
                <a:spcPct val="128571"/>
              </a:lnSpc>
              <a:spcBef>
                <a:spcPts val="300"/>
              </a:spcBef>
              <a:spcAft>
                <a:spcPts val="0"/>
              </a:spcAft>
              <a:buClr>
                <a:schemeClr val="dk1"/>
              </a:buClr>
              <a:buSzPts val="900"/>
              <a:buFont typeface="Arial"/>
              <a:buNone/>
              <a:defRPr sz="1000">
                <a:solidFill>
                  <a:schemeClr val="dk1"/>
                </a:solidFill>
              </a:defRPr>
            </a:lvl2pPr>
            <a:lvl3pPr indent="-228600" lvl="2" marL="1371600" rtl="0" algn="l">
              <a:lnSpc>
                <a:spcPct val="100000"/>
              </a:lnSpc>
              <a:spcBef>
                <a:spcPts val="0"/>
              </a:spcBef>
              <a:spcAft>
                <a:spcPts val="0"/>
              </a:spcAft>
              <a:buClr>
                <a:schemeClr val="dk2"/>
              </a:buClr>
              <a:buSzPts val="1200"/>
              <a:buNone/>
              <a:defRPr/>
            </a:lvl3pPr>
            <a:lvl4pPr indent="-228600" lvl="3" marL="1828800" rtl="0" algn="l">
              <a:lnSpc>
                <a:spcPct val="100000"/>
              </a:lnSpc>
              <a:spcBef>
                <a:spcPts val="0"/>
              </a:spcBef>
              <a:spcAft>
                <a:spcPts val="0"/>
              </a:spcAft>
              <a:buClr>
                <a:schemeClr val="dk1"/>
              </a:buClr>
              <a:buSzPts val="1200"/>
              <a:buNone/>
              <a:defRPr/>
            </a:lvl4pPr>
            <a:lvl5pPr indent="-228600" lvl="4" marL="2286000" rtl="0" algn="l">
              <a:lnSpc>
                <a:spcPct val="100000"/>
              </a:lnSpc>
              <a:spcBef>
                <a:spcPts val="0"/>
              </a:spcBef>
              <a:spcAft>
                <a:spcPts val="0"/>
              </a:spcAft>
              <a:buClr>
                <a:schemeClr val="dk1"/>
              </a:buClr>
              <a:buSzPts val="800"/>
              <a:buNone/>
              <a:defRPr/>
            </a:lvl5pPr>
            <a:lvl6pPr indent="-228600" lvl="5" marL="2743200" rtl="0" algn="l">
              <a:spcBef>
                <a:spcPts val="300"/>
              </a:spcBef>
              <a:spcAft>
                <a:spcPts val="0"/>
              </a:spcAft>
              <a:buClr>
                <a:schemeClr val="dk1"/>
              </a:buClr>
              <a:buSzPts val="1300"/>
              <a:buNone/>
              <a:defRPr/>
            </a:lvl6pPr>
            <a:lvl7pPr indent="-228600" lvl="6" marL="3200400" rtl="0" algn="l">
              <a:lnSpc>
                <a:spcPct val="100000"/>
              </a:lnSpc>
              <a:spcBef>
                <a:spcPts val="0"/>
              </a:spcBef>
              <a:spcAft>
                <a:spcPts val="0"/>
              </a:spcAft>
              <a:buClr>
                <a:schemeClr val="dk1"/>
              </a:buClr>
              <a:buSzPts val="1300"/>
              <a:buNone/>
              <a:defRPr/>
            </a:lvl7pPr>
            <a:lvl8pPr indent="-311150" lvl="7" marL="3657600" rtl="0" algn="l">
              <a:spcBef>
                <a:spcPts val="300"/>
              </a:spcBef>
              <a:spcAft>
                <a:spcPts val="0"/>
              </a:spcAft>
              <a:buClr>
                <a:schemeClr val="dk1"/>
              </a:buClr>
              <a:buSzPts val="1300"/>
              <a:buChar char="•"/>
              <a:defRPr/>
            </a:lvl8pPr>
            <a:lvl9pPr indent="-311150" lvl="8" marL="4114800" rtl="0" algn="l">
              <a:spcBef>
                <a:spcPts val="300"/>
              </a:spcBef>
              <a:spcAft>
                <a:spcPts val="0"/>
              </a:spcAft>
              <a:buClr>
                <a:schemeClr val="dk1"/>
              </a:buClr>
              <a:buSzPts val="1300"/>
              <a:buChar char="•"/>
              <a:defRPr/>
            </a:lvl9pPr>
          </a:lstStyle>
          <a:p/>
        </p:txBody>
      </p:sp>
      <p:sp>
        <p:nvSpPr>
          <p:cNvPr id="1098" name="Google Shape;1098;p183"/>
          <p:cNvSpPr txBox="1"/>
          <p:nvPr>
            <p:ph idx="7" type="body"/>
          </p:nvPr>
        </p:nvSpPr>
        <p:spPr>
          <a:xfrm>
            <a:off x="7550746" y="2375863"/>
            <a:ext cx="1269900" cy="2071500"/>
          </a:xfrm>
          <a:prstGeom prst="rect">
            <a:avLst/>
          </a:prstGeom>
          <a:noFill/>
          <a:ln>
            <a:noFill/>
          </a:ln>
        </p:spPr>
        <p:txBody>
          <a:bodyPr anchorCtr="0" anchor="t" bIns="0" lIns="0" spcFirstLastPara="1" rIns="0" wrap="square" tIns="0">
            <a:noAutofit/>
          </a:bodyPr>
          <a:lstStyle>
            <a:lvl1pPr indent="-228600" lvl="0" marL="457200" marR="0" rtl="0" algn="l">
              <a:lnSpc>
                <a:spcPct val="128571"/>
              </a:lnSpc>
              <a:spcBef>
                <a:spcPts val="700"/>
              </a:spcBef>
              <a:spcAft>
                <a:spcPts val="0"/>
              </a:spcAft>
              <a:buClr>
                <a:schemeClr val="dk2"/>
              </a:buClr>
              <a:buSzPts val="900"/>
              <a:buFont typeface="Noto Sans Symbols"/>
              <a:buNone/>
              <a:defRPr b="0" sz="1000">
                <a:solidFill>
                  <a:schemeClr val="dk2"/>
                </a:solidFill>
                <a:latin typeface="Quattrocento Sans"/>
                <a:ea typeface="Quattrocento Sans"/>
                <a:cs typeface="Quattrocento Sans"/>
                <a:sym typeface="Quattrocento Sans"/>
              </a:defRPr>
            </a:lvl1pPr>
            <a:lvl2pPr indent="-228600" lvl="1" marL="914400" marR="0" rtl="0" algn="l">
              <a:lnSpc>
                <a:spcPct val="128571"/>
              </a:lnSpc>
              <a:spcBef>
                <a:spcPts val="300"/>
              </a:spcBef>
              <a:spcAft>
                <a:spcPts val="0"/>
              </a:spcAft>
              <a:buClr>
                <a:schemeClr val="dk1"/>
              </a:buClr>
              <a:buSzPts val="900"/>
              <a:buFont typeface="Arial"/>
              <a:buNone/>
              <a:defRPr sz="1000">
                <a:solidFill>
                  <a:schemeClr val="dk1"/>
                </a:solidFill>
              </a:defRPr>
            </a:lvl2pPr>
            <a:lvl3pPr indent="-228600" lvl="2" marL="1371600" rtl="0" algn="l">
              <a:lnSpc>
                <a:spcPct val="100000"/>
              </a:lnSpc>
              <a:spcBef>
                <a:spcPts val="0"/>
              </a:spcBef>
              <a:spcAft>
                <a:spcPts val="0"/>
              </a:spcAft>
              <a:buClr>
                <a:schemeClr val="dk2"/>
              </a:buClr>
              <a:buSzPts val="1200"/>
              <a:buNone/>
              <a:defRPr/>
            </a:lvl3pPr>
            <a:lvl4pPr indent="-228600" lvl="3" marL="1828800" rtl="0" algn="l">
              <a:lnSpc>
                <a:spcPct val="100000"/>
              </a:lnSpc>
              <a:spcBef>
                <a:spcPts val="0"/>
              </a:spcBef>
              <a:spcAft>
                <a:spcPts val="0"/>
              </a:spcAft>
              <a:buClr>
                <a:schemeClr val="dk1"/>
              </a:buClr>
              <a:buSzPts val="1200"/>
              <a:buNone/>
              <a:defRPr/>
            </a:lvl4pPr>
            <a:lvl5pPr indent="-228600" lvl="4" marL="2286000" rtl="0" algn="l">
              <a:lnSpc>
                <a:spcPct val="100000"/>
              </a:lnSpc>
              <a:spcBef>
                <a:spcPts val="0"/>
              </a:spcBef>
              <a:spcAft>
                <a:spcPts val="0"/>
              </a:spcAft>
              <a:buClr>
                <a:schemeClr val="dk1"/>
              </a:buClr>
              <a:buSzPts val="800"/>
              <a:buNone/>
              <a:defRPr/>
            </a:lvl5pPr>
            <a:lvl6pPr indent="-228600" lvl="5" marL="2743200" rtl="0" algn="l">
              <a:spcBef>
                <a:spcPts val="300"/>
              </a:spcBef>
              <a:spcAft>
                <a:spcPts val="0"/>
              </a:spcAft>
              <a:buClr>
                <a:schemeClr val="dk1"/>
              </a:buClr>
              <a:buSzPts val="1300"/>
              <a:buNone/>
              <a:defRPr/>
            </a:lvl6pPr>
            <a:lvl7pPr indent="-228600" lvl="6" marL="3200400" rtl="0" algn="l">
              <a:lnSpc>
                <a:spcPct val="100000"/>
              </a:lnSpc>
              <a:spcBef>
                <a:spcPts val="0"/>
              </a:spcBef>
              <a:spcAft>
                <a:spcPts val="0"/>
              </a:spcAft>
              <a:buClr>
                <a:schemeClr val="dk1"/>
              </a:buClr>
              <a:buSzPts val="1300"/>
              <a:buNone/>
              <a:defRPr/>
            </a:lvl7pPr>
            <a:lvl8pPr indent="-311150" lvl="7" marL="3657600" rtl="0" algn="l">
              <a:spcBef>
                <a:spcPts val="300"/>
              </a:spcBef>
              <a:spcAft>
                <a:spcPts val="0"/>
              </a:spcAft>
              <a:buClr>
                <a:schemeClr val="dk1"/>
              </a:buClr>
              <a:buSzPts val="1300"/>
              <a:buChar char="•"/>
              <a:defRPr/>
            </a:lvl8pPr>
            <a:lvl9pPr indent="-311150" lvl="8" marL="4114800" rtl="0" algn="l">
              <a:spcBef>
                <a:spcPts val="300"/>
              </a:spcBef>
              <a:spcAft>
                <a:spcPts val="0"/>
              </a:spcAft>
              <a:buClr>
                <a:schemeClr val="dk1"/>
              </a:buClr>
              <a:buSzPts val="1300"/>
              <a:buChar char="•"/>
              <a:defRPr/>
            </a:lvl9pPr>
          </a:lstStyle>
          <a:p/>
        </p:txBody>
      </p:sp>
      <p:sp>
        <p:nvSpPr>
          <p:cNvPr id="1099" name="Google Shape;1099;p183"/>
          <p:cNvSpPr txBox="1"/>
          <p:nvPr>
            <p:ph idx="8" type="body"/>
          </p:nvPr>
        </p:nvSpPr>
        <p:spPr>
          <a:xfrm>
            <a:off x="1783746" y="1619164"/>
            <a:ext cx="1269900" cy="672000"/>
          </a:xfrm>
          <a:prstGeom prst="rect">
            <a:avLst/>
          </a:prstGeom>
          <a:noFill/>
          <a:ln>
            <a:noFill/>
          </a:ln>
        </p:spPr>
        <p:txBody>
          <a:bodyPr anchorCtr="0" anchor="t" bIns="67225" lIns="0" spcFirstLastPara="1" rIns="107575" wrap="square" tIns="67225">
            <a:noAutofit/>
          </a:bodyPr>
          <a:lstStyle>
            <a:lvl1pPr indent="-228600" lvl="0" marL="457200" rtl="0" algn="l">
              <a:lnSpc>
                <a:spcPct val="100000"/>
              </a:lnSpc>
              <a:spcBef>
                <a:spcPts val="0"/>
              </a:spcBef>
              <a:spcAft>
                <a:spcPts val="0"/>
              </a:spcAft>
              <a:buClr>
                <a:schemeClr val="dk1"/>
              </a:buClr>
              <a:buSzPts val="1300"/>
              <a:buNone/>
              <a:defRPr sz="1500"/>
            </a:lvl1pPr>
            <a:lvl2pPr indent="-228600" lvl="1" marL="914400" rtl="0" algn="l">
              <a:lnSpc>
                <a:spcPct val="100000"/>
              </a:lnSpc>
              <a:spcBef>
                <a:spcPts val="0"/>
              </a:spcBef>
              <a:spcAft>
                <a:spcPts val="0"/>
              </a:spcAft>
              <a:buClr>
                <a:schemeClr val="dk1"/>
              </a:buClr>
              <a:buSzPts val="1200"/>
              <a:buNone/>
              <a:defRPr/>
            </a:lvl2pPr>
            <a:lvl3pPr indent="-228600" lvl="2" marL="1371600" rtl="0" algn="l">
              <a:lnSpc>
                <a:spcPct val="100000"/>
              </a:lnSpc>
              <a:spcBef>
                <a:spcPts val="0"/>
              </a:spcBef>
              <a:spcAft>
                <a:spcPts val="0"/>
              </a:spcAft>
              <a:buClr>
                <a:schemeClr val="dk2"/>
              </a:buClr>
              <a:buSzPts val="1200"/>
              <a:buNone/>
              <a:defRPr/>
            </a:lvl3pPr>
            <a:lvl4pPr indent="-228600" lvl="3" marL="1828800" rtl="0" algn="l">
              <a:lnSpc>
                <a:spcPct val="100000"/>
              </a:lnSpc>
              <a:spcBef>
                <a:spcPts val="0"/>
              </a:spcBef>
              <a:spcAft>
                <a:spcPts val="0"/>
              </a:spcAft>
              <a:buClr>
                <a:schemeClr val="dk1"/>
              </a:buClr>
              <a:buSzPts val="1200"/>
              <a:buNone/>
              <a:defRPr/>
            </a:lvl4pPr>
            <a:lvl5pPr indent="-228600" lvl="4" marL="2286000" rtl="0" algn="l">
              <a:lnSpc>
                <a:spcPct val="100000"/>
              </a:lnSpc>
              <a:spcBef>
                <a:spcPts val="0"/>
              </a:spcBef>
              <a:spcAft>
                <a:spcPts val="0"/>
              </a:spcAft>
              <a:buClr>
                <a:schemeClr val="dk1"/>
              </a:buClr>
              <a:buSzPts val="1200"/>
              <a:buNone/>
              <a:defRPr/>
            </a:lvl5pPr>
            <a:lvl6pPr indent="-228600" lvl="5" marL="2743200" rtl="0" algn="l">
              <a:spcBef>
                <a:spcPts val="300"/>
              </a:spcBef>
              <a:spcAft>
                <a:spcPts val="0"/>
              </a:spcAft>
              <a:buClr>
                <a:schemeClr val="dk1"/>
              </a:buClr>
              <a:buSzPts val="1300"/>
              <a:buNone/>
              <a:defRPr/>
            </a:lvl6pPr>
            <a:lvl7pPr indent="-228600" lvl="6" marL="3200400" rtl="0" algn="l">
              <a:lnSpc>
                <a:spcPct val="100000"/>
              </a:lnSpc>
              <a:spcBef>
                <a:spcPts val="0"/>
              </a:spcBef>
              <a:spcAft>
                <a:spcPts val="0"/>
              </a:spcAft>
              <a:buClr>
                <a:schemeClr val="dk1"/>
              </a:buClr>
              <a:buSzPts val="1300"/>
              <a:buNone/>
              <a:defRPr/>
            </a:lvl7pPr>
            <a:lvl8pPr indent="-311150" lvl="7" marL="3657600" rtl="0" algn="l">
              <a:spcBef>
                <a:spcPts val="300"/>
              </a:spcBef>
              <a:spcAft>
                <a:spcPts val="0"/>
              </a:spcAft>
              <a:buClr>
                <a:schemeClr val="dk1"/>
              </a:buClr>
              <a:buSzPts val="1300"/>
              <a:buChar char="•"/>
              <a:defRPr/>
            </a:lvl8pPr>
            <a:lvl9pPr indent="-311150" lvl="8" marL="4114800" rtl="0" algn="l">
              <a:spcBef>
                <a:spcPts val="300"/>
              </a:spcBef>
              <a:spcAft>
                <a:spcPts val="0"/>
              </a:spcAft>
              <a:buClr>
                <a:schemeClr val="dk1"/>
              </a:buClr>
              <a:buSzPts val="1300"/>
              <a:buChar char="•"/>
              <a:defRPr/>
            </a:lvl9pPr>
          </a:lstStyle>
          <a:p/>
        </p:txBody>
      </p:sp>
      <p:sp>
        <p:nvSpPr>
          <p:cNvPr id="1100" name="Google Shape;1100;p183"/>
          <p:cNvSpPr txBox="1"/>
          <p:nvPr>
            <p:ph idx="9" type="body"/>
          </p:nvPr>
        </p:nvSpPr>
        <p:spPr>
          <a:xfrm>
            <a:off x="3225496" y="1619164"/>
            <a:ext cx="1269900" cy="672000"/>
          </a:xfrm>
          <a:prstGeom prst="rect">
            <a:avLst/>
          </a:prstGeom>
          <a:noFill/>
          <a:ln>
            <a:noFill/>
          </a:ln>
        </p:spPr>
        <p:txBody>
          <a:bodyPr anchorCtr="0" anchor="t" bIns="67225" lIns="0" spcFirstLastPara="1" rIns="107575" wrap="square" tIns="67225">
            <a:noAutofit/>
          </a:bodyPr>
          <a:lstStyle>
            <a:lvl1pPr indent="-228600" lvl="0" marL="457200" rtl="0" algn="l">
              <a:lnSpc>
                <a:spcPct val="100000"/>
              </a:lnSpc>
              <a:spcBef>
                <a:spcPts val="0"/>
              </a:spcBef>
              <a:spcAft>
                <a:spcPts val="0"/>
              </a:spcAft>
              <a:buClr>
                <a:schemeClr val="dk1"/>
              </a:buClr>
              <a:buSzPts val="1300"/>
              <a:buNone/>
              <a:defRPr sz="1500"/>
            </a:lvl1pPr>
            <a:lvl2pPr indent="-228600" lvl="1" marL="914400" rtl="0" algn="l">
              <a:lnSpc>
                <a:spcPct val="100000"/>
              </a:lnSpc>
              <a:spcBef>
                <a:spcPts val="0"/>
              </a:spcBef>
              <a:spcAft>
                <a:spcPts val="0"/>
              </a:spcAft>
              <a:buClr>
                <a:schemeClr val="dk1"/>
              </a:buClr>
              <a:buSzPts val="1200"/>
              <a:buNone/>
              <a:defRPr/>
            </a:lvl2pPr>
            <a:lvl3pPr indent="-228600" lvl="2" marL="1371600" rtl="0" algn="l">
              <a:lnSpc>
                <a:spcPct val="100000"/>
              </a:lnSpc>
              <a:spcBef>
                <a:spcPts val="0"/>
              </a:spcBef>
              <a:spcAft>
                <a:spcPts val="0"/>
              </a:spcAft>
              <a:buClr>
                <a:schemeClr val="dk2"/>
              </a:buClr>
              <a:buSzPts val="1200"/>
              <a:buNone/>
              <a:defRPr/>
            </a:lvl3pPr>
            <a:lvl4pPr indent="-228600" lvl="3" marL="1828800" rtl="0" algn="l">
              <a:lnSpc>
                <a:spcPct val="100000"/>
              </a:lnSpc>
              <a:spcBef>
                <a:spcPts val="0"/>
              </a:spcBef>
              <a:spcAft>
                <a:spcPts val="0"/>
              </a:spcAft>
              <a:buClr>
                <a:schemeClr val="dk1"/>
              </a:buClr>
              <a:buSzPts val="1200"/>
              <a:buNone/>
              <a:defRPr/>
            </a:lvl4pPr>
            <a:lvl5pPr indent="-228600" lvl="4" marL="2286000" rtl="0" algn="l">
              <a:lnSpc>
                <a:spcPct val="100000"/>
              </a:lnSpc>
              <a:spcBef>
                <a:spcPts val="0"/>
              </a:spcBef>
              <a:spcAft>
                <a:spcPts val="0"/>
              </a:spcAft>
              <a:buClr>
                <a:schemeClr val="dk1"/>
              </a:buClr>
              <a:buSzPts val="1200"/>
              <a:buNone/>
              <a:defRPr/>
            </a:lvl5pPr>
            <a:lvl6pPr indent="-228600" lvl="5" marL="2743200" rtl="0" algn="l">
              <a:spcBef>
                <a:spcPts val="300"/>
              </a:spcBef>
              <a:spcAft>
                <a:spcPts val="0"/>
              </a:spcAft>
              <a:buClr>
                <a:schemeClr val="dk1"/>
              </a:buClr>
              <a:buSzPts val="1300"/>
              <a:buNone/>
              <a:defRPr/>
            </a:lvl6pPr>
            <a:lvl7pPr indent="-228600" lvl="6" marL="3200400" rtl="0" algn="l">
              <a:lnSpc>
                <a:spcPct val="100000"/>
              </a:lnSpc>
              <a:spcBef>
                <a:spcPts val="0"/>
              </a:spcBef>
              <a:spcAft>
                <a:spcPts val="0"/>
              </a:spcAft>
              <a:buClr>
                <a:schemeClr val="dk1"/>
              </a:buClr>
              <a:buSzPts val="1300"/>
              <a:buNone/>
              <a:defRPr/>
            </a:lvl7pPr>
            <a:lvl8pPr indent="-311150" lvl="7" marL="3657600" rtl="0" algn="l">
              <a:spcBef>
                <a:spcPts val="300"/>
              </a:spcBef>
              <a:spcAft>
                <a:spcPts val="0"/>
              </a:spcAft>
              <a:buClr>
                <a:schemeClr val="dk1"/>
              </a:buClr>
              <a:buSzPts val="1300"/>
              <a:buChar char="•"/>
              <a:defRPr/>
            </a:lvl8pPr>
            <a:lvl9pPr indent="-311150" lvl="8" marL="4114800" rtl="0" algn="l">
              <a:spcBef>
                <a:spcPts val="300"/>
              </a:spcBef>
              <a:spcAft>
                <a:spcPts val="0"/>
              </a:spcAft>
              <a:buClr>
                <a:schemeClr val="dk1"/>
              </a:buClr>
              <a:buSzPts val="1300"/>
              <a:buChar char="•"/>
              <a:defRPr/>
            </a:lvl9pPr>
          </a:lstStyle>
          <a:p/>
        </p:txBody>
      </p:sp>
      <p:sp>
        <p:nvSpPr>
          <p:cNvPr id="1101" name="Google Shape;1101;p183"/>
          <p:cNvSpPr txBox="1"/>
          <p:nvPr>
            <p:ph idx="13" type="body"/>
          </p:nvPr>
        </p:nvSpPr>
        <p:spPr>
          <a:xfrm>
            <a:off x="4667246" y="1619164"/>
            <a:ext cx="1269900" cy="672000"/>
          </a:xfrm>
          <a:prstGeom prst="rect">
            <a:avLst/>
          </a:prstGeom>
          <a:noFill/>
          <a:ln>
            <a:noFill/>
          </a:ln>
        </p:spPr>
        <p:txBody>
          <a:bodyPr anchorCtr="0" anchor="t" bIns="67225" lIns="0" spcFirstLastPara="1" rIns="107575" wrap="square" tIns="67225">
            <a:noAutofit/>
          </a:bodyPr>
          <a:lstStyle>
            <a:lvl1pPr indent="-228600" lvl="0" marL="457200" rtl="0" algn="l">
              <a:lnSpc>
                <a:spcPct val="100000"/>
              </a:lnSpc>
              <a:spcBef>
                <a:spcPts val="0"/>
              </a:spcBef>
              <a:spcAft>
                <a:spcPts val="0"/>
              </a:spcAft>
              <a:buClr>
                <a:schemeClr val="dk1"/>
              </a:buClr>
              <a:buSzPts val="1300"/>
              <a:buNone/>
              <a:defRPr sz="1500"/>
            </a:lvl1pPr>
            <a:lvl2pPr indent="-228600" lvl="1" marL="914400" rtl="0" algn="l">
              <a:lnSpc>
                <a:spcPct val="100000"/>
              </a:lnSpc>
              <a:spcBef>
                <a:spcPts val="0"/>
              </a:spcBef>
              <a:spcAft>
                <a:spcPts val="0"/>
              </a:spcAft>
              <a:buClr>
                <a:schemeClr val="dk1"/>
              </a:buClr>
              <a:buSzPts val="1200"/>
              <a:buNone/>
              <a:defRPr/>
            </a:lvl2pPr>
            <a:lvl3pPr indent="-228600" lvl="2" marL="1371600" rtl="0" algn="l">
              <a:lnSpc>
                <a:spcPct val="100000"/>
              </a:lnSpc>
              <a:spcBef>
                <a:spcPts val="0"/>
              </a:spcBef>
              <a:spcAft>
                <a:spcPts val="0"/>
              </a:spcAft>
              <a:buClr>
                <a:schemeClr val="dk2"/>
              </a:buClr>
              <a:buSzPts val="1200"/>
              <a:buNone/>
              <a:defRPr/>
            </a:lvl3pPr>
            <a:lvl4pPr indent="-228600" lvl="3" marL="1828800" rtl="0" algn="l">
              <a:lnSpc>
                <a:spcPct val="100000"/>
              </a:lnSpc>
              <a:spcBef>
                <a:spcPts val="0"/>
              </a:spcBef>
              <a:spcAft>
                <a:spcPts val="0"/>
              </a:spcAft>
              <a:buClr>
                <a:schemeClr val="dk1"/>
              </a:buClr>
              <a:buSzPts val="1200"/>
              <a:buNone/>
              <a:defRPr/>
            </a:lvl4pPr>
            <a:lvl5pPr indent="-228600" lvl="4" marL="2286000" rtl="0" algn="l">
              <a:lnSpc>
                <a:spcPct val="100000"/>
              </a:lnSpc>
              <a:spcBef>
                <a:spcPts val="0"/>
              </a:spcBef>
              <a:spcAft>
                <a:spcPts val="0"/>
              </a:spcAft>
              <a:buClr>
                <a:schemeClr val="dk1"/>
              </a:buClr>
              <a:buSzPts val="1200"/>
              <a:buNone/>
              <a:defRPr/>
            </a:lvl5pPr>
            <a:lvl6pPr indent="-228600" lvl="5" marL="2743200" rtl="0" algn="l">
              <a:spcBef>
                <a:spcPts val="300"/>
              </a:spcBef>
              <a:spcAft>
                <a:spcPts val="0"/>
              </a:spcAft>
              <a:buClr>
                <a:schemeClr val="dk1"/>
              </a:buClr>
              <a:buSzPts val="1300"/>
              <a:buNone/>
              <a:defRPr/>
            </a:lvl6pPr>
            <a:lvl7pPr indent="-228600" lvl="6" marL="3200400" rtl="0" algn="l">
              <a:lnSpc>
                <a:spcPct val="100000"/>
              </a:lnSpc>
              <a:spcBef>
                <a:spcPts val="0"/>
              </a:spcBef>
              <a:spcAft>
                <a:spcPts val="0"/>
              </a:spcAft>
              <a:buClr>
                <a:schemeClr val="dk1"/>
              </a:buClr>
              <a:buSzPts val="1300"/>
              <a:buNone/>
              <a:defRPr/>
            </a:lvl7pPr>
            <a:lvl8pPr indent="-311150" lvl="7" marL="3657600" rtl="0" algn="l">
              <a:spcBef>
                <a:spcPts val="300"/>
              </a:spcBef>
              <a:spcAft>
                <a:spcPts val="0"/>
              </a:spcAft>
              <a:buClr>
                <a:schemeClr val="dk1"/>
              </a:buClr>
              <a:buSzPts val="1300"/>
              <a:buChar char="•"/>
              <a:defRPr/>
            </a:lvl8pPr>
            <a:lvl9pPr indent="-311150" lvl="8" marL="4114800" rtl="0" algn="l">
              <a:spcBef>
                <a:spcPts val="300"/>
              </a:spcBef>
              <a:spcAft>
                <a:spcPts val="0"/>
              </a:spcAft>
              <a:buClr>
                <a:schemeClr val="dk1"/>
              </a:buClr>
              <a:buSzPts val="1300"/>
              <a:buChar char="•"/>
              <a:defRPr/>
            </a:lvl9pPr>
          </a:lstStyle>
          <a:p/>
        </p:txBody>
      </p:sp>
      <p:sp>
        <p:nvSpPr>
          <p:cNvPr id="1102" name="Google Shape;1102;p183"/>
          <p:cNvSpPr txBox="1"/>
          <p:nvPr>
            <p:ph idx="14" type="body"/>
          </p:nvPr>
        </p:nvSpPr>
        <p:spPr>
          <a:xfrm>
            <a:off x="6108996" y="1619164"/>
            <a:ext cx="1269900" cy="672000"/>
          </a:xfrm>
          <a:prstGeom prst="rect">
            <a:avLst/>
          </a:prstGeom>
          <a:noFill/>
          <a:ln>
            <a:noFill/>
          </a:ln>
        </p:spPr>
        <p:txBody>
          <a:bodyPr anchorCtr="0" anchor="t" bIns="67225" lIns="0" spcFirstLastPara="1" rIns="107575" wrap="square" tIns="67225">
            <a:noAutofit/>
          </a:bodyPr>
          <a:lstStyle>
            <a:lvl1pPr indent="-228600" lvl="0" marL="457200" rtl="0" algn="l">
              <a:lnSpc>
                <a:spcPct val="100000"/>
              </a:lnSpc>
              <a:spcBef>
                <a:spcPts val="0"/>
              </a:spcBef>
              <a:spcAft>
                <a:spcPts val="0"/>
              </a:spcAft>
              <a:buClr>
                <a:schemeClr val="dk1"/>
              </a:buClr>
              <a:buSzPts val="1300"/>
              <a:buNone/>
              <a:defRPr sz="1500"/>
            </a:lvl1pPr>
            <a:lvl2pPr indent="-228600" lvl="1" marL="914400" rtl="0" algn="l">
              <a:lnSpc>
                <a:spcPct val="100000"/>
              </a:lnSpc>
              <a:spcBef>
                <a:spcPts val="0"/>
              </a:spcBef>
              <a:spcAft>
                <a:spcPts val="0"/>
              </a:spcAft>
              <a:buClr>
                <a:schemeClr val="dk1"/>
              </a:buClr>
              <a:buSzPts val="1200"/>
              <a:buNone/>
              <a:defRPr/>
            </a:lvl2pPr>
            <a:lvl3pPr indent="-228600" lvl="2" marL="1371600" rtl="0" algn="l">
              <a:lnSpc>
                <a:spcPct val="100000"/>
              </a:lnSpc>
              <a:spcBef>
                <a:spcPts val="0"/>
              </a:spcBef>
              <a:spcAft>
                <a:spcPts val="0"/>
              </a:spcAft>
              <a:buClr>
                <a:schemeClr val="dk2"/>
              </a:buClr>
              <a:buSzPts val="1200"/>
              <a:buNone/>
              <a:defRPr/>
            </a:lvl3pPr>
            <a:lvl4pPr indent="-228600" lvl="3" marL="1828800" rtl="0" algn="l">
              <a:lnSpc>
                <a:spcPct val="100000"/>
              </a:lnSpc>
              <a:spcBef>
                <a:spcPts val="0"/>
              </a:spcBef>
              <a:spcAft>
                <a:spcPts val="0"/>
              </a:spcAft>
              <a:buClr>
                <a:schemeClr val="dk1"/>
              </a:buClr>
              <a:buSzPts val="1200"/>
              <a:buNone/>
              <a:defRPr/>
            </a:lvl4pPr>
            <a:lvl5pPr indent="-228600" lvl="4" marL="2286000" rtl="0" algn="l">
              <a:lnSpc>
                <a:spcPct val="100000"/>
              </a:lnSpc>
              <a:spcBef>
                <a:spcPts val="0"/>
              </a:spcBef>
              <a:spcAft>
                <a:spcPts val="0"/>
              </a:spcAft>
              <a:buClr>
                <a:schemeClr val="dk1"/>
              </a:buClr>
              <a:buSzPts val="1200"/>
              <a:buNone/>
              <a:defRPr/>
            </a:lvl5pPr>
            <a:lvl6pPr indent="-228600" lvl="5" marL="2743200" rtl="0" algn="l">
              <a:spcBef>
                <a:spcPts val="300"/>
              </a:spcBef>
              <a:spcAft>
                <a:spcPts val="0"/>
              </a:spcAft>
              <a:buClr>
                <a:schemeClr val="dk1"/>
              </a:buClr>
              <a:buSzPts val="1300"/>
              <a:buNone/>
              <a:defRPr/>
            </a:lvl6pPr>
            <a:lvl7pPr indent="-228600" lvl="6" marL="3200400" rtl="0" algn="l">
              <a:lnSpc>
                <a:spcPct val="100000"/>
              </a:lnSpc>
              <a:spcBef>
                <a:spcPts val="0"/>
              </a:spcBef>
              <a:spcAft>
                <a:spcPts val="0"/>
              </a:spcAft>
              <a:buClr>
                <a:schemeClr val="dk1"/>
              </a:buClr>
              <a:buSzPts val="1300"/>
              <a:buNone/>
              <a:defRPr/>
            </a:lvl7pPr>
            <a:lvl8pPr indent="-311150" lvl="7" marL="3657600" rtl="0" algn="l">
              <a:spcBef>
                <a:spcPts val="300"/>
              </a:spcBef>
              <a:spcAft>
                <a:spcPts val="0"/>
              </a:spcAft>
              <a:buClr>
                <a:schemeClr val="dk1"/>
              </a:buClr>
              <a:buSzPts val="1300"/>
              <a:buChar char="•"/>
              <a:defRPr/>
            </a:lvl8pPr>
            <a:lvl9pPr indent="-311150" lvl="8" marL="4114800" rtl="0" algn="l">
              <a:spcBef>
                <a:spcPts val="300"/>
              </a:spcBef>
              <a:spcAft>
                <a:spcPts val="0"/>
              </a:spcAft>
              <a:buClr>
                <a:schemeClr val="dk1"/>
              </a:buClr>
              <a:buSzPts val="1300"/>
              <a:buChar char="•"/>
              <a:defRPr/>
            </a:lvl9pPr>
          </a:lstStyle>
          <a:p/>
        </p:txBody>
      </p:sp>
      <p:sp>
        <p:nvSpPr>
          <p:cNvPr id="1103" name="Google Shape;1103;p183"/>
          <p:cNvSpPr txBox="1"/>
          <p:nvPr>
            <p:ph idx="15" type="body"/>
          </p:nvPr>
        </p:nvSpPr>
        <p:spPr>
          <a:xfrm>
            <a:off x="7550746" y="1619164"/>
            <a:ext cx="1269900" cy="672000"/>
          </a:xfrm>
          <a:prstGeom prst="rect">
            <a:avLst/>
          </a:prstGeom>
          <a:noFill/>
          <a:ln>
            <a:noFill/>
          </a:ln>
        </p:spPr>
        <p:txBody>
          <a:bodyPr anchorCtr="0" anchor="t" bIns="67225" lIns="0" spcFirstLastPara="1" rIns="107575" wrap="square" tIns="67225">
            <a:noAutofit/>
          </a:bodyPr>
          <a:lstStyle>
            <a:lvl1pPr indent="-228600" lvl="0" marL="457200" rtl="0" algn="l">
              <a:lnSpc>
                <a:spcPct val="100000"/>
              </a:lnSpc>
              <a:spcBef>
                <a:spcPts val="0"/>
              </a:spcBef>
              <a:spcAft>
                <a:spcPts val="0"/>
              </a:spcAft>
              <a:buClr>
                <a:schemeClr val="dk1"/>
              </a:buClr>
              <a:buSzPts val="1300"/>
              <a:buNone/>
              <a:defRPr sz="1500"/>
            </a:lvl1pPr>
            <a:lvl2pPr indent="-228600" lvl="1" marL="914400" rtl="0" algn="l">
              <a:lnSpc>
                <a:spcPct val="100000"/>
              </a:lnSpc>
              <a:spcBef>
                <a:spcPts val="0"/>
              </a:spcBef>
              <a:spcAft>
                <a:spcPts val="0"/>
              </a:spcAft>
              <a:buClr>
                <a:schemeClr val="dk1"/>
              </a:buClr>
              <a:buSzPts val="1200"/>
              <a:buNone/>
              <a:defRPr/>
            </a:lvl2pPr>
            <a:lvl3pPr indent="-228600" lvl="2" marL="1371600" rtl="0" algn="l">
              <a:lnSpc>
                <a:spcPct val="100000"/>
              </a:lnSpc>
              <a:spcBef>
                <a:spcPts val="0"/>
              </a:spcBef>
              <a:spcAft>
                <a:spcPts val="0"/>
              </a:spcAft>
              <a:buClr>
                <a:schemeClr val="dk2"/>
              </a:buClr>
              <a:buSzPts val="1200"/>
              <a:buNone/>
              <a:defRPr/>
            </a:lvl3pPr>
            <a:lvl4pPr indent="-228600" lvl="3" marL="1828800" rtl="0" algn="l">
              <a:lnSpc>
                <a:spcPct val="100000"/>
              </a:lnSpc>
              <a:spcBef>
                <a:spcPts val="0"/>
              </a:spcBef>
              <a:spcAft>
                <a:spcPts val="0"/>
              </a:spcAft>
              <a:buClr>
                <a:schemeClr val="dk1"/>
              </a:buClr>
              <a:buSzPts val="1200"/>
              <a:buNone/>
              <a:defRPr/>
            </a:lvl4pPr>
            <a:lvl5pPr indent="-228600" lvl="4" marL="2286000" rtl="0" algn="l">
              <a:lnSpc>
                <a:spcPct val="100000"/>
              </a:lnSpc>
              <a:spcBef>
                <a:spcPts val="0"/>
              </a:spcBef>
              <a:spcAft>
                <a:spcPts val="0"/>
              </a:spcAft>
              <a:buClr>
                <a:schemeClr val="dk1"/>
              </a:buClr>
              <a:buSzPts val="1200"/>
              <a:buNone/>
              <a:defRPr/>
            </a:lvl5pPr>
            <a:lvl6pPr indent="-228600" lvl="5" marL="2743200" rtl="0" algn="l">
              <a:spcBef>
                <a:spcPts val="300"/>
              </a:spcBef>
              <a:spcAft>
                <a:spcPts val="0"/>
              </a:spcAft>
              <a:buClr>
                <a:schemeClr val="dk1"/>
              </a:buClr>
              <a:buSzPts val="1300"/>
              <a:buNone/>
              <a:defRPr/>
            </a:lvl6pPr>
            <a:lvl7pPr indent="-228600" lvl="6" marL="3200400" rtl="0" algn="l">
              <a:lnSpc>
                <a:spcPct val="100000"/>
              </a:lnSpc>
              <a:spcBef>
                <a:spcPts val="0"/>
              </a:spcBef>
              <a:spcAft>
                <a:spcPts val="0"/>
              </a:spcAft>
              <a:buClr>
                <a:schemeClr val="dk1"/>
              </a:buClr>
              <a:buSzPts val="1300"/>
              <a:buNone/>
              <a:defRPr/>
            </a:lvl7pPr>
            <a:lvl8pPr indent="-311150" lvl="7" marL="3657600" rtl="0" algn="l">
              <a:spcBef>
                <a:spcPts val="300"/>
              </a:spcBef>
              <a:spcAft>
                <a:spcPts val="0"/>
              </a:spcAft>
              <a:buClr>
                <a:schemeClr val="dk1"/>
              </a:buClr>
              <a:buSzPts val="1300"/>
              <a:buChar char="•"/>
              <a:defRPr/>
            </a:lvl8pPr>
            <a:lvl9pPr indent="-311150" lvl="8" marL="4114800" rtl="0" algn="l">
              <a:spcBef>
                <a:spcPts val="300"/>
              </a:spcBef>
              <a:spcAft>
                <a:spcPts val="0"/>
              </a:spcAft>
              <a:buClr>
                <a:schemeClr val="dk1"/>
              </a:buClr>
              <a:buSzPts val="1300"/>
              <a:buChar char="•"/>
              <a:defRPr/>
            </a:lvl9pPr>
          </a:lstStyle>
          <a:p/>
        </p:txBody>
      </p:sp>
      <p:sp>
        <p:nvSpPr>
          <p:cNvPr id="1104" name="Google Shape;1104;p183"/>
          <p:cNvSpPr txBox="1"/>
          <p:nvPr>
            <p:ph idx="16" type="body"/>
          </p:nvPr>
        </p:nvSpPr>
        <p:spPr>
          <a:xfrm>
            <a:off x="341997" y="1518769"/>
            <a:ext cx="192600" cy="193800"/>
          </a:xfrm>
          <a:prstGeom prst="rect">
            <a:avLst/>
          </a:prstGeom>
          <a:noFill/>
          <a:ln>
            <a:noFill/>
          </a:ln>
        </p:spPr>
        <p:txBody>
          <a:bodyPr anchorCtr="0" anchor="t" bIns="0" lIns="0" spcFirstLastPara="1" rIns="107575" wrap="square" tIns="0">
            <a:noAutofit/>
          </a:bodyPr>
          <a:lstStyle>
            <a:lvl1pPr indent="-228600" lvl="0" marL="457200" rtl="0" algn="l">
              <a:lnSpc>
                <a:spcPct val="240000"/>
              </a:lnSpc>
              <a:spcBef>
                <a:spcPts val="0"/>
              </a:spcBef>
              <a:spcAft>
                <a:spcPts val="0"/>
              </a:spcAft>
              <a:buClr>
                <a:schemeClr val="dk1"/>
              </a:buClr>
              <a:buSzPts val="700"/>
              <a:buNone/>
              <a:defRPr sz="700">
                <a:solidFill>
                  <a:schemeClr val="dk1"/>
                </a:solidFill>
                <a:latin typeface="Quattrocento Sans"/>
                <a:ea typeface="Quattrocento Sans"/>
                <a:cs typeface="Quattrocento Sans"/>
                <a:sym typeface="Quattrocento Sans"/>
              </a:defRPr>
            </a:lvl1pPr>
            <a:lvl2pPr indent="-228600" lvl="1" marL="914400" rtl="0" algn="l">
              <a:lnSpc>
                <a:spcPct val="240000"/>
              </a:lnSpc>
              <a:spcBef>
                <a:spcPts val="0"/>
              </a:spcBef>
              <a:spcAft>
                <a:spcPts val="0"/>
              </a:spcAft>
              <a:buClr>
                <a:schemeClr val="dk1"/>
              </a:buClr>
              <a:buSzPts val="700"/>
              <a:buNone/>
              <a:defRPr sz="700">
                <a:solidFill>
                  <a:schemeClr val="dk1"/>
                </a:solidFill>
                <a:latin typeface="Quattrocento Sans"/>
                <a:ea typeface="Quattrocento Sans"/>
                <a:cs typeface="Quattrocento Sans"/>
                <a:sym typeface="Quattrocento Sans"/>
              </a:defRPr>
            </a:lvl2pPr>
            <a:lvl3pPr indent="-228600" lvl="2" marL="1371600" rtl="0" algn="l">
              <a:lnSpc>
                <a:spcPct val="240000"/>
              </a:lnSpc>
              <a:spcBef>
                <a:spcPts val="0"/>
              </a:spcBef>
              <a:spcAft>
                <a:spcPts val="0"/>
              </a:spcAft>
              <a:buClr>
                <a:schemeClr val="dk1"/>
              </a:buClr>
              <a:buSzPts val="700"/>
              <a:buNone/>
              <a:defRPr sz="700">
                <a:solidFill>
                  <a:schemeClr val="dk1"/>
                </a:solidFill>
                <a:latin typeface="Quattrocento Sans"/>
                <a:ea typeface="Quattrocento Sans"/>
                <a:cs typeface="Quattrocento Sans"/>
                <a:sym typeface="Quattrocento Sans"/>
              </a:defRPr>
            </a:lvl3pPr>
            <a:lvl4pPr indent="-228600" lvl="3" marL="1828800" rtl="0" algn="l">
              <a:lnSpc>
                <a:spcPct val="240000"/>
              </a:lnSpc>
              <a:spcBef>
                <a:spcPts val="0"/>
              </a:spcBef>
              <a:spcAft>
                <a:spcPts val="0"/>
              </a:spcAft>
              <a:buClr>
                <a:schemeClr val="dk1"/>
              </a:buClr>
              <a:buSzPts val="700"/>
              <a:buNone/>
              <a:defRPr sz="700">
                <a:solidFill>
                  <a:schemeClr val="dk1"/>
                </a:solidFill>
                <a:latin typeface="Quattrocento Sans"/>
                <a:ea typeface="Quattrocento Sans"/>
                <a:cs typeface="Quattrocento Sans"/>
                <a:sym typeface="Quattrocento Sans"/>
              </a:defRPr>
            </a:lvl4pPr>
            <a:lvl5pPr indent="-228600" lvl="4" marL="2286000" rtl="0" algn="l">
              <a:lnSpc>
                <a:spcPct val="240000"/>
              </a:lnSpc>
              <a:spcBef>
                <a:spcPts val="0"/>
              </a:spcBef>
              <a:spcAft>
                <a:spcPts val="0"/>
              </a:spcAft>
              <a:buClr>
                <a:schemeClr val="dk1"/>
              </a:buClr>
              <a:buSzPts val="700"/>
              <a:buNone/>
              <a:defRPr sz="700">
                <a:solidFill>
                  <a:schemeClr val="dk1"/>
                </a:solidFill>
                <a:latin typeface="Quattrocento Sans"/>
                <a:ea typeface="Quattrocento Sans"/>
                <a:cs typeface="Quattrocento Sans"/>
                <a:sym typeface="Quattrocento Sans"/>
              </a:defRPr>
            </a:lvl5pPr>
            <a:lvl6pPr indent="-228600" lvl="5" marL="2743200" rtl="0" algn="l">
              <a:spcBef>
                <a:spcPts val="300"/>
              </a:spcBef>
              <a:spcAft>
                <a:spcPts val="0"/>
              </a:spcAft>
              <a:buClr>
                <a:schemeClr val="dk1"/>
              </a:buClr>
              <a:buSzPts val="1300"/>
              <a:buNone/>
              <a:defRPr/>
            </a:lvl6pPr>
            <a:lvl7pPr indent="-228600" lvl="6" marL="3200400" rtl="0" algn="l">
              <a:lnSpc>
                <a:spcPct val="100000"/>
              </a:lnSpc>
              <a:spcBef>
                <a:spcPts val="0"/>
              </a:spcBef>
              <a:spcAft>
                <a:spcPts val="0"/>
              </a:spcAft>
              <a:buClr>
                <a:schemeClr val="dk1"/>
              </a:buClr>
              <a:buSzPts val="1300"/>
              <a:buNone/>
              <a:defRPr/>
            </a:lvl7pPr>
            <a:lvl8pPr indent="-311150" lvl="7" marL="3657600" rtl="0" algn="l">
              <a:spcBef>
                <a:spcPts val="300"/>
              </a:spcBef>
              <a:spcAft>
                <a:spcPts val="0"/>
              </a:spcAft>
              <a:buClr>
                <a:schemeClr val="dk1"/>
              </a:buClr>
              <a:buSzPts val="1300"/>
              <a:buChar char="•"/>
              <a:defRPr/>
            </a:lvl8pPr>
            <a:lvl9pPr indent="-311150" lvl="8" marL="4114800" rtl="0" algn="l">
              <a:spcBef>
                <a:spcPts val="300"/>
              </a:spcBef>
              <a:spcAft>
                <a:spcPts val="0"/>
              </a:spcAft>
              <a:buClr>
                <a:schemeClr val="dk1"/>
              </a:buClr>
              <a:buSzPts val="1300"/>
              <a:buChar char="•"/>
              <a:defRPr/>
            </a:lvl9pPr>
          </a:lstStyle>
          <a:p/>
        </p:txBody>
      </p:sp>
      <p:sp>
        <p:nvSpPr>
          <p:cNvPr id="1105" name="Google Shape;1105;p183"/>
          <p:cNvSpPr txBox="1"/>
          <p:nvPr>
            <p:ph idx="17" type="body"/>
          </p:nvPr>
        </p:nvSpPr>
        <p:spPr>
          <a:xfrm>
            <a:off x="1784680" y="1518769"/>
            <a:ext cx="192600" cy="193800"/>
          </a:xfrm>
          <a:prstGeom prst="rect">
            <a:avLst/>
          </a:prstGeom>
          <a:noFill/>
          <a:ln>
            <a:noFill/>
          </a:ln>
        </p:spPr>
        <p:txBody>
          <a:bodyPr anchorCtr="0" anchor="t" bIns="0" lIns="0" spcFirstLastPara="1" rIns="107575" wrap="square" tIns="0">
            <a:noAutofit/>
          </a:bodyPr>
          <a:lstStyle>
            <a:lvl1pPr indent="-228600" lvl="0" marL="457200" rtl="0" algn="l">
              <a:lnSpc>
                <a:spcPct val="240000"/>
              </a:lnSpc>
              <a:spcBef>
                <a:spcPts val="0"/>
              </a:spcBef>
              <a:spcAft>
                <a:spcPts val="0"/>
              </a:spcAft>
              <a:buClr>
                <a:schemeClr val="dk1"/>
              </a:buClr>
              <a:buSzPts val="700"/>
              <a:buNone/>
              <a:defRPr sz="700">
                <a:solidFill>
                  <a:schemeClr val="dk1"/>
                </a:solidFill>
                <a:latin typeface="Quattrocento Sans"/>
                <a:ea typeface="Quattrocento Sans"/>
                <a:cs typeface="Quattrocento Sans"/>
                <a:sym typeface="Quattrocento Sans"/>
              </a:defRPr>
            </a:lvl1pPr>
            <a:lvl2pPr indent="-228600" lvl="1" marL="914400" rtl="0" algn="l">
              <a:lnSpc>
                <a:spcPct val="240000"/>
              </a:lnSpc>
              <a:spcBef>
                <a:spcPts val="0"/>
              </a:spcBef>
              <a:spcAft>
                <a:spcPts val="0"/>
              </a:spcAft>
              <a:buClr>
                <a:schemeClr val="dk1"/>
              </a:buClr>
              <a:buSzPts val="700"/>
              <a:buNone/>
              <a:defRPr sz="700">
                <a:solidFill>
                  <a:schemeClr val="dk1"/>
                </a:solidFill>
                <a:latin typeface="Quattrocento Sans"/>
                <a:ea typeface="Quattrocento Sans"/>
                <a:cs typeface="Quattrocento Sans"/>
                <a:sym typeface="Quattrocento Sans"/>
              </a:defRPr>
            </a:lvl2pPr>
            <a:lvl3pPr indent="-228600" lvl="2" marL="1371600" rtl="0" algn="l">
              <a:lnSpc>
                <a:spcPct val="240000"/>
              </a:lnSpc>
              <a:spcBef>
                <a:spcPts val="0"/>
              </a:spcBef>
              <a:spcAft>
                <a:spcPts val="0"/>
              </a:spcAft>
              <a:buClr>
                <a:schemeClr val="dk1"/>
              </a:buClr>
              <a:buSzPts val="700"/>
              <a:buNone/>
              <a:defRPr sz="700">
                <a:solidFill>
                  <a:schemeClr val="dk1"/>
                </a:solidFill>
                <a:latin typeface="Quattrocento Sans"/>
                <a:ea typeface="Quattrocento Sans"/>
                <a:cs typeface="Quattrocento Sans"/>
                <a:sym typeface="Quattrocento Sans"/>
              </a:defRPr>
            </a:lvl3pPr>
            <a:lvl4pPr indent="-228600" lvl="3" marL="1828800" rtl="0" algn="l">
              <a:lnSpc>
                <a:spcPct val="240000"/>
              </a:lnSpc>
              <a:spcBef>
                <a:spcPts val="0"/>
              </a:spcBef>
              <a:spcAft>
                <a:spcPts val="0"/>
              </a:spcAft>
              <a:buClr>
                <a:schemeClr val="dk1"/>
              </a:buClr>
              <a:buSzPts val="700"/>
              <a:buNone/>
              <a:defRPr sz="700">
                <a:solidFill>
                  <a:schemeClr val="dk1"/>
                </a:solidFill>
                <a:latin typeface="Quattrocento Sans"/>
                <a:ea typeface="Quattrocento Sans"/>
                <a:cs typeface="Quattrocento Sans"/>
                <a:sym typeface="Quattrocento Sans"/>
              </a:defRPr>
            </a:lvl4pPr>
            <a:lvl5pPr indent="-228600" lvl="4" marL="2286000" rtl="0" algn="l">
              <a:lnSpc>
                <a:spcPct val="240000"/>
              </a:lnSpc>
              <a:spcBef>
                <a:spcPts val="0"/>
              </a:spcBef>
              <a:spcAft>
                <a:spcPts val="0"/>
              </a:spcAft>
              <a:buClr>
                <a:schemeClr val="dk1"/>
              </a:buClr>
              <a:buSzPts val="700"/>
              <a:buNone/>
              <a:defRPr sz="700">
                <a:solidFill>
                  <a:schemeClr val="dk1"/>
                </a:solidFill>
                <a:latin typeface="Quattrocento Sans"/>
                <a:ea typeface="Quattrocento Sans"/>
                <a:cs typeface="Quattrocento Sans"/>
                <a:sym typeface="Quattrocento Sans"/>
              </a:defRPr>
            </a:lvl5pPr>
            <a:lvl6pPr indent="-228600" lvl="5" marL="2743200" rtl="0" algn="l">
              <a:spcBef>
                <a:spcPts val="300"/>
              </a:spcBef>
              <a:spcAft>
                <a:spcPts val="0"/>
              </a:spcAft>
              <a:buClr>
                <a:schemeClr val="dk1"/>
              </a:buClr>
              <a:buSzPts val="1300"/>
              <a:buNone/>
              <a:defRPr/>
            </a:lvl6pPr>
            <a:lvl7pPr indent="-228600" lvl="6" marL="3200400" rtl="0" algn="l">
              <a:lnSpc>
                <a:spcPct val="100000"/>
              </a:lnSpc>
              <a:spcBef>
                <a:spcPts val="0"/>
              </a:spcBef>
              <a:spcAft>
                <a:spcPts val="0"/>
              </a:spcAft>
              <a:buClr>
                <a:schemeClr val="dk1"/>
              </a:buClr>
              <a:buSzPts val="1300"/>
              <a:buNone/>
              <a:defRPr/>
            </a:lvl7pPr>
            <a:lvl8pPr indent="-311150" lvl="7" marL="3657600" rtl="0" algn="l">
              <a:spcBef>
                <a:spcPts val="300"/>
              </a:spcBef>
              <a:spcAft>
                <a:spcPts val="0"/>
              </a:spcAft>
              <a:buClr>
                <a:schemeClr val="dk1"/>
              </a:buClr>
              <a:buSzPts val="1300"/>
              <a:buChar char="•"/>
              <a:defRPr/>
            </a:lvl8pPr>
            <a:lvl9pPr indent="-311150" lvl="8" marL="4114800" rtl="0" algn="l">
              <a:spcBef>
                <a:spcPts val="300"/>
              </a:spcBef>
              <a:spcAft>
                <a:spcPts val="0"/>
              </a:spcAft>
              <a:buClr>
                <a:schemeClr val="dk1"/>
              </a:buClr>
              <a:buSzPts val="1300"/>
              <a:buChar char="•"/>
              <a:defRPr/>
            </a:lvl9pPr>
          </a:lstStyle>
          <a:p/>
        </p:txBody>
      </p:sp>
      <p:sp>
        <p:nvSpPr>
          <p:cNvPr id="1106" name="Google Shape;1106;p183"/>
          <p:cNvSpPr txBox="1"/>
          <p:nvPr>
            <p:ph idx="18" type="body"/>
          </p:nvPr>
        </p:nvSpPr>
        <p:spPr>
          <a:xfrm>
            <a:off x="3227363" y="1518769"/>
            <a:ext cx="192600" cy="193800"/>
          </a:xfrm>
          <a:prstGeom prst="rect">
            <a:avLst/>
          </a:prstGeom>
          <a:noFill/>
          <a:ln>
            <a:noFill/>
          </a:ln>
        </p:spPr>
        <p:txBody>
          <a:bodyPr anchorCtr="0" anchor="t" bIns="0" lIns="0" spcFirstLastPara="1" rIns="107575" wrap="square" tIns="0">
            <a:noAutofit/>
          </a:bodyPr>
          <a:lstStyle>
            <a:lvl1pPr indent="-228600" lvl="0" marL="457200" rtl="0" algn="l">
              <a:lnSpc>
                <a:spcPct val="240000"/>
              </a:lnSpc>
              <a:spcBef>
                <a:spcPts val="0"/>
              </a:spcBef>
              <a:spcAft>
                <a:spcPts val="0"/>
              </a:spcAft>
              <a:buClr>
                <a:schemeClr val="dk1"/>
              </a:buClr>
              <a:buSzPts val="700"/>
              <a:buNone/>
              <a:defRPr sz="700">
                <a:solidFill>
                  <a:schemeClr val="dk1"/>
                </a:solidFill>
                <a:latin typeface="Quattrocento Sans"/>
                <a:ea typeface="Quattrocento Sans"/>
                <a:cs typeface="Quattrocento Sans"/>
                <a:sym typeface="Quattrocento Sans"/>
              </a:defRPr>
            </a:lvl1pPr>
            <a:lvl2pPr indent="-228600" lvl="1" marL="914400" rtl="0" algn="l">
              <a:lnSpc>
                <a:spcPct val="240000"/>
              </a:lnSpc>
              <a:spcBef>
                <a:spcPts val="0"/>
              </a:spcBef>
              <a:spcAft>
                <a:spcPts val="0"/>
              </a:spcAft>
              <a:buClr>
                <a:schemeClr val="dk1"/>
              </a:buClr>
              <a:buSzPts val="700"/>
              <a:buNone/>
              <a:defRPr sz="700">
                <a:solidFill>
                  <a:schemeClr val="dk1"/>
                </a:solidFill>
                <a:latin typeface="Quattrocento Sans"/>
                <a:ea typeface="Quattrocento Sans"/>
                <a:cs typeface="Quattrocento Sans"/>
                <a:sym typeface="Quattrocento Sans"/>
              </a:defRPr>
            </a:lvl2pPr>
            <a:lvl3pPr indent="-228600" lvl="2" marL="1371600" rtl="0" algn="l">
              <a:lnSpc>
                <a:spcPct val="240000"/>
              </a:lnSpc>
              <a:spcBef>
                <a:spcPts val="0"/>
              </a:spcBef>
              <a:spcAft>
                <a:spcPts val="0"/>
              </a:spcAft>
              <a:buClr>
                <a:schemeClr val="dk1"/>
              </a:buClr>
              <a:buSzPts val="700"/>
              <a:buNone/>
              <a:defRPr sz="700">
                <a:solidFill>
                  <a:schemeClr val="dk1"/>
                </a:solidFill>
                <a:latin typeface="Quattrocento Sans"/>
                <a:ea typeface="Quattrocento Sans"/>
                <a:cs typeface="Quattrocento Sans"/>
                <a:sym typeface="Quattrocento Sans"/>
              </a:defRPr>
            </a:lvl3pPr>
            <a:lvl4pPr indent="-228600" lvl="3" marL="1828800" rtl="0" algn="l">
              <a:lnSpc>
                <a:spcPct val="240000"/>
              </a:lnSpc>
              <a:spcBef>
                <a:spcPts val="0"/>
              </a:spcBef>
              <a:spcAft>
                <a:spcPts val="0"/>
              </a:spcAft>
              <a:buClr>
                <a:schemeClr val="dk1"/>
              </a:buClr>
              <a:buSzPts val="700"/>
              <a:buNone/>
              <a:defRPr sz="700">
                <a:solidFill>
                  <a:schemeClr val="dk1"/>
                </a:solidFill>
                <a:latin typeface="Quattrocento Sans"/>
                <a:ea typeface="Quattrocento Sans"/>
                <a:cs typeface="Quattrocento Sans"/>
                <a:sym typeface="Quattrocento Sans"/>
              </a:defRPr>
            </a:lvl4pPr>
            <a:lvl5pPr indent="-228600" lvl="4" marL="2286000" rtl="0" algn="l">
              <a:lnSpc>
                <a:spcPct val="240000"/>
              </a:lnSpc>
              <a:spcBef>
                <a:spcPts val="0"/>
              </a:spcBef>
              <a:spcAft>
                <a:spcPts val="0"/>
              </a:spcAft>
              <a:buClr>
                <a:schemeClr val="dk1"/>
              </a:buClr>
              <a:buSzPts val="700"/>
              <a:buNone/>
              <a:defRPr sz="700">
                <a:solidFill>
                  <a:schemeClr val="dk1"/>
                </a:solidFill>
                <a:latin typeface="Quattrocento Sans"/>
                <a:ea typeface="Quattrocento Sans"/>
                <a:cs typeface="Quattrocento Sans"/>
                <a:sym typeface="Quattrocento Sans"/>
              </a:defRPr>
            </a:lvl5pPr>
            <a:lvl6pPr indent="-228600" lvl="5" marL="2743200" rtl="0" algn="l">
              <a:spcBef>
                <a:spcPts val="300"/>
              </a:spcBef>
              <a:spcAft>
                <a:spcPts val="0"/>
              </a:spcAft>
              <a:buClr>
                <a:schemeClr val="dk1"/>
              </a:buClr>
              <a:buSzPts val="1300"/>
              <a:buNone/>
              <a:defRPr/>
            </a:lvl6pPr>
            <a:lvl7pPr indent="-228600" lvl="6" marL="3200400" rtl="0" algn="l">
              <a:lnSpc>
                <a:spcPct val="100000"/>
              </a:lnSpc>
              <a:spcBef>
                <a:spcPts val="0"/>
              </a:spcBef>
              <a:spcAft>
                <a:spcPts val="0"/>
              </a:spcAft>
              <a:buClr>
                <a:schemeClr val="dk1"/>
              </a:buClr>
              <a:buSzPts val="1300"/>
              <a:buNone/>
              <a:defRPr/>
            </a:lvl7pPr>
            <a:lvl8pPr indent="-311150" lvl="7" marL="3657600" rtl="0" algn="l">
              <a:spcBef>
                <a:spcPts val="300"/>
              </a:spcBef>
              <a:spcAft>
                <a:spcPts val="0"/>
              </a:spcAft>
              <a:buClr>
                <a:schemeClr val="dk1"/>
              </a:buClr>
              <a:buSzPts val="1300"/>
              <a:buChar char="•"/>
              <a:defRPr/>
            </a:lvl8pPr>
            <a:lvl9pPr indent="-311150" lvl="8" marL="4114800" rtl="0" algn="l">
              <a:spcBef>
                <a:spcPts val="300"/>
              </a:spcBef>
              <a:spcAft>
                <a:spcPts val="0"/>
              </a:spcAft>
              <a:buClr>
                <a:schemeClr val="dk1"/>
              </a:buClr>
              <a:buSzPts val="1300"/>
              <a:buChar char="•"/>
              <a:defRPr/>
            </a:lvl9pPr>
          </a:lstStyle>
          <a:p/>
        </p:txBody>
      </p:sp>
      <p:sp>
        <p:nvSpPr>
          <p:cNvPr id="1107" name="Google Shape;1107;p183"/>
          <p:cNvSpPr txBox="1"/>
          <p:nvPr>
            <p:ph idx="19" type="body"/>
          </p:nvPr>
        </p:nvSpPr>
        <p:spPr>
          <a:xfrm>
            <a:off x="4672381" y="1518769"/>
            <a:ext cx="192600" cy="193800"/>
          </a:xfrm>
          <a:prstGeom prst="rect">
            <a:avLst/>
          </a:prstGeom>
          <a:noFill/>
          <a:ln>
            <a:noFill/>
          </a:ln>
        </p:spPr>
        <p:txBody>
          <a:bodyPr anchorCtr="0" anchor="t" bIns="0" lIns="0" spcFirstLastPara="1" rIns="107575" wrap="square" tIns="0">
            <a:noAutofit/>
          </a:bodyPr>
          <a:lstStyle>
            <a:lvl1pPr indent="-228600" lvl="0" marL="457200" rtl="0" algn="l">
              <a:lnSpc>
                <a:spcPct val="240000"/>
              </a:lnSpc>
              <a:spcBef>
                <a:spcPts val="0"/>
              </a:spcBef>
              <a:spcAft>
                <a:spcPts val="0"/>
              </a:spcAft>
              <a:buClr>
                <a:schemeClr val="dk1"/>
              </a:buClr>
              <a:buSzPts val="700"/>
              <a:buNone/>
              <a:defRPr sz="700">
                <a:solidFill>
                  <a:schemeClr val="dk1"/>
                </a:solidFill>
                <a:latin typeface="Quattrocento Sans"/>
                <a:ea typeface="Quattrocento Sans"/>
                <a:cs typeface="Quattrocento Sans"/>
                <a:sym typeface="Quattrocento Sans"/>
              </a:defRPr>
            </a:lvl1pPr>
            <a:lvl2pPr indent="-228600" lvl="1" marL="914400" rtl="0" algn="l">
              <a:lnSpc>
                <a:spcPct val="240000"/>
              </a:lnSpc>
              <a:spcBef>
                <a:spcPts val="0"/>
              </a:spcBef>
              <a:spcAft>
                <a:spcPts val="0"/>
              </a:spcAft>
              <a:buClr>
                <a:schemeClr val="dk1"/>
              </a:buClr>
              <a:buSzPts val="700"/>
              <a:buNone/>
              <a:defRPr sz="700">
                <a:solidFill>
                  <a:schemeClr val="dk1"/>
                </a:solidFill>
                <a:latin typeface="Quattrocento Sans"/>
                <a:ea typeface="Quattrocento Sans"/>
                <a:cs typeface="Quattrocento Sans"/>
                <a:sym typeface="Quattrocento Sans"/>
              </a:defRPr>
            </a:lvl2pPr>
            <a:lvl3pPr indent="-228600" lvl="2" marL="1371600" rtl="0" algn="l">
              <a:lnSpc>
                <a:spcPct val="240000"/>
              </a:lnSpc>
              <a:spcBef>
                <a:spcPts val="0"/>
              </a:spcBef>
              <a:spcAft>
                <a:spcPts val="0"/>
              </a:spcAft>
              <a:buClr>
                <a:schemeClr val="dk1"/>
              </a:buClr>
              <a:buSzPts val="700"/>
              <a:buNone/>
              <a:defRPr sz="700">
                <a:solidFill>
                  <a:schemeClr val="dk1"/>
                </a:solidFill>
                <a:latin typeface="Quattrocento Sans"/>
                <a:ea typeface="Quattrocento Sans"/>
                <a:cs typeface="Quattrocento Sans"/>
                <a:sym typeface="Quattrocento Sans"/>
              </a:defRPr>
            </a:lvl3pPr>
            <a:lvl4pPr indent="-228600" lvl="3" marL="1828800" rtl="0" algn="l">
              <a:lnSpc>
                <a:spcPct val="240000"/>
              </a:lnSpc>
              <a:spcBef>
                <a:spcPts val="0"/>
              </a:spcBef>
              <a:spcAft>
                <a:spcPts val="0"/>
              </a:spcAft>
              <a:buClr>
                <a:schemeClr val="dk1"/>
              </a:buClr>
              <a:buSzPts val="700"/>
              <a:buNone/>
              <a:defRPr sz="700">
                <a:solidFill>
                  <a:schemeClr val="dk1"/>
                </a:solidFill>
                <a:latin typeface="Quattrocento Sans"/>
                <a:ea typeface="Quattrocento Sans"/>
                <a:cs typeface="Quattrocento Sans"/>
                <a:sym typeface="Quattrocento Sans"/>
              </a:defRPr>
            </a:lvl4pPr>
            <a:lvl5pPr indent="-228600" lvl="4" marL="2286000" rtl="0" algn="l">
              <a:lnSpc>
                <a:spcPct val="240000"/>
              </a:lnSpc>
              <a:spcBef>
                <a:spcPts val="0"/>
              </a:spcBef>
              <a:spcAft>
                <a:spcPts val="0"/>
              </a:spcAft>
              <a:buClr>
                <a:schemeClr val="dk1"/>
              </a:buClr>
              <a:buSzPts val="700"/>
              <a:buNone/>
              <a:defRPr sz="700">
                <a:solidFill>
                  <a:schemeClr val="dk1"/>
                </a:solidFill>
                <a:latin typeface="Quattrocento Sans"/>
                <a:ea typeface="Quattrocento Sans"/>
                <a:cs typeface="Quattrocento Sans"/>
                <a:sym typeface="Quattrocento Sans"/>
              </a:defRPr>
            </a:lvl5pPr>
            <a:lvl6pPr indent="-228600" lvl="5" marL="2743200" rtl="0" algn="l">
              <a:spcBef>
                <a:spcPts val="300"/>
              </a:spcBef>
              <a:spcAft>
                <a:spcPts val="0"/>
              </a:spcAft>
              <a:buClr>
                <a:schemeClr val="dk1"/>
              </a:buClr>
              <a:buSzPts val="1300"/>
              <a:buNone/>
              <a:defRPr/>
            </a:lvl6pPr>
            <a:lvl7pPr indent="-228600" lvl="6" marL="3200400" rtl="0" algn="l">
              <a:lnSpc>
                <a:spcPct val="100000"/>
              </a:lnSpc>
              <a:spcBef>
                <a:spcPts val="0"/>
              </a:spcBef>
              <a:spcAft>
                <a:spcPts val="0"/>
              </a:spcAft>
              <a:buClr>
                <a:schemeClr val="dk1"/>
              </a:buClr>
              <a:buSzPts val="1300"/>
              <a:buNone/>
              <a:defRPr/>
            </a:lvl7pPr>
            <a:lvl8pPr indent="-311150" lvl="7" marL="3657600" rtl="0" algn="l">
              <a:spcBef>
                <a:spcPts val="300"/>
              </a:spcBef>
              <a:spcAft>
                <a:spcPts val="0"/>
              </a:spcAft>
              <a:buClr>
                <a:schemeClr val="dk1"/>
              </a:buClr>
              <a:buSzPts val="1300"/>
              <a:buChar char="•"/>
              <a:defRPr/>
            </a:lvl8pPr>
            <a:lvl9pPr indent="-311150" lvl="8" marL="4114800" rtl="0" algn="l">
              <a:spcBef>
                <a:spcPts val="300"/>
              </a:spcBef>
              <a:spcAft>
                <a:spcPts val="0"/>
              </a:spcAft>
              <a:buClr>
                <a:schemeClr val="dk1"/>
              </a:buClr>
              <a:buSzPts val="1300"/>
              <a:buChar char="•"/>
              <a:defRPr/>
            </a:lvl9pPr>
          </a:lstStyle>
          <a:p/>
        </p:txBody>
      </p:sp>
      <p:sp>
        <p:nvSpPr>
          <p:cNvPr id="1108" name="Google Shape;1108;p183"/>
          <p:cNvSpPr txBox="1"/>
          <p:nvPr>
            <p:ph idx="20" type="body"/>
          </p:nvPr>
        </p:nvSpPr>
        <p:spPr>
          <a:xfrm>
            <a:off x="6104560" y="1518769"/>
            <a:ext cx="192600" cy="193800"/>
          </a:xfrm>
          <a:prstGeom prst="rect">
            <a:avLst/>
          </a:prstGeom>
          <a:noFill/>
          <a:ln>
            <a:noFill/>
          </a:ln>
        </p:spPr>
        <p:txBody>
          <a:bodyPr anchorCtr="0" anchor="t" bIns="0" lIns="0" spcFirstLastPara="1" rIns="107575" wrap="square" tIns="0">
            <a:noAutofit/>
          </a:bodyPr>
          <a:lstStyle>
            <a:lvl1pPr indent="-228600" lvl="0" marL="457200" rtl="0" algn="l">
              <a:lnSpc>
                <a:spcPct val="240000"/>
              </a:lnSpc>
              <a:spcBef>
                <a:spcPts val="0"/>
              </a:spcBef>
              <a:spcAft>
                <a:spcPts val="0"/>
              </a:spcAft>
              <a:buClr>
                <a:schemeClr val="dk1"/>
              </a:buClr>
              <a:buSzPts val="700"/>
              <a:buNone/>
              <a:defRPr sz="700">
                <a:solidFill>
                  <a:schemeClr val="dk1"/>
                </a:solidFill>
                <a:latin typeface="Quattrocento Sans"/>
                <a:ea typeface="Quattrocento Sans"/>
                <a:cs typeface="Quattrocento Sans"/>
                <a:sym typeface="Quattrocento Sans"/>
              </a:defRPr>
            </a:lvl1pPr>
            <a:lvl2pPr indent="-228600" lvl="1" marL="914400" rtl="0" algn="l">
              <a:lnSpc>
                <a:spcPct val="240000"/>
              </a:lnSpc>
              <a:spcBef>
                <a:spcPts val="0"/>
              </a:spcBef>
              <a:spcAft>
                <a:spcPts val="0"/>
              </a:spcAft>
              <a:buClr>
                <a:schemeClr val="dk1"/>
              </a:buClr>
              <a:buSzPts val="700"/>
              <a:buNone/>
              <a:defRPr sz="700">
                <a:solidFill>
                  <a:schemeClr val="dk1"/>
                </a:solidFill>
                <a:latin typeface="Quattrocento Sans"/>
                <a:ea typeface="Quattrocento Sans"/>
                <a:cs typeface="Quattrocento Sans"/>
                <a:sym typeface="Quattrocento Sans"/>
              </a:defRPr>
            </a:lvl2pPr>
            <a:lvl3pPr indent="-228600" lvl="2" marL="1371600" rtl="0" algn="l">
              <a:lnSpc>
                <a:spcPct val="240000"/>
              </a:lnSpc>
              <a:spcBef>
                <a:spcPts val="0"/>
              </a:spcBef>
              <a:spcAft>
                <a:spcPts val="0"/>
              </a:spcAft>
              <a:buClr>
                <a:schemeClr val="dk1"/>
              </a:buClr>
              <a:buSzPts val="700"/>
              <a:buNone/>
              <a:defRPr sz="700">
                <a:solidFill>
                  <a:schemeClr val="dk1"/>
                </a:solidFill>
                <a:latin typeface="Quattrocento Sans"/>
                <a:ea typeface="Quattrocento Sans"/>
                <a:cs typeface="Quattrocento Sans"/>
                <a:sym typeface="Quattrocento Sans"/>
              </a:defRPr>
            </a:lvl3pPr>
            <a:lvl4pPr indent="-228600" lvl="3" marL="1828800" rtl="0" algn="l">
              <a:lnSpc>
                <a:spcPct val="240000"/>
              </a:lnSpc>
              <a:spcBef>
                <a:spcPts val="0"/>
              </a:spcBef>
              <a:spcAft>
                <a:spcPts val="0"/>
              </a:spcAft>
              <a:buClr>
                <a:schemeClr val="dk1"/>
              </a:buClr>
              <a:buSzPts val="700"/>
              <a:buNone/>
              <a:defRPr sz="700">
                <a:solidFill>
                  <a:schemeClr val="dk1"/>
                </a:solidFill>
                <a:latin typeface="Quattrocento Sans"/>
                <a:ea typeface="Quattrocento Sans"/>
                <a:cs typeface="Quattrocento Sans"/>
                <a:sym typeface="Quattrocento Sans"/>
              </a:defRPr>
            </a:lvl4pPr>
            <a:lvl5pPr indent="-228600" lvl="4" marL="2286000" rtl="0" algn="l">
              <a:lnSpc>
                <a:spcPct val="240000"/>
              </a:lnSpc>
              <a:spcBef>
                <a:spcPts val="0"/>
              </a:spcBef>
              <a:spcAft>
                <a:spcPts val="0"/>
              </a:spcAft>
              <a:buClr>
                <a:schemeClr val="dk1"/>
              </a:buClr>
              <a:buSzPts val="700"/>
              <a:buNone/>
              <a:defRPr sz="700">
                <a:solidFill>
                  <a:schemeClr val="dk1"/>
                </a:solidFill>
                <a:latin typeface="Quattrocento Sans"/>
                <a:ea typeface="Quattrocento Sans"/>
                <a:cs typeface="Quattrocento Sans"/>
                <a:sym typeface="Quattrocento Sans"/>
              </a:defRPr>
            </a:lvl5pPr>
            <a:lvl6pPr indent="-228600" lvl="5" marL="2743200" rtl="0" algn="l">
              <a:spcBef>
                <a:spcPts val="300"/>
              </a:spcBef>
              <a:spcAft>
                <a:spcPts val="0"/>
              </a:spcAft>
              <a:buClr>
                <a:schemeClr val="dk1"/>
              </a:buClr>
              <a:buSzPts val="1300"/>
              <a:buNone/>
              <a:defRPr/>
            </a:lvl6pPr>
            <a:lvl7pPr indent="-228600" lvl="6" marL="3200400" rtl="0" algn="l">
              <a:lnSpc>
                <a:spcPct val="100000"/>
              </a:lnSpc>
              <a:spcBef>
                <a:spcPts val="0"/>
              </a:spcBef>
              <a:spcAft>
                <a:spcPts val="0"/>
              </a:spcAft>
              <a:buClr>
                <a:schemeClr val="dk1"/>
              </a:buClr>
              <a:buSzPts val="1300"/>
              <a:buNone/>
              <a:defRPr/>
            </a:lvl7pPr>
            <a:lvl8pPr indent="-311150" lvl="7" marL="3657600" rtl="0" algn="l">
              <a:spcBef>
                <a:spcPts val="300"/>
              </a:spcBef>
              <a:spcAft>
                <a:spcPts val="0"/>
              </a:spcAft>
              <a:buClr>
                <a:schemeClr val="dk1"/>
              </a:buClr>
              <a:buSzPts val="1300"/>
              <a:buChar char="•"/>
              <a:defRPr/>
            </a:lvl8pPr>
            <a:lvl9pPr indent="-311150" lvl="8" marL="4114800" rtl="0" algn="l">
              <a:spcBef>
                <a:spcPts val="300"/>
              </a:spcBef>
              <a:spcAft>
                <a:spcPts val="0"/>
              </a:spcAft>
              <a:buClr>
                <a:schemeClr val="dk1"/>
              </a:buClr>
              <a:buSzPts val="1300"/>
              <a:buChar char="•"/>
              <a:defRPr/>
            </a:lvl9pPr>
          </a:lstStyle>
          <a:p/>
        </p:txBody>
      </p:sp>
      <p:sp>
        <p:nvSpPr>
          <p:cNvPr id="1109" name="Google Shape;1109;p183"/>
          <p:cNvSpPr txBox="1"/>
          <p:nvPr>
            <p:ph idx="21" type="body"/>
          </p:nvPr>
        </p:nvSpPr>
        <p:spPr>
          <a:xfrm>
            <a:off x="7550746" y="1518769"/>
            <a:ext cx="192600" cy="193800"/>
          </a:xfrm>
          <a:prstGeom prst="rect">
            <a:avLst/>
          </a:prstGeom>
          <a:noFill/>
          <a:ln>
            <a:noFill/>
          </a:ln>
        </p:spPr>
        <p:txBody>
          <a:bodyPr anchorCtr="0" anchor="t" bIns="0" lIns="0" spcFirstLastPara="1" rIns="107575" wrap="square" tIns="0">
            <a:noAutofit/>
          </a:bodyPr>
          <a:lstStyle>
            <a:lvl1pPr indent="-228600" lvl="0" marL="457200" rtl="0" algn="l">
              <a:lnSpc>
                <a:spcPct val="240000"/>
              </a:lnSpc>
              <a:spcBef>
                <a:spcPts val="0"/>
              </a:spcBef>
              <a:spcAft>
                <a:spcPts val="0"/>
              </a:spcAft>
              <a:buClr>
                <a:schemeClr val="dk1"/>
              </a:buClr>
              <a:buSzPts val="700"/>
              <a:buNone/>
              <a:defRPr sz="700">
                <a:solidFill>
                  <a:schemeClr val="dk1"/>
                </a:solidFill>
                <a:latin typeface="Quattrocento Sans"/>
                <a:ea typeface="Quattrocento Sans"/>
                <a:cs typeface="Quattrocento Sans"/>
                <a:sym typeface="Quattrocento Sans"/>
              </a:defRPr>
            </a:lvl1pPr>
            <a:lvl2pPr indent="-228600" lvl="1" marL="914400" rtl="0" algn="l">
              <a:lnSpc>
                <a:spcPct val="240000"/>
              </a:lnSpc>
              <a:spcBef>
                <a:spcPts val="0"/>
              </a:spcBef>
              <a:spcAft>
                <a:spcPts val="0"/>
              </a:spcAft>
              <a:buClr>
                <a:schemeClr val="dk1"/>
              </a:buClr>
              <a:buSzPts val="700"/>
              <a:buNone/>
              <a:defRPr sz="700">
                <a:solidFill>
                  <a:schemeClr val="dk1"/>
                </a:solidFill>
                <a:latin typeface="Quattrocento Sans"/>
                <a:ea typeface="Quattrocento Sans"/>
                <a:cs typeface="Quattrocento Sans"/>
                <a:sym typeface="Quattrocento Sans"/>
              </a:defRPr>
            </a:lvl2pPr>
            <a:lvl3pPr indent="-228600" lvl="2" marL="1371600" rtl="0" algn="l">
              <a:lnSpc>
                <a:spcPct val="240000"/>
              </a:lnSpc>
              <a:spcBef>
                <a:spcPts val="0"/>
              </a:spcBef>
              <a:spcAft>
                <a:spcPts val="0"/>
              </a:spcAft>
              <a:buClr>
                <a:schemeClr val="dk1"/>
              </a:buClr>
              <a:buSzPts val="700"/>
              <a:buNone/>
              <a:defRPr sz="700">
                <a:solidFill>
                  <a:schemeClr val="dk1"/>
                </a:solidFill>
                <a:latin typeface="Quattrocento Sans"/>
                <a:ea typeface="Quattrocento Sans"/>
                <a:cs typeface="Quattrocento Sans"/>
                <a:sym typeface="Quattrocento Sans"/>
              </a:defRPr>
            </a:lvl3pPr>
            <a:lvl4pPr indent="-228600" lvl="3" marL="1828800" rtl="0" algn="l">
              <a:lnSpc>
                <a:spcPct val="240000"/>
              </a:lnSpc>
              <a:spcBef>
                <a:spcPts val="0"/>
              </a:spcBef>
              <a:spcAft>
                <a:spcPts val="0"/>
              </a:spcAft>
              <a:buClr>
                <a:schemeClr val="dk1"/>
              </a:buClr>
              <a:buSzPts val="700"/>
              <a:buNone/>
              <a:defRPr sz="700">
                <a:solidFill>
                  <a:schemeClr val="dk1"/>
                </a:solidFill>
                <a:latin typeface="Quattrocento Sans"/>
                <a:ea typeface="Quattrocento Sans"/>
                <a:cs typeface="Quattrocento Sans"/>
                <a:sym typeface="Quattrocento Sans"/>
              </a:defRPr>
            </a:lvl4pPr>
            <a:lvl5pPr indent="-228600" lvl="4" marL="2286000" rtl="0" algn="l">
              <a:lnSpc>
                <a:spcPct val="240000"/>
              </a:lnSpc>
              <a:spcBef>
                <a:spcPts val="0"/>
              </a:spcBef>
              <a:spcAft>
                <a:spcPts val="0"/>
              </a:spcAft>
              <a:buClr>
                <a:schemeClr val="dk1"/>
              </a:buClr>
              <a:buSzPts val="700"/>
              <a:buNone/>
              <a:defRPr sz="700">
                <a:solidFill>
                  <a:schemeClr val="dk1"/>
                </a:solidFill>
                <a:latin typeface="Quattrocento Sans"/>
                <a:ea typeface="Quattrocento Sans"/>
                <a:cs typeface="Quattrocento Sans"/>
                <a:sym typeface="Quattrocento Sans"/>
              </a:defRPr>
            </a:lvl5pPr>
            <a:lvl6pPr indent="-228600" lvl="5" marL="2743200" rtl="0" algn="l">
              <a:spcBef>
                <a:spcPts val="300"/>
              </a:spcBef>
              <a:spcAft>
                <a:spcPts val="0"/>
              </a:spcAft>
              <a:buClr>
                <a:schemeClr val="dk1"/>
              </a:buClr>
              <a:buSzPts val="1300"/>
              <a:buNone/>
              <a:defRPr/>
            </a:lvl6pPr>
            <a:lvl7pPr indent="-228600" lvl="6" marL="3200400" rtl="0" algn="l">
              <a:lnSpc>
                <a:spcPct val="100000"/>
              </a:lnSpc>
              <a:spcBef>
                <a:spcPts val="0"/>
              </a:spcBef>
              <a:spcAft>
                <a:spcPts val="0"/>
              </a:spcAft>
              <a:buClr>
                <a:schemeClr val="dk1"/>
              </a:buClr>
              <a:buSzPts val="1300"/>
              <a:buNone/>
              <a:defRPr/>
            </a:lvl7pPr>
            <a:lvl8pPr indent="-311150" lvl="7" marL="3657600" rtl="0" algn="l">
              <a:spcBef>
                <a:spcPts val="300"/>
              </a:spcBef>
              <a:spcAft>
                <a:spcPts val="0"/>
              </a:spcAft>
              <a:buClr>
                <a:schemeClr val="dk1"/>
              </a:buClr>
              <a:buSzPts val="1300"/>
              <a:buChar char="•"/>
              <a:defRPr/>
            </a:lvl8pPr>
            <a:lvl9pPr indent="-311150" lvl="8" marL="4114800" rtl="0" algn="l">
              <a:spcBef>
                <a:spcPts val="300"/>
              </a:spcBef>
              <a:spcAft>
                <a:spcPts val="0"/>
              </a:spcAft>
              <a:buClr>
                <a:schemeClr val="dk1"/>
              </a:buClr>
              <a:buSzPts val="1300"/>
              <a:buChar char="•"/>
              <a:defRPr/>
            </a:lvl9pPr>
          </a:lstStyle>
          <a:p/>
        </p:txBody>
      </p:sp>
    </p:spTree>
  </p:cSld>
  <p:clrMapOvr>
    <a:masterClrMapping/>
  </p:clrMapOvr>
  <p:transition>
    <p:fade/>
  </p:transition>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p:spTree>
      <p:nvGrpSpPr>
        <p:cNvPr id="1110" name="Shape 1110"/>
        <p:cNvGrpSpPr/>
        <p:nvPr/>
      </p:nvGrpSpPr>
      <p:grpSpPr>
        <a:xfrm>
          <a:off x="0" y="0"/>
          <a:ext cx="0" cy="0"/>
          <a:chOff x="0" y="0"/>
          <a:chExt cx="0" cy="0"/>
        </a:xfrm>
      </p:grpSpPr>
      <p:sp>
        <p:nvSpPr>
          <p:cNvPr id="1111" name="Google Shape;1111;p184"/>
          <p:cNvSpPr txBox="1"/>
          <p:nvPr>
            <p:ph type="title"/>
          </p:nvPr>
        </p:nvSpPr>
        <p:spPr>
          <a:xfrm>
            <a:off x="341996" y="465321"/>
            <a:ext cx="8479800" cy="302400"/>
          </a:xfrm>
          <a:prstGeom prst="rect">
            <a:avLst/>
          </a:prstGeom>
          <a:noFill/>
          <a:ln>
            <a:noFill/>
          </a:ln>
        </p:spPr>
        <p:txBody>
          <a:bodyPr anchorCtr="0" anchor="t" bIns="0" lIns="0" spcFirstLastPara="1" rIns="0" wrap="square" tIns="0">
            <a:noAutofit/>
          </a:bodyPr>
          <a:lstStyle>
            <a:lvl1pPr lvl="0" rtl="0" algn="l">
              <a:lnSpc>
                <a:spcPct val="114285"/>
              </a:lnSpc>
              <a:spcBef>
                <a:spcPts val="0"/>
              </a:spcBef>
              <a:spcAft>
                <a:spcPts val="0"/>
              </a:spcAft>
              <a:buClr>
                <a:schemeClr val="dk1"/>
              </a:buClr>
              <a:buSzPts val="2100"/>
              <a:buFont typeface="Quattrocento Sans"/>
              <a:buNone/>
              <a:defRPr sz="2100" strike="noStrike">
                <a:solidFill>
                  <a:schemeClr val="dk1"/>
                </a:solidFill>
              </a:defRPr>
            </a:lvl1pPr>
            <a:lvl2pPr lvl="1" rtl="0">
              <a:spcBef>
                <a:spcPts val="0"/>
              </a:spcBef>
              <a:spcAft>
                <a:spcPts val="0"/>
              </a:spcAft>
              <a:buSzPts val="1000"/>
              <a:buNone/>
              <a:defRPr/>
            </a:lvl2pPr>
            <a:lvl3pPr lvl="2" rtl="0">
              <a:spcBef>
                <a:spcPts val="0"/>
              </a:spcBef>
              <a:spcAft>
                <a:spcPts val="0"/>
              </a:spcAft>
              <a:buSzPts val="1000"/>
              <a:buNone/>
              <a:defRPr/>
            </a:lvl3pPr>
            <a:lvl4pPr lvl="3" rtl="0">
              <a:spcBef>
                <a:spcPts val="0"/>
              </a:spcBef>
              <a:spcAft>
                <a:spcPts val="0"/>
              </a:spcAft>
              <a:buSzPts val="10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000"/>
              <a:buNone/>
              <a:defRPr/>
            </a:lvl7pPr>
            <a:lvl8pPr lvl="7" rtl="0">
              <a:spcBef>
                <a:spcPts val="0"/>
              </a:spcBef>
              <a:spcAft>
                <a:spcPts val="0"/>
              </a:spcAft>
              <a:buSzPts val="1000"/>
              <a:buNone/>
              <a:defRPr/>
            </a:lvl8pPr>
            <a:lvl9pPr lvl="8" rtl="0">
              <a:spcBef>
                <a:spcPts val="0"/>
              </a:spcBef>
              <a:spcAft>
                <a:spcPts val="0"/>
              </a:spcAft>
              <a:buSzPts val="1000"/>
              <a:buNone/>
              <a:defRPr/>
            </a:lvl9pPr>
          </a:lstStyle>
          <a:p/>
        </p:txBody>
      </p:sp>
    </p:spTree>
  </p:cSld>
  <p:clrMapOvr>
    <a:masterClrMapping/>
  </p:clrMapOvr>
  <p:transition>
    <p:fade/>
  </p:transition>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 layout 1">
  <p:cSld name="Photo layout 1">
    <p:spTree>
      <p:nvGrpSpPr>
        <p:cNvPr id="1112" name="Shape 1112"/>
        <p:cNvGrpSpPr/>
        <p:nvPr/>
      </p:nvGrpSpPr>
      <p:grpSpPr>
        <a:xfrm>
          <a:off x="0" y="0"/>
          <a:ext cx="0" cy="0"/>
          <a:chOff x="0" y="0"/>
          <a:chExt cx="0" cy="0"/>
        </a:xfrm>
      </p:grpSpPr>
      <p:sp>
        <p:nvSpPr>
          <p:cNvPr id="1113" name="Google Shape;1113;p185"/>
          <p:cNvSpPr/>
          <p:nvPr>
            <p:ph idx="2" type="pic"/>
          </p:nvPr>
        </p:nvSpPr>
        <p:spPr>
          <a:xfrm>
            <a:off x="4672381" y="0"/>
            <a:ext cx="4471500" cy="5143500"/>
          </a:xfrm>
          <a:prstGeom prst="rect">
            <a:avLst/>
          </a:prstGeom>
          <a:blipFill rotWithShape="1">
            <a:blip r:embed="rId2">
              <a:alphaModFix/>
            </a:blip>
            <a:stretch>
              <a:fillRect b="0" l="0" r="0" t="0"/>
            </a:stretch>
          </a:blipFill>
          <a:ln>
            <a:noFill/>
          </a:ln>
        </p:spPr>
        <p:txBody>
          <a:bodyPr anchorCtr="0" anchor="ctr" bIns="67225" lIns="0" spcFirstLastPara="1" rIns="107575" wrap="square" tIns="67225">
            <a:noAutofit/>
          </a:bodyPr>
          <a:lstStyle>
            <a:lvl1pPr lvl="0" marR="0" rtl="0" algn="ctr">
              <a:lnSpc>
                <a:spcPct val="100000"/>
              </a:lnSpc>
              <a:spcBef>
                <a:spcPts val="0"/>
              </a:spcBef>
              <a:spcAft>
                <a:spcPts val="0"/>
              </a:spcAft>
              <a:buClr>
                <a:schemeClr val="lt2"/>
              </a:buClr>
              <a:buSzPts val="1600"/>
              <a:buFont typeface="Noto Sans Symbols"/>
              <a:buNone/>
              <a:defRPr b="0" i="0" sz="1800" u="none" cap="none" strike="noStrike">
                <a:solidFill>
                  <a:schemeClr val="lt2"/>
                </a:solidFill>
                <a:latin typeface="Quattrocento Sans"/>
                <a:ea typeface="Quattrocento Sans"/>
                <a:cs typeface="Quattrocento Sans"/>
                <a:sym typeface="Quattrocento Sans"/>
              </a:defRPr>
            </a:lvl1pPr>
            <a:lvl2pPr lvl="1" marR="0" rtl="0" algn="l">
              <a:lnSpc>
                <a:spcPct val="100000"/>
              </a:lnSpc>
              <a:spcBef>
                <a:spcPts val="0"/>
              </a:spcBef>
              <a:spcAft>
                <a:spcPts val="0"/>
              </a:spcAft>
              <a:buClr>
                <a:schemeClr val="dk1"/>
              </a:buClr>
              <a:buSzPts val="1300"/>
              <a:buFont typeface="Noto Sans Symbols"/>
              <a:buNone/>
              <a:defRPr b="0" i="0" sz="1500" u="none" cap="none" strike="noStrike">
                <a:solidFill>
                  <a:schemeClr val="dk1"/>
                </a:solidFill>
                <a:latin typeface="Quattrocento Sans"/>
                <a:ea typeface="Quattrocento Sans"/>
                <a:cs typeface="Quattrocento Sans"/>
                <a:sym typeface="Quattrocento Sans"/>
              </a:defRPr>
            </a:lvl2pPr>
            <a:lvl3pPr lvl="2" marR="0" rtl="0" algn="l">
              <a:lnSpc>
                <a:spcPct val="100000"/>
              </a:lnSpc>
              <a:spcBef>
                <a:spcPts val="0"/>
              </a:spcBef>
              <a:spcAft>
                <a:spcPts val="0"/>
              </a:spcAft>
              <a:buClr>
                <a:schemeClr val="dk2"/>
              </a:buClr>
              <a:buSzPts val="1200"/>
              <a:buFont typeface="Noto Sans Symbols"/>
              <a:buNone/>
              <a:defRPr b="0" i="0" sz="1300" u="none" cap="none" strike="noStrike">
                <a:solidFill>
                  <a:schemeClr val="dk2"/>
                </a:solidFill>
                <a:latin typeface="Quattrocento Sans"/>
                <a:ea typeface="Quattrocento Sans"/>
                <a:cs typeface="Quattrocento Sans"/>
                <a:sym typeface="Quattrocento Sans"/>
              </a:defRPr>
            </a:lvl3pPr>
            <a:lvl4pPr lvl="3" marR="0" rtl="0" algn="l">
              <a:lnSpc>
                <a:spcPct val="100000"/>
              </a:lnSpc>
              <a:spcBef>
                <a:spcPts val="0"/>
              </a:spcBef>
              <a:spcAft>
                <a:spcPts val="0"/>
              </a:spcAft>
              <a:buClr>
                <a:schemeClr val="dk1"/>
              </a:buClr>
              <a:buSzPts val="1200"/>
              <a:buFont typeface="Noto Sans Symbols"/>
              <a:buNone/>
              <a:defRPr b="0" i="0" sz="1300" u="none" cap="none" strike="noStrike">
                <a:solidFill>
                  <a:schemeClr val="dk1"/>
                </a:solidFill>
                <a:latin typeface="Quattrocento Sans"/>
                <a:ea typeface="Quattrocento Sans"/>
                <a:cs typeface="Quattrocento Sans"/>
                <a:sym typeface="Quattrocento Sans"/>
              </a:defRPr>
            </a:lvl4pPr>
            <a:lvl5pPr lvl="4" marR="0" rtl="0" algn="l">
              <a:lnSpc>
                <a:spcPct val="100000"/>
              </a:lnSpc>
              <a:spcBef>
                <a:spcPts val="0"/>
              </a:spcBef>
              <a:spcAft>
                <a:spcPts val="0"/>
              </a:spcAft>
              <a:buClr>
                <a:schemeClr val="dk1"/>
              </a:buClr>
              <a:buSzPts val="800"/>
              <a:buFont typeface="Noto Sans Symbols"/>
              <a:buNone/>
              <a:defRPr b="1" i="0" sz="900" u="none" cap="none" strike="noStrike">
                <a:solidFill>
                  <a:schemeClr val="dk1"/>
                </a:solidFill>
                <a:latin typeface="Quattrocento Sans"/>
                <a:ea typeface="Quattrocento Sans"/>
                <a:cs typeface="Quattrocento Sans"/>
                <a:sym typeface="Quattrocento Sans"/>
              </a:defRPr>
            </a:lvl5pPr>
            <a:lvl6pPr lvl="5" marR="0" rtl="0" algn="l">
              <a:spcBef>
                <a:spcPts val="300"/>
              </a:spcBef>
              <a:spcAft>
                <a:spcPts val="0"/>
              </a:spcAft>
              <a:buClr>
                <a:schemeClr val="dk1"/>
              </a:buClr>
              <a:buSzPts val="1500"/>
              <a:buFont typeface="Arial"/>
              <a:buNone/>
              <a:defRPr b="0" i="0" sz="1500" u="none" cap="none" strike="noStrike">
                <a:solidFill>
                  <a:schemeClr val="dk1"/>
                </a:solidFill>
                <a:latin typeface="Quattrocento Sans"/>
                <a:ea typeface="Quattrocento Sans"/>
                <a:cs typeface="Quattrocento Sans"/>
                <a:sym typeface="Quattrocento Sans"/>
              </a:defRPr>
            </a:lvl6pPr>
            <a:lvl7pPr lvl="6" marR="0" rtl="0" algn="l">
              <a:lnSpc>
                <a:spcPct val="100000"/>
              </a:lnSpc>
              <a:spcBef>
                <a:spcPts val="0"/>
              </a:spcBef>
              <a:spcAft>
                <a:spcPts val="0"/>
              </a:spcAft>
              <a:buClr>
                <a:schemeClr val="dk1"/>
              </a:buClr>
              <a:buSzPts val="900"/>
              <a:buFont typeface="Arial"/>
              <a:buNone/>
              <a:defRPr b="0" i="0" sz="900" u="none" cap="none" strike="noStrike">
                <a:solidFill>
                  <a:schemeClr val="dk1"/>
                </a:solidFill>
                <a:latin typeface="Quattrocento Sans"/>
                <a:ea typeface="Quattrocento Sans"/>
                <a:cs typeface="Quattrocento Sans"/>
                <a:sym typeface="Quattrocento Sans"/>
              </a:defRPr>
            </a:lvl7pPr>
            <a:lvl8pPr lvl="7" marR="0" rtl="0" algn="l">
              <a:spcBef>
                <a:spcPts val="300"/>
              </a:spcBef>
              <a:spcAft>
                <a:spcPts val="0"/>
              </a:spcAft>
              <a:buClr>
                <a:schemeClr val="dk1"/>
              </a:buClr>
              <a:buSzPts val="1500"/>
              <a:buFont typeface="Arial"/>
              <a:buChar char="•"/>
              <a:defRPr b="0" i="0" sz="1500" u="none" cap="none" strike="noStrike">
                <a:solidFill>
                  <a:schemeClr val="dk1"/>
                </a:solidFill>
                <a:latin typeface="Quattrocento Sans"/>
                <a:ea typeface="Quattrocento Sans"/>
                <a:cs typeface="Quattrocento Sans"/>
                <a:sym typeface="Quattrocento Sans"/>
              </a:defRPr>
            </a:lvl8pPr>
            <a:lvl9pPr lvl="8" marR="0" rtl="0" algn="l">
              <a:spcBef>
                <a:spcPts val="300"/>
              </a:spcBef>
              <a:spcAft>
                <a:spcPts val="0"/>
              </a:spcAft>
              <a:buClr>
                <a:schemeClr val="dk1"/>
              </a:buClr>
              <a:buSzPts val="1500"/>
              <a:buFont typeface="Arial"/>
              <a:buChar char="•"/>
              <a:defRPr b="0" i="0" sz="1500" u="none" cap="none" strike="noStrike">
                <a:solidFill>
                  <a:schemeClr val="dk1"/>
                </a:solidFill>
                <a:latin typeface="Quattrocento Sans"/>
                <a:ea typeface="Quattrocento Sans"/>
                <a:cs typeface="Quattrocento Sans"/>
                <a:sym typeface="Quattrocento Sans"/>
              </a:defRPr>
            </a:lvl9pPr>
          </a:lstStyle>
          <a:p/>
        </p:txBody>
      </p:sp>
      <p:sp>
        <p:nvSpPr>
          <p:cNvPr id="1114" name="Google Shape;1114;p185"/>
          <p:cNvSpPr txBox="1"/>
          <p:nvPr>
            <p:ph type="title"/>
          </p:nvPr>
        </p:nvSpPr>
        <p:spPr>
          <a:xfrm>
            <a:off x="341996" y="465321"/>
            <a:ext cx="4156500" cy="302400"/>
          </a:xfrm>
          <a:prstGeom prst="rect">
            <a:avLst/>
          </a:prstGeom>
          <a:noFill/>
          <a:ln>
            <a:noFill/>
          </a:ln>
        </p:spPr>
        <p:txBody>
          <a:bodyPr anchorCtr="0" anchor="t" bIns="0" lIns="0" spcFirstLastPara="1" rIns="0" wrap="square" tIns="0">
            <a:noAutofit/>
          </a:bodyPr>
          <a:lstStyle>
            <a:lvl1pPr lvl="0" rtl="0" algn="l">
              <a:lnSpc>
                <a:spcPct val="114285"/>
              </a:lnSpc>
              <a:spcBef>
                <a:spcPts val="0"/>
              </a:spcBef>
              <a:spcAft>
                <a:spcPts val="0"/>
              </a:spcAft>
              <a:buClr>
                <a:schemeClr val="dk1"/>
              </a:buClr>
              <a:buSzPts val="2100"/>
              <a:buFont typeface="Quattrocento Sans"/>
              <a:buNone/>
              <a:defRPr sz="2100">
                <a:solidFill>
                  <a:schemeClr val="dk1"/>
                </a:solidFill>
              </a:defRPr>
            </a:lvl1pPr>
            <a:lvl2pPr lvl="1" rtl="0">
              <a:spcBef>
                <a:spcPts val="0"/>
              </a:spcBef>
              <a:spcAft>
                <a:spcPts val="0"/>
              </a:spcAft>
              <a:buSzPts val="1000"/>
              <a:buNone/>
              <a:defRPr/>
            </a:lvl2pPr>
            <a:lvl3pPr lvl="2" rtl="0">
              <a:spcBef>
                <a:spcPts val="0"/>
              </a:spcBef>
              <a:spcAft>
                <a:spcPts val="0"/>
              </a:spcAft>
              <a:buSzPts val="1000"/>
              <a:buNone/>
              <a:defRPr/>
            </a:lvl3pPr>
            <a:lvl4pPr lvl="3" rtl="0">
              <a:spcBef>
                <a:spcPts val="0"/>
              </a:spcBef>
              <a:spcAft>
                <a:spcPts val="0"/>
              </a:spcAft>
              <a:buSzPts val="10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000"/>
              <a:buNone/>
              <a:defRPr/>
            </a:lvl7pPr>
            <a:lvl8pPr lvl="7" rtl="0">
              <a:spcBef>
                <a:spcPts val="0"/>
              </a:spcBef>
              <a:spcAft>
                <a:spcPts val="0"/>
              </a:spcAft>
              <a:buSzPts val="1000"/>
              <a:buNone/>
              <a:defRPr/>
            </a:lvl8pPr>
            <a:lvl9pPr lvl="8" rtl="0">
              <a:spcBef>
                <a:spcPts val="0"/>
              </a:spcBef>
              <a:spcAft>
                <a:spcPts val="0"/>
              </a:spcAft>
              <a:buSzPts val="1000"/>
              <a:buNone/>
              <a:defRPr/>
            </a:lvl9pPr>
          </a:lstStyle>
          <a:p/>
        </p:txBody>
      </p:sp>
      <p:sp>
        <p:nvSpPr>
          <p:cNvPr id="1115" name="Google Shape;1115;p185"/>
          <p:cNvSpPr txBox="1"/>
          <p:nvPr>
            <p:ph idx="1" type="body"/>
          </p:nvPr>
        </p:nvSpPr>
        <p:spPr>
          <a:xfrm>
            <a:off x="341996" y="1772717"/>
            <a:ext cx="3617100" cy="1986600"/>
          </a:xfrm>
          <a:prstGeom prst="rect">
            <a:avLst/>
          </a:prstGeom>
          <a:noFill/>
          <a:ln>
            <a:noFill/>
          </a:ln>
        </p:spPr>
        <p:txBody>
          <a:bodyPr anchorCtr="0" anchor="t" bIns="0" lIns="0" spcFirstLastPara="1" rIns="0" wrap="square" tIns="0">
            <a:noAutofit/>
          </a:bodyPr>
          <a:lstStyle>
            <a:lvl1pPr indent="-228600" lvl="0" marL="457200" rtl="0" algn="l">
              <a:lnSpc>
                <a:spcPct val="128571"/>
              </a:lnSpc>
              <a:spcBef>
                <a:spcPts val="700"/>
              </a:spcBef>
              <a:spcAft>
                <a:spcPts val="0"/>
              </a:spcAft>
              <a:buClr>
                <a:schemeClr val="dk2"/>
              </a:buClr>
              <a:buSzPts val="900"/>
              <a:buNone/>
              <a:defRPr b="0" sz="1000">
                <a:solidFill>
                  <a:schemeClr val="dk2"/>
                </a:solidFill>
                <a:latin typeface="Quattrocento Sans"/>
                <a:ea typeface="Quattrocento Sans"/>
                <a:cs typeface="Quattrocento Sans"/>
                <a:sym typeface="Quattrocento Sans"/>
              </a:defRPr>
            </a:lvl1pPr>
            <a:lvl2pPr indent="-228600" lvl="1" marL="914400" marR="0" rtl="0" algn="l">
              <a:lnSpc>
                <a:spcPct val="128571"/>
              </a:lnSpc>
              <a:spcBef>
                <a:spcPts val="300"/>
              </a:spcBef>
              <a:spcAft>
                <a:spcPts val="0"/>
              </a:spcAft>
              <a:buClr>
                <a:schemeClr val="dk1"/>
              </a:buClr>
              <a:buSzPts val="900"/>
              <a:buFont typeface="Arial"/>
              <a:buNone/>
              <a:defRPr sz="1000">
                <a:solidFill>
                  <a:schemeClr val="dk1"/>
                </a:solidFill>
              </a:defRPr>
            </a:lvl2pPr>
            <a:lvl3pPr indent="-228600" lvl="2" marL="1371600" rtl="0" algn="l">
              <a:lnSpc>
                <a:spcPct val="100000"/>
              </a:lnSpc>
              <a:spcBef>
                <a:spcPts val="0"/>
              </a:spcBef>
              <a:spcAft>
                <a:spcPts val="0"/>
              </a:spcAft>
              <a:buClr>
                <a:schemeClr val="dk2"/>
              </a:buClr>
              <a:buSzPts val="1200"/>
              <a:buNone/>
              <a:defRPr/>
            </a:lvl3pPr>
            <a:lvl4pPr indent="-228600" lvl="3" marL="1828800" rtl="0" algn="l">
              <a:lnSpc>
                <a:spcPct val="100000"/>
              </a:lnSpc>
              <a:spcBef>
                <a:spcPts val="0"/>
              </a:spcBef>
              <a:spcAft>
                <a:spcPts val="0"/>
              </a:spcAft>
              <a:buClr>
                <a:schemeClr val="dk1"/>
              </a:buClr>
              <a:buSzPts val="1200"/>
              <a:buNone/>
              <a:defRPr/>
            </a:lvl4pPr>
            <a:lvl5pPr indent="-228600" lvl="4" marL="2286000" rtl="0" algn="l">
              <a:lnSpc>
                <a:spcPct val="100000"/>
              </a:lnSpc>
              <a:spcBef>
                <a:spcPts val="0"/>
              </a:spcBef>
              <a:spcAft>
                <a:spcPts val="0"/>
              </a:spcAft>
              <a:buClr>
                <a:schemeClr val="dk1"/>
              </a:buClr>
              <a:buSzPts val="800"/>
              <a:buNone/>
              <a:defRPr/>
            </a:lvl5pPr>
            <a:lvl6pPr indent="-228600" lvl="5" marL="2743200" rtl="0" algn="l">
              <a:spcBef>
                <a:spcPts val="300"/>
              </a:spcBef>
              <a:spcAft>
                <a:spcPts val="0"/>
              </a:spcAft>
              <a:buClr>
                <a:schemeClr val="dk1"/>
              </a:buClr>
              <a:buSzPts val="1300"/>
              <a:buNone/>
              <a:defRPr/>
            </a:lvl6pPr>
            <a:lvl7pPr indent="-228600" lvl="6" marL="3200400" rtl="0" algn="l">
              <a:lnSpc>
                <a:spcPct val="100000"/>
              </a:lnSpc>
              <a:spcBef>
                <a:spcPts val="0"/>
              </a:spcBef>
              <a:spcAft>
                <a:spcPts val="0"/>
              </a:spcAft>
              <a:buClr>
                <a:schemeClr val="dk1"/>
              </a:buClr>
              <a:buSzPts val="1300"/>
              <a:buNone/>
              <a:defRPr/>
            </a:lvl7pPr>
            <a:lvl8pPr indent="-311150" lvl="7" marL="3657600" rtl="0" algn="l">
              <a:spcBef>
                <a:spcPts val="300"/>
              </a:spcBef>
              <a:spcAft>
                <a:spcPts val="0"/>
              </a:spcAft>
              <a:buClr>
                <a:schemeClr val="dk1"/>
              </a:buClr>
              <a:buSzPts val="1300"/>
              <a:buChar char="•"/>
              <a:defRPr/>
            </a:lvl8pPr>
            <a:lvl9pPr indent="-311150" lvl="8" marL="4114800" rtl="0" algn="l">
              <a:spcBef>
                <a:spcPts val="300"/>
              </a:spcBef>
              <a:spcAft>
                <a:spcPts val="0"/>
              </a:spcAft>
              <a:buClr>
                <a:schemeClr val="dk1"/>
              </a:buClr>
              <a:buSzPts val="1300"/>
              <a:buChar char="•"/>
              <a:defRPr/>
            </a:lvl9pPr>
          </a:lstStyle>
          <a:p/>
        </p:txBody>
      </p:sp>
      <p:sp>
        <p:nvSpPr>
          <p:cNvPr id="1116" name="Google Shape;1116;p185"/>
          <p:cNvSpPr txBox="1"/>
          <p:nvPr>
            <p:ph idx="3" type="body"/>
          </p:nvPr>
        </p:nvSpPr>
        <p:spPr>
          <a:xfrm>
            <a:off x="341996" y="1441940"/>
            <a:ext cx="3617100" cy="226200"/>
          </a:xfrm>
          <a:prstGeom prst="rect">
            <a:avLst/>
          </a:prstGeom>
          <a:noFill/>
          <a:ln>
            <a:noFill/>
          </a:ln>
        </p:spPr>
        <p:txBody>
          <a:bodyPr anchorCtr="0" anchor="t" bIns="0" lIns="0" spcFirstLastPara="1" rIns="0" wrap="square" tIns="0">
            <a:noAutofit/>
          </a:bodyPr>
          <a:lstStyle>
            <a:lvl1pPr indent="-228600" lvl="0" marL="457200" rtl="0" algn="l">
              <a:lnSpc>
                <a:spcPct val="120000"/>
              </a:lnSpc>
              <a:spcBef>
                <a:spcPts val="0"/>
              </a:spcBef>
              <a:spcAft>
                <a:spcPts val="0"/>
              </a:spcAft>
              <a:buClr>
                <a:schemeClr val="dk1"/>
              </a:buClr>
              <a:buSzPts val="1300"/>
              <a:buNone/>
              <a:defRPr sz="1500">
                <a:solidFill>
                  <a:schemeClr val="dk1"/>
                </a:solidFill>
                <a:latin typeface="Quattrocento Sans"/>
                <a:ea typeface="Quattrocento Sans"/>
                <a:cs typeface="Quattrocento Sans"/>
                <a:sym typeface="Quattrocento Sans"/>
              </a:defRPr>
            </a:lvl1pPr>
            <a:lvl2pPr indent="-228600" lvl="1" marL="914400" rtl="0" algn="l">
              <a:lnSpc>
                <a:spcPct val="100000"/>
              </a:lnSpc>
              <a:spcBef>
                <a:spcPts val="0"/>
              </a:spcBef>
              <a:spcAft>
                <a:spcPts val="0"/>
              </a:spcAft>
              <a:buClr>
                <a:schemeClr val="dk1"/>
              </a:buClr>
              <a:buSzPts val="1300"/>
              <a:buNone/>
              <a:defRPr/>
            </a:lvl2pPr>
            <a:lvl3pPr indent="-228600" lvl="2" marL="1371600" rtl="0" algn="l">
              <a:lnSpc>
                <a:spcPct val="100000"/>
              </a:lnSpc>
              <a:spcBef>
                <a:spcPts val="0"/>
              </a:spcBef>
              <a:spcAft>
                <a:spcPts val="0"/>
              </a:spcAft>
              <a:buClr>
                <a:schemeClr val="dk2"/>
              </a:buClr>
              <a:buSzPts val="1200"/>
              <a:buNone/>
              <a:defRPr/>
            </a:lvl3pPr>
            <a:lvl4pPr indent="-228600" lvl="3" marL="1828800" rtl="0" algn="l">
              <a:lnSpc>
                <a:spcPct val="100000"/>
              </a:lnSpc>
              <a:spcBef>
                <a:spcPts val="0"/>
              </a:spcBef>
              <a:spcAft>
                <a:spcPts val="0"/>
              </a:spcAft>
              <a:buClr>
                <a:schemeClr val="dk1"/>
              </a:buClr>
              <a:buSzPts val="1200"/>
              <a:buNone/>
              <a:defRPr/>
            </a:lvl4pPr>
            <a:lvl5pPr indent="-228600" lvl="4" marL="2286000" rtl="0" algn="l">
              <a:lnSpc>
                <a:spcPct val="100000"/>
              </a:lnSpc>
              <a:spcBef>
                <a:spcPts val="0"/>
              </a:spcBef>
              <a:spcAft>
                <a:spcPts val="0"/>
              </a:spcAft>
              <a:buClr>
                <a:schemeClr val="dk1"/>
              </a:buClr>
              <a:buSzPts val="800"/>
              <a:buNone/>
              <a:defRPr/>
            </a:lvl5pPr>
            <a:lvl6pPr indent="-228600" lvl="5" marL="2743200" rtl="0" algn="l">
              <a:spcBef>
                <a:spcPts val="300"/>
              </a:spcBef>
              <a:spcAft>
                <a:spcPts val="0"/>
              </a:spcAft>
              <a:buClr>
                <a:schemeClr val="dk1"/>
              </a:buClr>
              <a:buSzPts val="1300"/>
              <a:buNone/>
              <a:defRPr/>
            </a:lvl6pPr>
            <a:lvl7pPr indent="-228600" lvl="6" marL="3200400" rtl="0" algn="l">
              <a:lnSpc>
                <a:spcPct val="100000"/>
              </a:lnSpc>
              <a:spcBef>
                <a:spcPts val="0"/>
              </a:spcBef>
              <a:spcAft>
                <a:spcPts val="0"/>
              </a:spcAft>
              <a:buClr>
                <a:schemeClr val="dk1"/>
              </a:buClr>
              <a:buSzPts val="1300"/>
              <a:buNone/>
              <a:defRPr/>
            </a:lvl7pPr>
            <a:lvl8pPr indent="-311150" lvl="7" marL="3657600" rtl="0" algn="l">
              <a:spcBef>
                <a:spcPts val="300"/>
              </a:spcBef>
              <a:spcAft>
                <a:spcPts val="0"/>
              </a:spcAft>
              <a:buClr>
                <a:schemeClr val="dk1"/>
              </a:buClr>
              <a:buSzPts val="1300"/>
              <a:buChar char="•"/>
              <a:defRPr/>
            </a:lvl8pPr>
            <a:lvl9pPr indent="-311150" lvl="8" marL="4114800" rtl="0" algn="l">
              <a:spcBef>
                <a:spcPts val="300"/>
              </a:spcBef>
              <a:spcAft>
                <a:spcPts val="0"/>
              </a:spcAft>
              <a:buClr>
                <a:schemeClr val="dk1"/>
              </a:buClr>
              <a:buSzPts val="1300"/>
              <a:buChar char="•"/>
              <a:defRPr/>
            </a:lvl9pPr>
          </a:lstStyle>
          <a:p/>
        </p:txBody>
      </p:sp>
    </p:spTree>
  </p:cSld>
  <p:clrMapOvr>
    <a:masterClrMapping/>
  </p:clrMapOvr>
  <p:transition>
    <p:fade/>
  </p:transition>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 layout 2">
  <p:cSld name="Photo layout 2">
    <p:spTree>
      <p:nvGrpSpPr>
        <p:cNvPr id="1117" name="Shape 1117"/>
        <p:cNvGrpSpPr/>
        <p:nvPr/>
      </p:nvGrpSpPr>
      <p:grpSpPr>
        <a:xfrm>
          <a:off x="0" y="0"/>
          <a:ext cx="0" cy="0"/>
          <a:chOff x="0" y="0"/>
          <a:chExt cx="0" cy="0"/>
        </a:xfrm>
      </p:grpSpPr>
      <p:sp>
        <p:nvSpPr>
          <p:cNvPr id="1118" name="Google Shape;1118;p186"/>
          <p:cNvSpPr/>
          <p:nvPr>
            <p:ph idx="2" type="pic"/>
          </p:nvPr>
        </p:nvSpPr>
        <p:spPr>
          <a:xfrm>
            <a:off x="341996" y="1619164"/>
            <a:ext cx="2713800" cy="1905300"/>
          </a:xfrm>
          <a:prstGeom prst="rect">
            <a:avLst/>
          </a:prstGeom>
          <a:blipFill rotWithShape="1">
            <a:blip r:embed="rId2">
              <a:alphaModFix/>
            </a:blip>
            <a:stretch>
              <a:fillRect b="0" l="0" r="0" t="0"/>
            </a:stretch>
          </a:blipFill>
          <a:ln>
            <a:noFill/>
          </a:ln>
        </p:spPr>
        <p:txBody>
          <a:bodyPr anchorCtr="0" anchor="ctr" bIns="67225" lIns="0" spcFirstLastPara="1" rIns="107575" wrap="square" tIns="67225">
            <a:noAutofit/>
          </a:bodyPr>
          <a:lstStyle>
            <a:lvl1pPr lvl="0" marR="0" rtl="0" algn="ctr">
              <a:lnSpc>
                <a:spcPct val="100000"/>
              </a:lnSpc>
              <a:spcBef>
                <a:spcPts val="0"/>
              </a:spcBef>
              <a:spcAft>
                <a:spcPts val="0"/>
              </a:spcAft>
              <a:buClr>
                <a:schemeClr val="lt2"/>
              </a:buClr>
              <a:buSzPts val="1300"/>
              <a:buFont typeface="Noto Sans Symbols"/>
              <a:buNone/>
              <a:defRPr b="0" i="0" sz="1500" u="none" cap="none" strike="noStrike">
                <a:solidFill>
                  <a:schemeClr val="lt2"/>
                </a:solidFill>
                <a:latin typeface="Quattrocento Sans"/>
                <a:ea typeface="Quattrocento Sans"/>
                <a:cs typeface="Quattrocento Sans"/>
                <a:sym typeface="Quattrocento Sans"/>
              </a:defRPr>
            </a:lvl1pPr>
            <a:lvl2pPr lvl="1" marR="0" rtl="0" algn="l">
              <a:lnSpc>
                <a:spcPct val="100000"/>
              </a:lnSpc>
              <a:spcBef>
                <a:spcPts val="0"/>
              </a:spcBef>
              <a:spcAft>
                <a:spcPts val="0"/>
              </a:spcAft>
              <a:buClr>
                <a:schemeClr val="dk1"/>
              </a:buClr>
              <a:buSzPts val="1300"/>
              <a:buFont typeface="Noto Sans Symbols"/>
              <a:buNone/>
              <a:defRPr b="0" i="0" sz="1500" u="none" cap="none" strike="noStrike">
                <a:solidFill>
                  <a:schemeClr val="dk1"/>
                </a:solidFill>
                <a:latin typeface="Quattrocento Sans"/>
                <a:ea typeface="Quattrocento Sans"/>
                <a:cs typeface="Quattrocento Sans"/>
                <a:sym typeface="Quattrocento Sans"/>
              </a:defRPr>
            </a:lvl2pPr>
            <a:lvl3pPr lvl="2" marR="0" rtl="0" algn="l">
              <a:lnSpc>
                <a:spcPct val="100000"/>
              </a:lnSpc>
              <a:spcBef>
                <a:spcPts val="0"/>
              </a:spcBef>
              <a:spcAft>
                <a:spcPts val="0"/>
              </a:spcAft>
              <a:buClr>
                <a:schemeClr val="dk2"/>
              </a:buClr>
              <a:buSzPts val="1200"/>
              <a:buFont typeface="Noto Sans Symbols"/>
              <a:buNone/>
              <a:defRPr b="0" i="0" sz="1300" u="none" cap="none" strike="noStrike">
                <a:solidFill>
                  <a:schemeClr val="dk2"/>
                </a:solidFill>
                <a:latin typeface="Quattrocento Sans"/>
                <a:ea typeface="Quattrocento Sans"/>
                <a:cs typeface="Quattrocento Sans"/>
                <a:sym typeface="Quattrocento Sans"/>
              </a:defRPr>
            </a:lvl3pPr>
            <a:lvl4pPr lvl="3" marR="0" rtl="0" algn="l">
              <a:lnSpc>
                <a:spcPct val="100000"/>
              </a:lnSpc>
              <a:spcBef>
                <a:spcPts val="0"/>
              </a:spcBef>
              <a:spcAft>
                <a:spcPts val="0"/>
              </a:spcAft>
              <a:buClr>
                <a:schemeClr val="dk1"/>
              </a:buClr>
              <a:buSzPts val="1200"/>
              <a:buFont typeface="Noto Sans Symbols"/>
              <a:buNone/>
              <a:defRPr b="0" i="0" sz="1300" u="none" cap="none" strike="noStrike">
                <a:solidFill>
                  <a:schemeClr val="dk1"/>
                </a:solidFill>
                <a:latin typeface="Quattrocento Sans"/>
                <a:ea typeface="Quattrocento Sans"/>
                <a:cs typeface="Quattrocento Sans"/>
                <a:sym typeface="Quattrocento Sans"/>
              </a:defRPr>
            </a:lvl4pPr>
            <a:lvl5pPr lvl="4" marR="0" rtl="0" algn="l">
              <a:lnSpc>
                <a:spcPct val="100000"/>
              </a:lnSpc>
              <a:spcBef>
                <a:spcPts val="0"/>
              </a:spcBef>
              <a:spcAft>
                <a:spcPts val="0"/>
              </a:spcAft>
              <a:buClr>
                <a:schemeClr val="dk1"/>
              </a:buClr>
              <a:buSzPts val="800"/>
              <a:buFont typeface="Noto Sans Symbols"/>
              <a:buNone/>
              <a:defRPr b="1" i="0" sz="900" u="none" cap="none" strike="noStrike">
                <a:solidFill>
                  <a:schemeClr val="dk1"/>
                </a:solidFill>
                <a:latin typeface="Quattrocento Sans"/>
                <a:ea typeface="Quattrocento Sans"/>
                <a:cs typeface="Quattrocento Sans"/>
                <a:sym typeface="Quattrocento Sans"/>
              </a:defRPr>
            </a:lvl5pPr>
            <a:lvl6pPr lvl="5" marR="0" rtl="0" algn="l">
              <a:spcBef>
                <a:spcPts val="300"/>
              </a:spcBef>
              <a:spcAft>
                <a:spcPts val="0"/>
              </a:spcAft>
              <a:buClr>
                <a:schemeClr val="dk1"/>
              </a:buClr>
              <a:buSzPts val="1500"/>
              <a:buFont typeface="Arial"/>
              <a:buNone/>
              <a:defRPr b="0" i="0" sz="1500" u="none" cap="none" strike="noStrike">
                <a:solidFill>
                  <a:schemeClr val="dk1"/>
                </a:solidFill>
                <a:latin typeface="Quattrocento Sans"/>
                <a:ea typeface="Quattrocento Sans"/>
                <a:cs typeface="Quattrocento Sans"/>
                <a:sym typeface="Quattrocento Sans"/>
              </a:defRPr>
            </a:lvl6pPr>
            <a:lvl7pPr lvl="6" marR="0" rtl="0" algn="l">
              <a:lnSpc>
                <a:spcPct val="100000"/>
              </a:lnSpc>
              <a:spcBef>
                <a:spcPts val="0"/>
              </a:spcBef>
              <a:spcAft>
                <a:spcPts val="0"/>
              </a:spcAft>
              <a:buClr>
                <a:schemeClr val="dk1"/>
              </a:buClr>
              <a:buSzPts val="900"/>
              <a:buFont typeface="Arial"/>
              <a:buNone/>
              <a:defRPr b="0" i="0" sz="900" u="none" cap="none" strike="noStrike">
                <a:solidFill>
                  <a:schemeClr val="dk1"/>
                </a:solidFill>
                <a:latin typeface="Quattrocento Sans"/>
                <a:ea typeface="Quattrocento Sans"/>
                <a:cs typeface="Quattrocento Sans"/>
                <a:sym typeface="Quattrocento Sans"/>
              </a:defRPr>
            </a:lvl7pPr>
            <a:lvl8pPr lvl="7" marR="0" rtl="0" algn="l">
              <a:spcBef>
                <a:spcPts val="300"/>
              </a:spcBef>
              <a:spcAft>
                <a:spcPts val="0"/>
              </a:spcAft>
              <a:buClr>
                <a:schemeClr val="dk1"/>
              </a:buClr>
              <a:buSzPts val="1500"/>
              <a:buFont typeface="Arial"/>
              <a:buChar char="•"/>
              <a:defRPr b="0" i="0" sz="1500" u="none" cap="none" strike="noStrike">
                <a:solidFill>
                  <a:schemeClr val="dk1"/>
                </a:solidFill>
                <a:latin typeface="Quattrocento Sans"/>
                <a:ea typeface="Quattrocento Sans"/>
                <a:cs typeface="Quattrocento Sans"/>
                <a:sym typeface="Quattrocento Sans"/>
              </a:defRPr>
            </a:lvl8pPr>
            <a:lvl9pPr lvl="8" marR="0" rtl="0" algn="l">
              <a:spcBef>
                <a:spcPts val="300"/>
              </a:spcBef>
              <a:spcAft>
                <a:spcPts val="0"/>
              </a:spcAft>
              <a:buClr>
                <a:schemeClr val="dk1"/>
              </a:buClr>
              <a:buSzPts val="1500"/>
              <a:buFont typeface="Arial"/>
              <a:buChar char="•"/>
              <a:defRPr b="0" i="0" sz="1500" u="none" cap="none" strike="noStrike">
                <a:solidFill>
                  <a:schemeClr val="dk1"/>
                </a:solidFill>
                <a:latin typeface="Quattrocento Sans"/>
                <a:ea typeface="Quattrocento Sans"/>
                <a:cs typeface="Quattrocento Sans"/>
                <a:sym typeface="Quattrocento Sans"/>
              </a:defRPr>
            </a:lvl9pPr>
          </a:lstStyle>
          <a:p/>
        </p:txBody>
      </p:sp>
      <p:sp>
        <p:nvSpPr>
          <p:cNvPr id="1119" name="Google Shape;1119;p186"/>
          <p:cNvSpPr/>
          <p:nvPr>
            <p:ph idx="3" type="pic"/>
          </p:nvPr>
        </p:nvSpPr>
        <p:spPr>
          <a:xfrm>
            <a:off x="3227362" y="1619164"/>
            <a:ext cx="2705700" cy="1905300"/>
          </a:xfrm>
          <a:prstGeom prst="rect">
            <a:avLst/>
          </a:prstGeom>
          <a:blipFill rotWithShape="1">
            <a:blip r:embed="rId3">
              <a:alphaModFix/>
            </a:blip>
            <a:stretch>
              <a:fillRect b="0" l="0" r="0" t="0"/>
            </a:stretch>
          </a:blipFill>
          <a:ln>
            <a:noFill/>
          </a:ln>
        </p:spPr>
        <p:txBody>
          <a:bodyPr anchorCtr="0" anchor="ctr" bIns="67225" lIns="0" spcFirstLastPara="1" rIns="107575" wrap="square" tIns="67225">
            <a:noAutofit/>
          </a:bodyPr>
          <a:lstStyle>
            <a:lvl1pPr lvl="0" marR="0" rtl="0" algn="ctr">
              <a:lnSpc>
                <a:spcPct val="100000"/>
              </a:lnSpc>
              <a:spcBef>
                <a:spcPts val="0"/>
              </a:spcBef>
              <a:spcAft>
                <a:spcPts val="0"/>
              </a:spcAft>
              <a:buClr>
                <a:schemeClr val="lt2"/>
              </a:buClr>
              <a:buSzPts val="1300"/>
              <a:buFont typeface="Noto Sans Symbols"/>
              <a:buNone/>
              <a:defRPr b="0" i="0" sz="1500" u="none" cap="none" strike="noStrike">
                <a:solidFill>
                  <a:schemeClr val="lt2"/>
                </a:solidFill>
                <a:latin typeface="Quattrocento Sans"/>
                <a:ea typeface="Quattrocento Sans"/>
                <a:cs typeface="Quattrocento Sans"/>
                <a:sym typeface="Quattrocento Sans"/>
              </a:defRPr>
            </a:lvl1pPr>
            <a:lvl2pPr lvl="1" marR="0" rtl="0" algn="l">
              <a:lnSpc>
                <a:spcPct val="100000"/>
              </a:lnSpc>
              <a:spcBef>
                <a:spcPts val="0"/>
              </a:spcBef>
              <a:spcAft>
                <a:spcPts val="0"/>
              </a:spcAft>
              <a:buClr>
                <a:schemeClr val="dk1"/>
              </a:buClr>
              <a:buSzPts val="1300"/>
              <a:buFont typeface="Noto Sans Symbols"/>
              <a:buNone/>
              <a:defRPr b="0" i="0" sz="1500" u="none" cap="none" strike="noStrike">
                <a:solidFill>
                  <a:schemeClr val="dk1"/>
                </a:solidFill>
                <a:latin typeface="Quattrocento Sans"/>
                <a:ea typeface="Quattrocento Sans"/>
                <a:cs typeface="Quattrocento Sans"/>
                <a:sym typeface="Quattrocento Sans"/>
              </a:defRPr>
            </a:lvl2pPr>
            <a:lvl3pPr lvl="2" marR="0" rtl="0" algn="l">
              <a:lnSpc>
                <a:spcPct val="100000"/>
              </a:lnSpc>
              <a:spcBef>
                <a:spcPts val="0"/>
              </a:spcBef>
              <a:spcAft>
                <a:spcPts val="0"/>
              </a:spcAft>
              <a:buClr>
                <a:schemeClr val="dk2"/>
              </a:buClr>
              <a:buSzPts val="1200"/>
              <a:buFont typeface="Noto Sans Symbols"/>
              <a:buNone/>
              <a:defRPr b="0" i="0" sz="1300" u="none" cap="none" strike="noStrike">
                <a:solidFill>
                  <a:schemeClr val="dk2"/>
                </a:solidFill>
                <a:latin typeface="Quattrocento Sans"/>
                <a:ea typeface="Quattrocento Sans"/>
                <a:cs typeface="Quattrocento Sans"/>
                <a:sym typeface="Quattrocento Sans"/>
              </a:defRPr>
            </a:lvl3pPr>
            <a:lvl4pPr lvl="3" marR="0" rtl="0" algn="l">
              <a:lnSpc>
                <a:spcPct val="100000"/>
              </a:lnSpc>
              <a:spcBef>
                <a:spcPts val="0"/>
              </a:spcBef>
              <a:spcAft>
                <a:spcPts val="0"/>
              </a:spcAft>
              <a:buClr>
                <a:schemeClr val="dk1"/>
              </a:buClr>
              <a:buSzPts val="1200"/>
              <a:buFont typeface="Noto Sans Symbols"/>
              <a:buNone/>
              <a:defRPr b="0" i="0" sz="1300" u="none" cap="none" strike="noStrike">
                <a:solidFill>
                  <a:schemeClr val="dk1"/>
                </a:solidFill>
                <a:latin typeface="Quattrocento Sans"/>
                <a:ea typeface="Quattrocento Sans"/>
                <a:cs typeface="Quattrocento Sans"/>
                <a:sym typeface="Quattrocento Sans"/>
              </a:defRPr>
            </a:lvl4pPr>
            <a:lvl5pPr lvl="4" marR="0" rtl="0" algn="l">
              <a:lnSpc>
                <a:spcPct val="100000"/>
              </a:lnSpc>
              <a:spcBef>
                <a:spcPts val="0"/>
              </a:spcBef>
              <a:spcAft>
                <a:spcPts val="0"/>
              </a:spcAft>
              <a:buClr>
                <a:schemeClr val="dk1"/>
              </a:buClr>
              <a:buSzPts val="800"/>
              <a:buFont typeface="Noto Sans Symbols"/>
              <a:buNone/>
              <a:defRPr b="1" i="0" sz="900" u="none" cap="none" strike="noStrike">
                <a:solidFill>
                  <a:schemeClr val="dk1"/>
                </a:solidFill>
                <a:latin typeface="Quattrocento Sans"/>
                <a:ea typeface="Quattrocento Sans"/>
                <a:cs typeface="Quattrocento Sans"/>
                <a:sym typeface="Quattrocento Sans"/>
              </a:defRPr>
            </a:lvl5pPr>
            <a:lvl6pPr lvl="5" marR="0" rtl="0" algn="l">
              <a:spcBef>
                <a:spcPts val="300"/>
              </a:spcBef>
              <a:spcAft>
                <a:spcPts val="0"/>
              </a:spcAft>
              <a:buClr>
                <a:schemeClr val="dk1"/>
              </a:buClr>
              <a:buSzPts val="1500"/>
              <a:buFont typeface="Arial"/>
              <a:buNone/>
              <a:defRPr b="0" i="0" sz="1500" u="none" cap="none" strike="noStrike">
                <a:solidFill>
                  <a:schemeClr val="dk1"/>
                </a:solidFill>
                <a:latin typeface="Quattrocento Sans"/>
                <a:ea typeface="Quattrocento Sans"/>
                <a:cs typeface="Quattrocento Sans"/>
                <a:sym typeface="Quattrocento Sans"/>
              </a:defRPr>
            </a:lvl6pPr>
            <a:lvl7pPr lvl="6" marR="0" rtl="0" algn="l">
              <a:lnSpc>
                <a:spcPct val="100000"/>
              </a:lnSpc>
              <a:spcBef>
                <a:spcPts val="0"/>
              </a:spcBef>
              <a:spcAft>
                <a:spcPts val="0"/>
              </a:spcAft>
              <a:buClr>
                <a:schemeClr val="dk1"/>
              </a:buClr>
              <a:buSzPts val="900"/>
              <a:buFont typeface="Arial"/>
              <a:buNone/>
              <a:defRPr b="0" i="0" sz="900" u="none" cap="none" strike="noStrike">
                <a:solidFill>
                  <a:schemeClr val="dk1"/>
                </a:solidFill>
                <a:latin typeface="Quattrocento Sans"/>
                <a:ea typeface="Quattrocento Sans"/>
                <a:cs typeface="Quattrocento Sans"/>
                <a:sym typeface="Quattrocento Sans"/>
              </a:defRPr>
            </a:lvl7pPr>
            <a:lvl8pPr lvl="7" marR="0" rtl="0" algn="l">
              <a:spcBef>
                <a:spcPts val="300"/>
              </a:spcBef>
              <a:spcAft>
                <a:spcPts val="0"/>
              </a:spcAft>
              <a:buClr>
                <a:schemeClr val="dk1"/>
              </a:buClr>
              <a:buSzPts val="1500"/>
              <a:buFont typeface="Arial"/>
              <a:buChar char="•"/>
              <a:defRPr b="0" i="0" sz="1500" u="none" cap="none" strike="noStrike">
                <a:solidFill>
                  <a:schemeClr val="dk1"/>
                </a:solidFill>
                <a:latin typeface="Quattrocento Sans"/>
                <a:ea typeface="Quattrocento Sans"/>
                <a:cs typeface="Quattrocento Sans"/>
                <a:sym typeface="Quattrocento Sans"/>
              </a:defRPr>
            </a:lvl8pPr>
            <a:lvl9pPr lvl="8" marR="0" rtl="0" algn="l">
              <a:spcBef>
                <a:spcPts val="300"/>
              </a:spcBef>
              <a:spcAft>
                <a:spcPts val="0"/>
              </a:spcAft>
              <a:buClr>
                <a:schemeClr val="dk1"/>
              </a:buClr>
              <a:buSzPts val="1500"/>
              <a:buFont typeface="Arial"/>
              <a:buChar char="•"/>
              <a:defRPr b="0" i="0" sz="1500" u="none" cap="none" strike="noStrike">
                <a:solidFill>
                  <a:schemeClr val="dk1"/>
                </a:solidFill>
                <a:latin typeface="Quattrocento Sans"/>
                <a:ea typeface="Quattrocento Sans"/>
                <a:cs typeface="Quattrocento Sans"/>
                <a:sym typeface="Quattrocento Sans"/>
              </a:defRPr>
            </a:lvl9pPr>
          </a:lstStyle>
          <a:p/>
        </p:txBody>
      </p:sp>
      <p:sp>
        <p:nvSpPr>
          <p:cNvPr id="1120" name="Google Shape;1120;p186"/>
          <p:cNvSpPr/>
          <p:nvPr>
            <p:ph idx="4" type="pic"/>
          </p:nvPr>
        </p:nvSpPr>
        <p:spPr>
          <a:xfrm>
            <a:off x="6104560" y="1619164"/>
            <a:ext cx="2717400" cy="1905300"/>
          </a:xfrm>
          <a:prstGeom prst="rect">
            <a:avLst/>
          </a:prstGeom>
          <a:blipFill rotWithShape="1">
            <a:blip r:embed="rId4">
              <a:alphaModFix/>
            </a:blip>
            <a:stretch>
              <a:fillRect b="0" l="0" r="0" t="0"/>
            </a:stretch>
          </a:blipFill>
          <a:ln>
            <a:noFill/>
          </a:ln>
        </p:spPr>
        <p:txBody>
          <a:bodyPr anchorCtr="0" anchor="ctr" bIns="67225" lIns="0" spcFirstLastPara="1" rIns="107575" wrap="square" tIns="67225">
            <a:noAutofit/>
          </a:bodyPr>
          <a:lstStyle>
            <a:lvl1pPr lvl="0" marR="0" rtl="0" algn="ctr">
              <a:lnSpc>
                <a:spcPct val="100000"/>
              </a:lnSpc>
              <a:spcBef>
                <a:spcPts val="0"/>
              </a:spcBef>
              <a:spcAft>
                <a:spcPts val="0"/>
              </a:spcAft>
              <a:buClr>
                <a:schemeClr val="lt2"/>
              </a:buClr>
              <a:buSzPts val="1300"/>
              <a:buFont typeface="Noto Sans Symbols"/>
              <a:buNone/>
              <a:defRPr b="0" i="0" sz="1500" u="none" cap="none" strike="noStrike">
                <a:solidFill>
                  <a:schemeClr val="lt2"/>
                </a:solidFill>
                <a:latin typeface="Quattrocento Sans"/>
                <a:ea typeface="Quattrocento Sans"/>
                <a:cs typeface="Quattrocento Sans"/>
                <a:sym typeface="Quattrocento Sans"/>
              </a:defRPr>
            </a:lvl1pPr>
            <a:lvl2pPr lvl="1" marR="0" rtl="0" algn="l">
              <a:lnSpc>
                <a:spcPct val="100000"/>
              </a:lnSpc>
              <a:spcBef>
                <a:spcPts val="0"/>
              </a:spcBef>
              <a:spcAft>
                <a:spcPts val="0"/>
              </a:spcAft>
              <a:buClr>
                <a:schemeClr val="dk1"/>
              </a:buClr>
              <a:buSzPts val="1300"/>
              <a:buFont typeface="Noto Sans Symbols"/>
              <a:buNone/>
              <a:defRPr b="0" i="0" sz="1500" u="none" cap="none" strike="noStrike">
                <a:solidFill>
                  <a:schemeClr val="dk1"/>
                </a:solidFill>
                <a:latin typeface="Quattrocento Sans"/>
                <a:ea typeface="Quattrocento Sans"/>
                <a:cs typeface="Quattrocento Sans"/>
                <a:sym typeface="Quattrocento Sans"/>
              </a:defRPr>
            </a:lvl2pPr>
            <a:lvl3pPr lvl="2" marR="0" rtl="0" algn="l">
              <a:lnSpc>
                <a:spcPct val="100000"/>
              </a:lnSpc>
              <a:spcBef>
                <a:spcPts val="0"/>
              </a:spcBef>
              <a:spcAft>
                <a:spcPts val="0"/>
              </a:spcAft>
              <a:buClr>
                <a:schemeClr val="dk2"/>
              </a:buClr>
              <a:buSzPts val="1200"/>
              <a:buFont typeface="Noto Sans Symbols"/>
              <a:buNone/>
              <a:defRPr b="0" i="0" sz="1300" u="none" cap="none" strike="noStrike">
                <a:solidFill>
                  <a:schemeClr val="dk2"/>
                </a:solidFill>
                <a:latin typeface="Quattrocento Sans"/>
                <a:ea typeface="Quattrocento Sans"/>
                <a:cs typeface="Quattrocento Sans"/>
                <a:sym typeface="Quattrocento Sans"/>
              </a:defRPr>
            </a:lvl3pPr>
            <a:lvl4pPr lvl="3" marR="0" rtl="0" algn="l">
              <a:lnSpc>
                <a:spcPct val="100000"/>
              </a:lnSpc>
              <a:spcBef>
                <a:spcPts val="0"/>
              </a:spcBef>
              <a:spcAft>
                <a:spcPts val="0"/>
              </a:spcAft>
              <a:buClr>
                <a:schemeClr val="dk1"/>
              </a:buClr>
              <a:buSzPts val="1200"/>
              <a:buFont typeface="Noto Sans Symbols"/>
              <a:buNone/>
              <a:defRPr b="0" i="0" sz="1300" u="none" cap="none" strike="noStrike">
                <a:solidFill>
                  <a:schemeClr val="dk1"/>
                </a:solidFill>
                <a:latin typeface="Quattrocento Sans"/>
                <a:ea typeface="Quattrocento Sans"/>
                <a:cs typeface="Quattrocento Sans"/>
                <a:sym typeface="Quattrocento Sans"/>
              </a:defRPr>
            </a:lvl4pPr>
            <a:lvl5pPr lvl="4" marR="0" rtl="0" algn="l">
              <a:lnSpc>
                <a:spcPct val="100000"/>
              </a:lnSpc>
              <a:spcBef>
                <a:spcPts val="0"/>
              </a:spcBef>
              <a:spcAft>
                <a:spcPts val="0"/>
              </a:spcAft>
              <a:buClr>
                <a:schemeClr val="dk1"/>
              </a:buClr>
              <a:buSzPts val="800"/>
              <a:buFont typeface="Noto Sans Symbols"/>
              <a:buNone/>
              <a:defRPr b="1" i="0" sz="900" u="none" cap="none" strike="noStrike">
                <a:solidFill>
                  <a:schemeClr val="dk1"/>
                </a:solidFill>
                <a:latin typeface="Quattrocento Sans"/>
                <a:ea typeface="Quattrocento Sans"/>
                <a:cs typeface="Quattrocento Sans"/>
                <a:sym typeface="Quattrocento Sans"/>
              </a:defRPr>
            </a:lvl5pPr>
            <a:lvl6pPr lvl="5" marR="0" rtl="0" algn="l">
              <a:spcBef>
                <a:spcPts val="300"/>
              </a:spcBef>
              <a:spcAft>
                <a:spcPts val="0"/>
              </a:spcAft>
              <a:buClr>
                <a:schemeClr val="dk1"/>
              </a:buClr>
              <a:buSzPts val="1500"/>
              <a:buFont typeface="Arial"/>
              <a:buNone/>
              <a:defRPr b="0" i="0" sz="1500" u="none" cap="none" strike="noStrike">
                <a:solidFill>
                  <a:schemeClr val="dk1"/>
                </a:solidFill>
                <a:latin typeface="Quattrocento Sans"/>
                <a:ea typeface="Quattrocento Sans"/>
                <a:cs typeface="Quattrocento Sans"/>
                <a:sym typeface="Quattrocento Sans"/>
              </a:defRPr>
            </a:lvl6pPr>
            <a:lvl7pPr lvl="6" marR="0" rtl="0" algn="l">
              <a:lnSpc>
                <a:spcPct val="100000"/>
              </a:lnSpc>
              <a:spcBef>
                <a:spcPts val="0"/>
              </a:spcBef>
              <a:spcAft>
                <a:spcPts val="0"/>
              </a:spcAft>
              <a:buClr>
                <a:schemeClr val="dk1"/>
              </a:buClr>
              <a:buSzPts val="900"/>
              <a:buFont typeface="Arial"/>
              <a:buNone/>
              <a:defRPr b="0" i="0" sz="900" u="none" cap="none" strike="noStrike">
                <a:solidFill>
                  <a:schemeClr val="dk1"/>
                </a:solidFill>
                <a:latin typeface="Quattrocento Sans"/>
                <a:ea typeface="Quattrocento Sans"/>
                <a:cs typeface="Quattrocento Sans"/>
                <a:sym typeface="Quattrocento Sans"/>
              </a:defRPr>
            </a:lvl7pPr>
            <a:lvl8pPr lvl="7" marR="0" rtl="0" algn="l">
              <a:spcBef>
                <a:spcPts val="300"/>
              </a:spcBef>
              <a:spcAft>
                <a:spcPts val="0"/>
              </a:spcAft>
              <a:buClr>
                <a:schemeClr val="dk1"/>
              </a:buClr>
              <a:buSzPts val="1500"/>
              <a:buFont typeface="Arial"/>
              <a:buChar char="•"/>
              <a:defRPr b="0" i="0" sz="1500" u="none" cap="none" strike="noStrike">
                <a:solidFill>
                  <a:schemeClr val="dk1"/>
                </a:solidFill>
                <a:latin typeface="Quattrocento Sans"/>
                <a:ea typeface="Quattrocento Sans"/>
                <a:cs typeface="Quattrocento Sans"/>
                <a:sym typeface="Quattrocento Sans"/>
              </a:defRPr>
            </a:lvl8pPr>
            <a:lvl9pPr lvl="8" marR="0" rtl="0" algn="l">
              <a:spcBef>
                <a:spcPts val="300"/>
              </a:spcBef>
              <a:spcAft>
                <a:spcPts val="0"/>
              </a:spcAft>
              <a:buClr>
                <a:schemeClr val="dk1"/>
              </a:buClr>
              <a:buSzPts val="1500"/>
              <a:buFont typeface="Arial"/>
              <a:buChar char="•"/>
              <a:defRPr b="0" i="0" sz="1500" u="none" cap="none" strike="noStrike">
                <a:solidFill>
                  <a:schemeClr val="dk1"/>
                </a:solidFill>
                <a:latin typeface="Quattrocento Sans"/>
                <a:ea typeface="Quattrocento Sans"/>
                <a:cs typeface="Quattrocento Sans"/>
                <a:sym typeface="Quattrocento Sans"/>
              </a:defRPr>
            </a:lvl9pPr>
          </a:lstStyle>
          <a:p/>
        </p:txBody>
      </p:sp>
      <p:sp>
        <p:nvSpPr>
          <p:cNvPr id="1121" name="Google Shape;1121;p186"/>
          <p:cNvSpPr txBox="1"/>
          <p:nvPr>
            <p:ph type="title"/>
          </p:nvPr>
        </p:nvSpPr>
        <p:spPr>
          <a:xfrm>
            <a:off x="341996" y="465321"/>
            <a:ext cx="8479800" cy="302400"/>
          </a:xfrm>
          <a:prstGeom prst="rect">
            <a:avLst/>
          </a:prstGeom>
          <a:noFill/>
          <a:ln>
            <a:noFill/>
          </a:ln>
        </p:spPr>
        <p:txBody>
          <a:bodyPr anchorCtr="0" anchor="t" bIns="0" lIns="0" spcFirstLastPara="1" rIns="0" wrap="square" tIns="0">
            <a:noAutofit/>
          </a:bodyPr>
          <a:lstStyle>
            <a:lvl1pPr lvl="0" rtl="0" algn="l">
              <a:lnSpc>
                <a:spcPct val="114285"/>
              </a:lnSpc>
              <a:spcBef>
                <a:spcPts val="0"/>
              </a:spcBef>
              <a:spcAft>
                <a:spcPts val="0"/>
              </a:spcAft>
              <a:buClr>
                <a:schemeClr val="dk1"/>
              </a:buClr>
              <a:buSzPts val="2100"/>
              <a:buFont typeface="Quattrocento Sans"/>
              <a:buNone/>
              <a:defRPr sz="2100">
                <a:solidFill>
                  <a:schemeClr val="dk1"/>
                </a:solidFill>
              </a:defRPr>
            </a:lvl1pPr>
            <a:lvl2pPr lvl="1" rtl="0">
              <a:spcBef>
                <a:spcPts val="0"/>
              </a:spcBef>
              <a:spcAft>
                <a:spcPts val="0"/>
              </a:spcAft>
              <a:buSzPts val="1000"/>
              <a:buNone/>
              <a:defRPr/>
            </a:lvl2pPr>
            <a:lvl3pPr lvl="2" rtl="0">
              <a:spcBef>
                <a:spcPts val="0"/>
              </a:spcBef>
              <a:spcAft>
                <a:spcPts val="0"/>
              </a:spcAft>
              <a:buSzPts val="1000"/>
              <a:buNone/>
              <a:defRPr/>
            </a:lvl3pPr>
            <a:lvl4pPr lvl="3" rtl="0">
              <a:spcBef>
                <a:spcPts val="0"/>
              </a:spcBef>
              <a:spcAft>
                <a:spcPts val="0"/>
              </a:spcAft>
              <a:buSzPts val="10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000"/>
              <a:buNone/>
              <a:defRPr/>
            </a:lvl7pPr>
            <a:lvl8pPr lvl="7" rtl="0">
              <a:spcBef>
                <a:spcPts val="0"/>
              </a:spcBef>
              <a:spcAft>
                <a:spcPts val="0"/>
              </a:spcAft>
              <a:buSzPts val="1000"/>
              <a:buNone/>
              <a:defRPr/>
            </a:lvl8pPr>
            <a:lvl9pPr lvl="8" rtl="0">
              <a:spcBef>
                <a:spcPts val="0"/>
              </a:spcBef>
              <a:spcAft>
                <a:spcPts val="0"/>
              </a:spcAft>
              <a:buSzPts val="1000"/>
              <a:buNone/>
              <a:defRPr/>
            </a:lvl9pPr>
          </a:lstStyle>
          <a:p/>
        </p:txBody>
      </p:sp>
      <p:sp>
        <p:nvSpPr>
          <p:cNvPr id="1122" name="Google Shape;1122;p186"/>
          <p:cNvSpPr txBox="1"/>
          <p:nvPr>
            <p:ph idx="1" type="body"/>
          </p:nvPr>
        </p:nvSpPr>
        <p:spPr>
          <a:xfrm>
            <a:off x="341996" y="3695941"/>
            <a:ext cx="2713800" cy="889500"/>
          </a:xfrm>
          <a:prstGeom prst="rect">
            <a:avLst/>
          </a:prstGeom>
          <a:noFill/>
          <a:ln>
            <a:noFill/>
          </a:ln>
        </p:spPr>
        <p:txBody>
          <a:bodyPr anchorCtr="0" anchor="t" bIns="0" lIns="0" spcFirstLastPara="1" rIns="0" wrap="square" tIns="0">
            <a:noAutofit/>
          </a:bodyPr>
          <a:lstStyle>
            <a:lvl1pPr indent="-228600" lvl="0" marL="457200" marR="0" rtl="0" algn="l">
              <a:lnSpc>
                <a:spcPct val="128571"/>
              </a:lnSpc>
              <a:spcBef>
                <a:spcPts val="700"/>
              </a:spcBef>
              <a:spcAft>
                <a:spcPts val="0"/>
              </a:spcAft>
              <a:buClr>
                <a:schemeClr val="dk2"/>
              </a:buClr>
              <a:buSzPts val="900"/>
              <a:buFont typeface="Noto Sans Symbols"/>
              <a:buNone/>
              <a:defRPr b="0" sz="1000">
                <a:solidFill>
                  <a:schemeClr val="dk2"/>
                </a:solidFill>
                <a:latin typeface="Quattrocento Sans"/>
                <a:ea typeface="Quattrocento Sans"/>
                <a:cs typeface="Quattrocento Sans"/>
                <a:sym typeface="Quattrocento Sans"/>
              </a:defRPr>
            </a:lvl1pPr>
            <a:lvl2pPr indent="-228600" lvl="1" marL="914400" marR="0" rtl="0" algn="l">
              <a:lnSpc>
                <a:spcPct val="128571"/>
              </a:lnSpc>
              <a:spcBef>
                <a:spcPts val="300"/>
              </a:spcBef>
              <a:spcAft>
                <a:spcPts val="0"/>
              </a:spcAft>
              <a:buClr>
                <a:schemeClr val="dk1"/>
              </a:buClr>
              <a:buSzPts val="900"/>
              <a:buFont typeface="Arial"/>
              <a:buNone/>
              <a:defRPr sz="1000">
                <a:solidFill>
                  <a:schemeClr val="dk1"/>
                </a:solidFill>
              </a:defRPr>
            </a:lvl2pPr>
            <a:lvl3pPr indent="-228600" lvl="2" marL="1371600" rtl="0" algn="l">
              <a:lnSpc>
                <a:spcPct val="100000"/>
              </a:lnSpc>
              <a:spcBef>
                <a:spcPts val="0"/>
              </a:spcBef>
              <a:spcAft>
                <a:spcPts val="0"/>
              </a:spcAft>
              <a:buClr>
                <a:schemeClr val="dk2"/>
              </a:buClr>
              <a:buSzPts val="1200"/>
              <a:buNone/>
              <a:defRPr/>
            </a:lvl3pPr>
            <a:lvl4pPr indent="-228600" lvl="3" marL="1828800" rtl="0" algn="l">
              <a:lnSpc>
                <a:spcPct val="100000"/>
              </a:lnSpc>
              <a:spcBef>
                <a:spcPts val="0"/>
              </a:spcBef>
              <a:spcAft>
                <a:spcPts val="0"/>
              </a:spcAft>
              <a:buClr>
                <a:schemeClr val="dk1"/>
              </a:buClr>
              <a:buSzPts val="1200"/>
              <a:buNone/>
              <a:defRPr/>
            </a:lvl4pPr>
            <a:lvl5pPr indent="-228600" lvl="4" marL="2286000" rtl="0" algn="l">
              <a:lnSpc>
                <a:spcPct val="100000"/>
              </a:lnSpc>
              <a:spcBef>
                <a:spcPts val="0"/>
              </a:spcBef>
              <a:spcAft>
                <a:spcPts val="0"/>
              </a:spcAft>
              <a:buClr>
                <a:schemeClr val="dk1"/>
              </a:buClr>
              <a:buSzPts val="800"/>
              <a:buNone/>
              <a:defRPr/>
            </a:lvl5pPr>
            <a:lvl6pPr indent="-228600" lvl="5" marL="2743200" rtl="0" algn="l">
              <a:spcBef>
                <a:spcPts val="300"/>
              </a:spcBef>
              <a:spcAft>
                <a:spcPts val="0"/>
              </a:spcAft>
              <a:buClr>
                <a:schemeClr val="dk1"/>
              </a:buClr>
              <a:buSzPts val="1300"/>
              <a:buNone/>
              <a:defRPr/>
            </a:lvl6pPr>
            <a:lvl7pPr indent="-228600" lvl="6" marL="3200400" rtl="0" algn="l">
              <a:lnSpc>
                <a:spcPct val="100000"/>
              </a:lnSpc>
              <a:spcBef>
                <a:spcPts val="0"/>
              </a:spcBef>
              <a:spcAft>
                <a:spcPts val="0"/>
              </a:spcAft>
              <a:buClr>
                <a:schemeClr val="dk1"/>
              </a:buClr>
              <a:buSzPts val="1300"/>
              <a:buNone/>
              <a:defRPr/>
            </a:lvl7pPr>
            <a:lvl8pPr indent="-311150" lvl="7" marL="3657600" rtl="0" algn="l">
              <a:spcBef>
                <a:spcPts val="300"/>
              </a:spcBef>
              <a:spcAft>
                <a:spcPts val="0"/>
              </a:spcAft>
              <a:buClr>
                <a:schemeClr val="dk1"/>
              </a:buClr>
              <a:buSzPts val="1300"/>
              <a:buChar char="•"/>
              <a:defRPr/>
            </a:lvl8pPr>
            <a:lvl9pPr indent="-311150" lvl="8" marL="4114800" rtl="0" algn="l">
              <a:spcBef>
                <a:spcPts val="300"/>
              </a:spcBef>
              <a:spcAft>
                <a:spcPts val="0"/>
              </a:spcAft>
              <a:buClr>
                <a:schemeClr val="dk1"/>
              </a:buClr>
              <a:buSzPts val="1300"/>
              <a:buChar char="•"/>
              <a:defRPr/>
            </a:lvl9pPr>
          </a:lstStyle>
          <a:p/>
        </p:txBody>
      </p:sp>
      <p:sp>
        <p:nvSpPr>
          <p:cNvPr id="1123" name="Google Shape;1123;p186"/>
          <p:cNvSpPr txBox="1"/>
          <p:nvPr>
            <p:ph idx="5" type="body"/>
          </p:nvPr>
        </p:nvSpPr>
        <p:spPr>
          <a:xfrm>
            <a:off x="3225029" y="3695941"/>
            <a:ext cx="2713800" cy="889500"/>
          </a:xfrm>
          <a:prstGeom prst="rect">
            <a:avLst/>
          </a:prstGeom>
          <a:noFill/>
          <a:ln>
            <a:noFill/>
          </a:ln>
        </p:spPr>
        <p:txBody>
          <a:bodyPr anchorCtr="0" anchor="t" bIns="0" lIns="0" spcFirstLastPara="1" rIns="0" wrap="square" tIns="0">
            <a:noAutofit/>
          </a:bodyPr>
          <a:lstStyle>
            <a:lvl1pPr indent="-228600" lvl="0" marL="457200" marR="0" rtl="0" algn="l">
              <a:lnSpc>
                <a:spcPct val="128571"/>
              </a:lnSpc>
              <a:spcBef>
                <a:spcPts val="700"/>
              </a:spcBef>
              <a:spcAft>
                <a:spcPts val="0"/>
              </a:spcAft>
              <a:buClr>
                <a:schemeClr val="dk2"/>
              </a:buClr>
              <a:buSzPts val="900"/>
              <a:buFont typeface="Noto Sans Symbols"/>
              <a:buNone/>
              <a:defRPr sz="1000">
                <a:solidFill>
                  <a:schemeClr val="dk2"/>
                </a:solidFill>
              </a:defRPr>
            </a:lvl1pPr>
            <a:lvl2pPr indent="-228600" lvl="1" marL="914400" marR="0" rtl="0" algn="l">
              <a:lnSpc>
                <a:spcPct val="128571"/>
              </a:lnSpc>
              <a:spcBef>
                <a:spcPts val="300"/>
              </a:spcBef>
              <a:spcAft>
                <a:spcPts val="0"/>
              </a:spcAft>
              <a:buClr>
                <a:schemeClr val="dk1"/>
              </a:buClr>
              <a:buSzPts val="900"/>
              <a:buFont typeface="Arial"/>
              <a:buNone/>
              <a:defRPr sz="1000">
                <a:solidFill>
                  <a:schemeClr val="dk1"/>
                </a:solidFill>
              </a:defRPr>
            </a:lvl2pPr>
            <a:lvl3pPr indent="-228600" lvl="2" marL="1371600" rtl="0" algn="l">
              <a:lnSpc>
                <a:spcPct val="100000"/>
              </a:lnSpc>
              <a:spcBef>
                <a:spcPts val="0"/>
              </a:spcBef>
              <a:spcAft>
                <a:spcPts val="0"/>
              </a:spcAft>
              <a:buClr>
                <a:schemeClr val="dk2"/>
              </a:buClr>
              <a:buSzPts val="1200"/>
              <a:buNone/>
              <a:defRPr/>
            </a:lvl3pPr>
            <a:lvl4pPr indent="-228600" lvl="3" marL="1828800" rtl="0" algn="l">
              <a:lnSpc>
                <a:spcPct val="100000"/>
              </a:lnSpc>
              <a:spcBef>
                <a:spcPts val="0"/>
              </a:spcBef>
              <a:spcAft>
                <a:spcPts val="0"/>
              </a:spcAft>
              <a:buClr>
                <a:schemeClr val="dk1"/>
              </a:buClr>
              <a:buSzPts val="1200"/>
              <a:buNone/>
              <a:defRPr/>
            </a:lvl4pPr>
            <a:lvl5pPr indent="-228600" lvl="4" marL="2286000" rtl="0" algn="l">
              <a:lnSpc>
                <a:spcPct val="100000"/>
              </a:lnSpc>
              <a:spcBef>
                <a:spcPts val="0"/>
              </a:spcBef>
              <a:spcAft>
                <a:spcPts val="0"/>
              </a:spcAft>
              <a:buClr>
                <a:schemeClr val="dk1"/>
              </a:buClr>
              <a:buSzPts val="800"/>
              <a:buNone/>
              <a:defRPr/>
            </a:lvl5pPr>
            <a:lvl6pPr indent="-228600" lvl="5" marL="2743200" rtl="0" algn="l">
              <a:spcBef>
                <a:spcPts val="300"/>
              </a:spcBef>
              <a:spcAft>
                <a:spcPts val="0"/>
              </a:spcAft>
              <a:buClr>
                <a:schemeClr val="dk1"/>
              </a:buClr>
              <a:buSzPts val="1300"/>
              <a:buNone/>
              <a:defRPr/>
            </a:lvl6pPr>
            <a:lvl7pPr indent="-228600" lvl="6" marL="3200400" rtl="0" algn="l">
              <a:lnSpc>
                <a:spcPct val="100000"/>
              </a:lnSpc>
              <a:spcBef>
                <a:spcPts val="0"/>
              </a:spcBef>
              <a:spcAft>
                <a:spcPts val="0"/>
              </a:spcAft>
              <a:buClr>
                <a:schemeClr val="dk1"/>
              </a:buClr>
              <a:buSzPts val="1300"/>
              <a:buNone/>
              <a:defRPr/>
            </a:lvl7pPr>
            <a:lvl8pPr indent="-311150" lvl="7" marL="3657600" rtl="0" algn="l">
              <a:spcBef>
                <a:spcPts val="300"/>
              </a:spcBef>
              <a:spcAft>
                <a:spcPts val="0"/>
              </a:spcAft>
              <a:buClr>
                <a:schemeClr val="dk1"/>
              </a:buClr>
              <a:buSzPts val="1300"/>
              <a:buChar char="•"/>
              <a:defRPr/>
            </a:lvl8pPr>
            <a:lvl9pPr indent="-311150" lvl="8" marL="4114800" rtl="0" algn="l">
              <a:spcBef>
                <a:spcPts val="300"/>
              </a:spcBef>
              <a:spcAft>
                <a:spcPts val="0"/>
              </a:spcAft>
              <a:buClr>
                <a:schemeClr val="dk1"/>
              </a:buClr>
              <a:buSzPts val="1300"/>
              <a:buChar char="•"/>
              <a:defRPr/>
            </a:lvl9pPr>
          </a:lstStyle>
          <a:p/>
        </p:txBody>
      </p:sp>
      <p:sp>
        <p:nvSpPr>
          <p:cNvPr id="1124" name="Google Shape;1124;p186"/>
          <p:cNvSpPr txBox="1"/>
          <p:nvPr>
            <p:ph idx="6" type="body"/>
          </p:nvPr>
        </p:nvSpPr>
        <p:spPr>
          <a:xfrm>
            <a:off x="6108062" y="3695941"/>
            <a:ext cx="2713800" cy="889500"/>
          </a:xfrm>
          <a:prstGeom prst="rect">
            <a:avLst/>
          </a:prstGeom>
          <a:noFill/>
          <a:ln>
            <a:noFill/>
          </a:ln>
        </p:spPr>
        <p:txBody>
          <a:bodyPr anchorCtr="0" anchor="t" bIns="0" lIns="0" spcFirstLastPara="1" rIns="0" wrap="square" tIns="0">
            <a:noAutofit/>
          </a:bodyPr>
          <a:lstStyle>
            <a:lvl1pPr indent="-228600" lvl="0" marL="457200" marR="0" rtl="0" algn="l">
              <a:lnSpc>
                <a:spcPct val="128571"/>
              </a:lnSpc>
              <a:spcBef>
                <a:spcPts val="700"/>
              </a:spcBef>
              <a:spcAft>
                <a:spcPts val="0"/>
              </a:spcAft>
              <a:buClr>
                <a:schemeClr val="dk2"/>
              </a:buClr>
              <a:buSzPts val="900"/>
              <a:buFont typeface="Noto Sans Symbols"/>
              <a:buNone/>
              <a:defRPr sz="1000">
                <a:solidFill>
                  <a:schemeClr val="dk2"/>
                </a:solidFill>
              </a:defRPr>
            </a:lvl1pPr>
            <a:lvl2pPr indent="-228600" lvl="1" marL="914400" marR="0" rtl="0" algn="l">
              <a:lnSpc>
                <a:spcPct val="128571"/>
              </a:lnSpc>
              <a:spcBef>
                <a:spcPts val="300"/>
              </a:spcBef>
              <a:spcAft>
                <a:spcPts val="0"/>
              </a:spcAft>
              <a:buClr>
                <a:schemeClr val="dk1"/>
              </a:buClr>
              <a:buSzPts val="900"/>
              <a:buFont typeface="Arial"/>
              <a:buNone/>
              <a:defRPr sz="1000">
                <a:solidFill>
                  <a:schemeClr val="dk1"/>
                </a:solidFill>
              </a:defRPr>
            </a:lvl2pPr>
            <a:lvl3pPr indent="-228600" lvl="2" marL="1371600" rtl="0" algn="l">
              <a:lnSpc>
                <a:spcPct val="100000"/>
              </a:lnSpc>
              <a:spcBef>
                <a:spcPts val="0"/>
              </a:spcBef>
              <a:spcAft>
                <a:spcPts val="0"/>
              </a:spcAft>
              <a:buClr>
                <a:schemeClr val="dk2"/>
              </a:buClr>
              <a:buSzPts val="1200"/>
              <a:buNone/>
              <a:defRPr/>
            </a:lvl3pPr>
            <a:lvl4pPr indent="-228600" lvl="3" marL="1828800" rtl="0" algn="l">
              <a:lnSpc>
                <a:spcPct val="100000"/>
              </a:lnSpc>
              <a:spcBef>
                <a:spcPts val="0"/>
              </a:spcBef>
              <a:spcAft>
                <a:spcPts val="0"/>
              </a:spcAft>
              <a:buClr>
                <a:schemeClr val="dk1"/>
              </a:buClr>
              <a:buSzPts val="1200"/>
              <a:buNone/>
              <a:defRPr/>
            </a:lvl4pPr>
            <a:lvl5pPr indent="-228600" lvl="4" marL="2286000" rtl="0" algn="l">
              <a:lnSpc>
                <a:spcPct val="100000"/>
              </a:lnSpc>
              <a:spcBef>
                <a:spcPts val="0"/>
              </a:spcBef>
              <a:spcAft>
                <a:spcPts val="0"/>
              </a:spcAft>
              <a:buClr>
                <a:schemeClr val="dk1"/>
              </a:buClr>
              <a:buSzPts val="800"/>
              <a:buNone/>
              <a:defRPr/>
            </a:lvl5pPr>
            <a:lvl6pPr indent="-228600" lvl="5" marL="2743200" rtl="0" algn="l">
              <a:spcBef>
                <a:spcPts val="300"/>
              </a:spcBef>
              <a:spcAft>
                <a:spcPts val="0"/>
              </a:spcAft>
              <a:buClr>
                <a:schemeClr val="dk1"/>
              </a:buClr>
              <a:buSzPts val="1300"/>
              <a:buNone/>
              <a:defRPr/>
            </a:lvl6pPr>
            <a:lvl7pPr indent="-228600" lvl="6" marL="3200400" rtl="0" algn="l">
              <a:lnSpc>
                <a:spcPct val="100000"/>
              </a:lnSpc>
              <a:spcBef>
                <a:spcPts val="0"/>
              </a:spcBef>
              <a:spcAft>
                <a:spcPts val="0"/>
              </a:spcAft>
              <a:buClr>
                <a:schemeClr val="dk1"/>
              </a:buClr>
              <a:buSzPts val="1300"/>
              <a:buNone/>
              <a:defRPr/>
            </a:lvl7pPr>
            <a:lvl8pPr indent="-311150" lvl="7" marL="3657600" rtl="0" algn="l">
              <a:spcBef>
                <a:spcPts val="300"/>
              </a:spcBef>
              <a:spcAft>
                <a:spcPts val="0"/>
              </a:spcAft>
              <a:buClr>
                <a:schemeClr val="dk1"/>
              </a:buClr>
              <a:buSzPts val="1300"/>
              <a:buChar char="•"/>
              <a:defRPr/>
            </a:lvl8pPr>
            <a:lvl9pPr indent="-311150" lvl="8" marL="4114800" rtl="0" algn="l">
              <a:spcBef>
                <a:spcPts val="300"/>
              </a:spcBef>
              <a:spcAft>
                <a:spcPts val="0"/>
              </a:spcAft>
              <a:buClr>
                <a:schemeClr val="dk1"/>
              </a:buClr>
              <a:buSzPts val="1300"/>
              <a:buChar char="•"/>
              <a:defRPr/>
            </a:lvl9pPr>
          </a:lstStyle>
          <a:p/>
        </p:txBody>
      </p:sp>
    </p:spTree>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vice layout 1">
  <p:cSld name="Device layout 1">
    <p:spTree>
      <p:nvGrpSpPr>
        <p:cNvPr id="1125" name="Shape 1125"/>
        <p:cNvGrpSpPr/>
        <p:nvPr/>
      </p:nvGrpSpPr>
      <p:grpSpPr>
        <a:xfrm>
          <a:off x="0" y="0"/>
          <a:ext cx="0" cy="0"/>
          <a:chOff x="0" y="0"/>
          <a:chExt cx="0" cy="0"/>
        </a:xfrm>
      </p:grpSpPr>
      <p:pic>
        <p:nvPicPr>
          <p:cNvPr id="1126" name="Google Shape;1126;p187"/>
          <p:cNvPicPr preferRelativeResize="0"/>
          <p:nvPr/>
        </p:nvPicPr>
        <p:blipFill rotWithShape="1">
          <a:blip r:embed="rId2">
            <a:alphaModFix/>
          </a:blip>
          <a:srcRect b="0" l="0" r="0" t="0"/>
          <a:stretch/>
        </p:blipFill>
        <p:spPr>
          <a:xfrm>
            <a:off x="3333580" y="313612"/>
            <a:ext cx="5810423" cy="4829205"/>
          </a:xfrm>
          <a:prstGeom prst="rect">
            <a:avLst/>
          </a:prstGeom>
          <a:noFill/>
          <a:ln>
            <a:noFill/>
          </a:ln>
        </p:spPr>
      </p:pic>
      <p:sp>
        <p:nvSpPr>
          <p:cNvPr id="1127" name="Google Shape;1127;p187"/>
          <p:cNvSpPr txBox="1"/>
          <p:nvPr>
            <p:ph type="title"/>
          </p:nvPr>
        </p:nvSpPr>
        <p:spPr>
          <a:xfrm>
            <a:off x="341996" y="465321"/>
            <a:ext cx="8479800" cy="302400"/>
          </a:xfrm>
          <a:prstGeom prst="rect">
            <a:avLst/>
          </a:prstGeom>
          <a:noFill/>
          <a:ln>
            <a:noFill/>
          </a:ln>
        </p:spPr>
        <p:txBody>
          <a:bodyPr anchorCtr="0" anchor="t" bIns="0" lIns="0" spcFirstLastPara="1" rIns="0" wrap="square" tIns="0">
            <a:noAutofit/>
          </a:bodyPr>
          <a:lstStyle>
            <a:lvl1pPr lvl="0" rtl="0" algn="l">
              <a:lnSpc>
                <a:spcPct val="114285"/>
              </a:lnSpc>
              <a:spcBef>
                <a:spcPts val="0"/>
              </a:spcBef>
              <a:spcAft>
                <a:spcPts val="0"/>
              </a:spcAft>
              <a:buClr>
                <a:schemeClr val="dk1"/>
              </a:buClr>
              <a:buSzPts val="2100"/>
              <a:buFont typeface="Quattrocento Sans"/>
              <a:buNone/>
              <a:defRPr sz="2100">
                <a:solidFill>
                  <a:schemeClr val="dk1"/>
                </a:solidFill>
              </a:defRPr>
            </a:lvl1pPr>
            <a:lvl2pPr lvl="1" rtl="0">
              <a:spcBef>
                <a:spcPts val="0"/>
              </a:spcBef>
              <a:spcAft>
                <a:spcPts val="0"/>
              </a:spcAft>
              <a:buSzPts val="1000"/>
              <a:buNone/>
              <a:defRPr/>
            </a:lvl2pPr>
            <a:lvl3pPr lvl="2" rtl="0">
              <a:spcBef>
                <a:spcPts val="0"/>
              </a:spcBef>
              <a:spcAft>
                <a:spcPts val="0"/>
              </a:spcAft>
              <a:buSzPts val="1000"/>
              <a:buNone/>
              <a:defRPr/>
            </a:lvl3pPr>
            <a:lvl4pPr lvl="3" rtl="0">
              <a:spcBef>
                <a:spcPts val="0"/>
              </a:spcBef>
              <a:spcAft>
                <a:spcPts val="0"/>
              </a:spcAft>
              <a:buSzPts val="10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000"/>
              <a:buNone/>
              <a:defRPr/>
            </a:lvl7pPr>
            <a:lvl8pPr lvl="7" rtl="0">
              <a:spcBef>
                <a:spcPts val="0"/>
              </a:spcBef>
              <a:spcAft>
                <a:spcPts val="0"/>
              </a:spcAft>
              <a:buSzPts val="1000"/>
              <a:buNone/>
              <a:defRPr/>
            </a:lvl8pPr>
            <a:lvl9pPr lvl="8" rtl="0">
              <a:spcBef>
                <a:spcPts val="0"/>
              </a:spcBef>
              <a:spcAft>
                <a:spcPts val="0"/>
              </a:spcAft>
              <a:buSzPts val="1000"/>
              <a:buNone/>
              <a:defRPr/>
            </a:lvl9pPr>
          </a:lstStyle>
          <a:p/>
        </p:txBody>
      </p:sp>
      <p:sp>
        <p:nvSpPr>
          <p:cNvPr id="1128" name="Google Shape;1128;p187"/>
          <p:cNvSpPr txBox="1"/>
          <p:nvPr>
            <p:ph idx="1" type="body"/>
          </p:nvPr>
        </p:nvSpPr>
        <p:spPr>
          <a:xfrm>
            <a:off x="341996" y="1442101"/>
            <a:ext cx="3568800" cy="452700"/>
          </a:xfrm>
          <a:prstGeom prst="rect">
            <a:avLst/>
          </a:prstGeom>
          <a:noFill/>
          <a:ln>
            <a:noFill/>
          </a:ln>
        </p:spPr>
        <p:txBody>
          <a:bodyPr anchorCtr="0" anchor="t" bIns="0" lIns="0" spcFirstLastPara="1" rIns="0" wrap="square" tIns="0">
            <a:noAutofit/>
          </a:bodyPr>
          <a:lstStyle>
            <a:lvl1pPr indent="-228600" lvl="0" marL="457200" rtl="0" algn="l">
              <a:lnSpc>
                <a:spcPct val="120000"/>
              </a:lnSpc>
              <a:spcBef>
                <a:spcPts val="0"/>
              </a:spcBef>
              <a:spcAft>
                <a:spcPts val="0"/>
              </a:spcAft>
              <a:buClr>
                <a:schemeClr val="dk1"/>
              </a:buClr>
              <a:buSzPts val="1300"/>
              <a:buNone/>
              <a:defRPr b="0" i="0" sz="1500">
                <a:solidFill>
                  <a:schemeClr val="dk1"/>
                </a:solidFill>
                <a:latin typeface="Quattrocento Sans"/>
                <a:ea typeface="Quattrocento Sans"/>
                <a:cs typeface="Quattrocento Sans"/>
                <a:sym typeface="Quattrocento Sans"/>
              </a:defRPr>
            </a:lvl1pPr>
            <a:lvl2pPr indent="-228600" lvl="1" marL="914400" rtl="0" algn="l">
              <a:lnSpc>
                <a:spcPct val="100000"/>
              </a:lnSpc>
              <a:spcBef>
                <a:spcPts val="0"/>
              </a:spcBef>
              <a:spcAft>
                <a:spcPts val="0"/>
              </a:spcAft>
              <a:buClr>
                <a:schemeClr val="dk1"/>
              </a:buClr>
              <a:buSzPts val="1300"/>
              <a:buNone/>
              <a:defRPr/>
            </a:lvl2pPr>
            <a:lvl3pPr indent="-228600" lvl="2" marL="1371600" rtl="0" algn="l">
              <a:lnSpc>
                <a:spcPct val="100000"/>
              </a:lnSpc>
              <a:spcBef>
                <a:spcPts val="0"/>
              </a:spcBef>
              <a:spcAft>
                <a:spcPts val="0"/>
              </a:spcAft>
              <a:buClr>
                <a:schemeClr val="dk2"/>
              </a:buClr>
              <a:buSzPts val="1200"/>
              <a:buNone/>
              <a:defRPr/>
            </a:lvl3pPr>
            <a:lvl4pPr indent="-228600" lvl="3" marL="1828800" rtl="0" algn="l">
              <a:lnSpc>
                <a:spcPct val="100000"/>
              </a:lnSpc>
              <a:spcBef>
                <a:spcPts val="0"/>
              </a:spcBef>
              <a:spcAft>
                <a:spcPts val="0"/>
              </a:spcAft>
              <a:buClr>
                <a:schemeClr val="dk1"/>
              </a:buClr>
              <a:buSzPts val="1200"/>
              <a:buNone/>
              <a:defRPr/>
            </a:lvl4pPr>
            <a:lvl5pPr indent="-228600" lvl="4" marL="2286000" rtl="0" algn="l">
              <a:lnSpc>
                <a:spcPct val="100000"/>
              </a:lnSpc>
              <a:spcBef>
                <a:spcPts val="0"/>
              </a:spcBef>
              <a:spcAft>
                <a:spcPts val="0"/>
              </a:spcAft>
              <a:buClr>
                <a:schemeClr val="dk1"/>
              </a:buClr>
              <a:buSzPts val="800"/>
              <a:buNone/>
              <a:defRPr/>
            </a:lvl5pPr>
            <a:lvl6pPr indent="-228600" lvl="5" marL="2743200" rtl="0" algn="l">
              <a:spcBef>
                <a:spcPts val="300"/>
              </a:spcBef>
              <a:spcAft>
                <a:spcPts val="0"/>
              </a:spcAft>
              <a:buClr>
                <a:schemeClr val="dk1"/>
              </a:buClr>
              <a:buSzPts val="1300"/>
              <a:buNone/>
              <a:defRPr/>
            </a:lvl6pPr>
            <a:lvl7pPr indent="-228600" lvl="6" marL="3200400" rtl="0" algn="l">
              <a:lnSpc>
                <a:spcPct val="100000"/>
              </a:lnSpc>
              <a:spcBef>
                <a:spcPts val="0"/>
              </a:spcBef>
              <a:spcAft>
                <a:spcPts val="0"/>
              </a:spcAft>
              <a:buClr>
                <a:schemeClr val="dk1"/>
              </a:buClr>
              <a:buSzPts val="1300"/>
              <a:buNone/>
              <a:defRPr/>
            </a:lvl7pPr>
            <a:lvl8pPr indent="-311150" lvl="7" marL="3657600" rtl="0" algn="l">
              <a:spcBef>
                <a:spcPts val="300"/>
              </a:spcBef>
              <a:spcAft>
                <a:spcPts val="0"/>
              </a:spcAft>
              <a:buClr>
                <a:schemeClr val="dk1"/>
              </a:buClr>
              <a:buSzPts val="1300"/>
              <a:buChar char="•"/>
              <a:defRPr/>
            </a:lvl8pPr>
            <a:lvl9pPr indent="-311150" lvl="8" marL="4114800" rtl="0" algn="l">
              <a:spcBef>
                <a:spcPts val="300"/>
              </a:spcBef>
              <a:spcAft>
                <a:spcPts val="0"/>
              </a:spcAft>
              <a:buClr>
                <a:schemeClr val="dk1"/>
              </a:buClr>
              <a:buSzPts val="1300"/>
              <a:buChar char="•"/>
              <a:defRPr/>
            </a:lvl9pPr>
          </a:lstStyle>
          <a:p/>
        </p:txBody>
      </p:sp>
      <p:sp>
        <p:nvSpPr>
          <p:cNvPr id="1129" name="Google Shape;1129;p187"/>
          <p:cNvSpPr txBox="1"/>
          <p:nvPr>
            <p:ph idx="2" type="body"/>
          </p:nvPr>
        </p:nvSpPr>
        <p:spPr>
          <a:xfrm>
            <a:off x="341997" y="2030698"/>
            <a:ext cx="3568800" cy="1854600"/>
          </a:xfrm>
          <a:prstGeom prst="rect">
            <a:avLst/>
          </a:prstGeom>
          <a:noFill/>
          <a:ln>
            <a:noFill/>
          </a:ln>
        </p:spPr>
        <p:txBody>
          <a:bodyPr anchorCtr="0" anchor="t" bIns="0" lIns="0" spcFirstLastPara="1" rIns="0" wrap="square" tIns="0">
            <a:noAutofit/>
          </a:bodyPr>
          <a:lstStyle>
            <a:lvl1pPr indent="-285750" lvl="0" marL="457200" rtl="0" algn="l">
              <a:lnSpc>
                <a:spcPct val="128571"/>
              </a:lnSpc>
              <a:spcBef>
                <a:spcPts val="0"/>
              </a:spcBef>
              <a:spcAft>
                <a:spcPts val="0"/>
              </a:spcAft>
              <a:buClr>
                <a:schemeClr val="dk1"/>
              </a:buClr>
              <a:buSzPts val="900"/>
              <a:buFont typeface="Arial"/>
              <a:buChar char="•"/>
              <a:defRPr b="0" i="0" sz="1000">
                <a:solidFill>
                  <a:schemeClr val="dk1"/>
                </a:solidFill>
                <a:latin typeface="Quattrocento Sans"/>
                <a:ea typeface="Quattrocento Sans"/>
                <a:cs typeface="Quattrocento Sans"/>
                <a:sym typeface="Quattrocento Sans"/>
              </a:defRPr>
            </a:lvl1pPr>
            <a:lvl2pPr indent="-228600" lvl="1" marL="914400" rtl="0" algn="l">
              <a:lnSpc>
                <a:spcPct val="128571"/>
              </a:lnSpc>
              <a:spcBef>
                <a:spcPts val="0"/>
              </a:spcBef>
              <a:spcAft>
                <a:spcPts val="0"/>
              </a:spcAft>
              <a:buClr>
                <a:schemeClr val="dk1"/>
              </a:buClr>
              <a:buSzPts val="900"/>
              <a:buNone/>
              <a:defRPr sz="1000">
                <a:solidFill>
                  <a:schemeClr val="dk1"/>
                </a:solidFill>
              </a:defRPr>
            </a:lvl2pPr>
            <a:lvl3pPr indent="-228600" lvl="2" marL="1371600" rtl="0" algn="l">
              <a:lnSpc>
                <a:spcPct val="100000"/>
              </a:lnSpc>
              <a:spcBef>
                <a:spcPts val="0"/>
              </a:spcBef>
              <a:spcAft>
                <a:spcPts val="0"/>
              </a:spcAft>
              <a:buClr>
                <a:schemeClr val="dk2"/>
              </a:buClr>
              <a:buSzPts val="1200"/>
              <a:buNone/>
              <a:defRPr/>
            </a:lvl3pPr>
            <a:lvl4pPr indent="-228600" lvl="3" marL="1828800" rtl="0" algn="l">
              <a:lnSpc>
                <a:spcPct val="100000"/>
              </a:lnSpc>
              <a:spcBef>
                <a:spcPts val="0"/>
              </a:spcBef>
              <a:spcAft>
                <a:spcPts val="0"/>
              </a:spcAft>
              <a:buClr>
                <a:schemeClr val="dk1"/>
              </a:buClr>
              <a:buSzPts val="1200"/>
              <a:buNone/>
              <a:defRPr/>
            </a:lvl4pPr>
            <a:lvl5pPr indent="-228600" lvl="4" marL="2286000" rtl="0" algn="l">
              <a:lnSpc>
                <a:spcPct val="100000"/>
              </a:lnSpc>
              <a:spcBef>
                <a:spcPts val="0"/>
              </a:spcBef>
              <a:spcAft>
                <a:spcPts val="0"/>
              </a:spcAft>
              <a:buClr>
                <a:schemeClr val="dk1"/>
              </a:buClr>
              <a:buSzPts val="800"/>
              <a:buNone/>
              <a:defRPr/>
            </a:lvl5pPr>
            <a:lvl6pPr indent="-228600" lvl="5" marL="2743200" rtl="0" algn="l">
              <a:spcBef>
                <a:spcPts val="300"/>
              </a:spcBef>
              <a:spcAft>
                <a:spcPts val="0"/>
              </a:spcAft>
              <a:buClr>
                <a:schemeClr val="dk1"/>
              </a:buClr>
              <a:buSzPts val="1300"/>
              <a:buNone/>
              <a:defRPr/>
            </a:lvl6pPr>
            <a:lvl7pPr indent="-228600" lvl="6" marL="3200400" rtl="0" algn="l">
              <a:lnSpc>
                <a:spcPct val="100000"/>
              </a:lnSpc>
              <a:spcBef>
                <a:spcPts val="0"/>
              </a:spcBef>
              <a:spcAft>
                <a:spcPts val="0"/>
              </a:spcAft>
              <a:buClr>
                <a:schemeClr val="dk1"/>
              </a:buClr>
              <a:buSzPts val="1300"/>
              <a:buNone/>
              <a:defRPr/>
            </a:lvl7pPr>
            <a:lvl8pPr indent="-311150" lvl="7" marL="3657600" rtl="0" algn="l">
              <a:spcBef>
                <a:spcPts val="300"/>
              </a:spcBef>
              <a:spcAft>
                <a:spcPts val="0"/>
              </a:spcAft>
              <a:buClr>
                <a:schemeClr val="dk1"/>
              </a:buClr>
              <a:buSzPts val="1300"/>
              <a:buChar char="•"/>
              <a:defRPr/>
            </a:lvl8pPr>
            <a:lvl9pPr indent="-311150" lvl="8" marL="4114800" rtl="0" algn="l">
              <a:spcBef>
                <a:spcPts val="300"/>
              </a:spcBef>
              <a:spcAft>
                <a:spcPts val="0"/>
              </a:spcAft>
              <a:buClr>
                <a:schemeClr val="dk1"/>
              </a:buClr>
              <a:buSzPts val="1300"/>
              <a:buChar char="•"/>
              <a:defRPr/>
            </a:lvl9pPr>
          </a:lstStyle>
          <a:p/>
        </p:txBody>
      </p:sp>
      <p:sp>
        <p:nvSpPr>
          <p:cNvPr id="1130" name="Google Shape;1130;p187"/>
          <p:cNvSpPr/>
          <p:nvPr>
            <p:ph idx="3" type="pic"/>
          </p:nvPr>
        </p:nvSpPr>
        <p:spPr>
          <a:xfrm>
            <a:off x="4768469" y="1148707"/>
            <a:ext cx="4375500" cy="3244200"/>
          </a:xfrm>
          <a:prstGeom prst="rect">
            <a:avLst/>
          </a:prstGeom>
          <a:noFill/>
          <a:ln>
            <a:noFill/>
          </a:ln>
        </p:spPr>
        <p:txBody>
          <a:bodyPr anchorCtr="0" anchor="ctr" bIns="67225" lIns="0" spcFirstLastPara="1" rIns="107575" wrap="square" tIns="67225">
            <a:noAutofit/>
          </a:bodyPr>
          <a:lstStyle>
            <a:lvl1pPr lvl="0" marR="0" rtl="0" algn="ctr">
              <a:lnSpc>
                <a:spcPct val="100000"/>
              </a:lnSpc>
              <a:spcBef>
                <a:spcPts val="0"/>
              </a:spcBef>
              <a:spcAft>
                <a:spcPts val="0"/>
              </a:spcAft>
              <a:buClr>
                <a:schemeClr val="dk1"/>
              </a:buClr>
              <a:buSzPts val="1600"/>
              <a:buFont typeface="Noto Sans Symbols"/>
              <a:buNone/>
              <a:defRPr b="0" i="0" sz="1800" u="none" cap="none" strike="noStrike">
                <a:solidFill>
                  <a:schemeClr val="dk1"/>
                </a:solidFill>
                <a:latin typeface="Quattrocento Sans"/>
                <a:ea typeface="Quattrocento Sans"/>
                <a:cs typeface="Quattrocento Sans"/>
                <a:sym typeface="Quattrocento Sans"/>
              </a:defRPr>
            </a:lvl1pPr>
            <a:lvl2pPr lvl="1" marR="0" rtl="0" algn="l">
              <a:lnSpc>
                <a:spcPct val="100000"/>
              </a:lnSpc>
              <a:spcBef>
                <a:spcPts val="0"/>
              </a:spcBef>
              <a:spcAft>
                <a:spcPts val="0"/>
              </a:spcAft>
              <a:buClr>
                <a:schemeClr val="dk1"/>
              </a:buClr>
              <a:buSzPts val="1300"/>
              <a:buFont typeface="Noto Sans Symbols"/>
              <a:buNone/>
              <a:defRPr b="0" i="0" sz="1500" u="none" cap="none" strike="noStrike">
                <a:solidFill>
                  <a:schemeClr val="dk1"/>
                </a:solidFill>
                <a:latin typeface="Quattrocento Sans"/>
                <a:ea typeface="Quattrocento Sans"/>
                <a:cs typeface="Quattrocento Sans"/>
                <a:sym typeface="Quattrocento Sans"/>
              </a:defRPr>
            </a:lvl2pPr>
            <a:lvl3pPr lvl="2" marR="0" rtl="0" algn="l">
              <a:lnSpc>
                <a:spcPct val="100000"/>
              </a:lnSpc>
              <a:spcBef>
                <a:spcPts val="0"/>
              </a:spcBef>
              <a:spcAft>
                <a:spcPts val="0"/>
              </a:spcAft>
              <a:buClr>
                <a:schemeClr val="dk2"/>
              </a:buClr>
              <a:buSzPts val="1200"/>
              <a:buFont typeface="Noto Sans Symbols"/>
              <a:buNone/>
              <a:defRPr b="0" i="0" sz="1300" u="none" cap="none" strike="noStrike">
                <a:solidFill>
                  <a:schemeClr val="dk2"/>
                </a:solidFill>
                <a:latin typeface="Quattrocento Sans"/>
                <a:ea typeface="Quattrocento Sans"/>
                <a:cs typeface="Quattrocento Sans"/>
                <a:sym typeface="Quattrocento Sans"/>
              </a:defRPr>
            </a:lvl3pPr>
            <a:lvl4pPr lvl="3" marR="0" rtl="0" algn="l">
              <a:lnSpc>
                <a:spcPct val="100000"/>
              </a:lnSpc>
              <a:spcBef>
                <a:spcPts val="0"/>
              </a:spcBef>
              <a:spcAft>
                <a:spcPts val="0"/>
              </a:spcAft>
              <a:buClr>
                <a:schemeClr val="dk1"/>
              </a:buClr>
              <a:buSzPts val="1200"/>
              <a:buFont typeface="Noto Sans Symbols"/>
              <a:buNone/>
              <a:defRPr b="0" i="0" sz="1300" u="none" cap="none" strike="noStrike">
                <a:solidFill>
                  <a:schemeClr val="dk1"/>
                </a:solidFill>
                <a:latin typeface="Quattrocento Sans"/>
                <a:ea typeface="Quattrocento Sans"/>
                <a:cs typeface="Quattrocento Sans"/>
                <a:sym typeface="Quattrocento Sans"/>
              </a:defRPr>
            </a:lvl4pPr>
            <a:lvl5pPr lvl="4" marR="0" rtl="0" algn="l">
              <a:lnSpc>
                <a:spcPct val="100000"/>
              </a:lnSpc>
              <a:spcBef>
                <a:spcPts val="0"/>
              </a:spcBef>
              <a:spcAft>
                <a:spcPts val="0"/>
              </a:spcAft>
              <a:buClr>
                <a:schemeClr val="dk1"/>
              </a:buClr>
              <a:buSzPts val="800"/>
              <a:buFont typeface="Noto Sans Symbols"/>
              <a:buNone/>
              <a:defRPr b="1" i="0" sz="900" u="none" cap="none" strike="noStrike">
                <a:solidFill>
                  <a:schemeClr val="dk1"/>
                </a:solidFill>
                <a:latin typeface="Quattrocento Sans"/>
                <a:ea typeface="Quattrocento Sans"/>
                <a:cs typeface="Quattrocento Sans"/>
                <a:sym typeface="Quattrocento Sans"/>
              </a:defRPr>
            </a:lvl5pPr>
            <a:lvl6pPr lvl="5" marR="0" rtl="0" algn="l">
              <a:spcBef>
                <a:spcPts val="300"/>
              </a:spcBef>
              <a:spcAft>
                <a:spcPts val="0"/>
              </a:spcAft>
              <a:buClr>
                <a:schemeClr val="dk1"/>
              </a:buClr>
              <a:buSzPts val="1500"/>
              <a:buFont typeface="Arial"/>
              <a:buNone/>
              <a:defRPr b="0" i="0" sz="1500" u="none" cap="none" strike="noStrike">
                <a:solidFill>
                  <a:schemeClr val="dk1"/>
                </a:solidFill>
                <a:latin typeface="Quattrocento Sans"/>
                <a:ea typeface="Quattrocento Sans"/>
                <a:cs typeface="Quattrocento Sans"/>
                <a:sym typeface="Quattrocento Sans"/>
              </a:defRPr>
            </a:lvl6pPr>
            <a:lvl7pPr lvl="6" marR="0" rtl="0" algn="l">
              <a:lnSpc>
                <a:spcPct val="100000"/>
              </a:lnSpc>
              <a:spcBef>
                <a:spcPts val="0"/>
              </a:spcBef>
              <a:spcAft>
                <a:spcPts val="0"/>
              </a:spcAft>
              <a:buClr>
                <a:schemeClr val="dk1"/>
              </a:buClr>
              <a:buSzPts val="900"/>
              <a:buFont typeface="Arial"/>
              <a:buNone/>
              <a:defRPr b="0" i="0" sz="900" u="none" cap="none" strike="noStrike">
                <a:solidFill>
                  <a:schemeClr val="dk1"/>
                </a:solidFill>
                <a:latin typeface="Quattrocento Sans"/>
                <a:ea typeface="Quattrocento Sans"/>
                <a:cs typeface="Quattrocento Sans"/>
                <a:sym typeface="Quattrocento Sans"/>
              </a:defRPr>
            </a:lvl7pPr>
            <a:lvl8pPr lvl="7" marR="0" rtl="0" algn="l">
              <a:spcBef>
                <a:spcPts val="300"/>
              </a:spcBef>
              <a:spcAft>
                <a:spcPts val="0"/>
              </a:spcAft>
              <a:buClr>
                <a:schemeClr val="dk1"/>
              </a:buClr>
              <a:buSzPts val="1500"/>
              <a:buFont typeface="Arial"/>
              <a:buChar char="•"/>
              <a:defRPr b="0" i="0" sz="1500" u="none" cap="none" strike="noStrike">
                <a:solidFill>
                  <a:schemeClr val="dk1"/>
                </a:solidFill>
                <a:latin typeface="Quattrocento Sans"/>
                <a:ea typeface="Quattrocento Sans"/>
                <a:cs typeface="Quattrocento Sans"/>
                <a:sym typeface="Quattrocento Sans"/>
              </a:defRPr>
            </a:lvl8pPr>
            <a:lvl9pPr lvl="8" marR="0" rtl="0" algn="l">
              <a:spcBef>
                <a:spcPts val="300"/>
              </a:spcBef>
              <a:spcAft>
                <a:spcPts val="0"/>
              </a:spcAft>
              <a:buClr>
                <a:schemeClr val="dk1"/>
              </a:buClr>
              <a:buSzPts val="1500"/>
              <a:buFont typeface="Arial"/>
              <a:buChar char="•"/>
              <a:defRPr b="0" i="0" sz="1500" u="none" cap="none" strike="noStrike">
                <a:solidFill>
                  <a:schemeClr val="dk1"/>
                </a:solidFill>
                <a:latin typeface="Quattrocento Sans"/>
                <a:ea typeface="Quattrocento Sans"/>
                <a:cs typeface="Quattrocento Sans"/>
                <a:sym typeface="Quattrocento Sans"/>
              </a:defRPr>
            </a:lvl9pPr>
          </a:lstStyle>
          <a:p/>
        </p:txBody>
      </p:sp>
    </p:spTree>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Only">
  <p:cSld name="3_Title Only">
    <p:spTree>
      <p:nvGrpSpPr>
        <p:cNvPr id="78" name="Shape 78"/>
        <p:cNvGrpSpPr/>
        <p:nvPr/>
      </p:nvGrpSpPr>
      <p:grpSpPr>
        <a:xfrm>
          <a:off x="0" y="0"/>
          <a:ext cx="0" cy="0"/>
          <a:chOff x="0" y="0"/>
          <a:chExt cx="0" cy="0"/>
        </a:xfrm>
      </p:grpSpPr>
      <p:sp>
        <p:nvSpPr>
          <p:cNvPr id="79" name="Google Shape;79;p20"/>
          <p:cNvSpPr txBox="1"/>
          <p:nvPr>
            <p:ph type="ctrTitle"/>
          </p:nvPr>
        </p:nvSpPr>
        <p:spPr>
          <a:xfrm>
            <a:off x="525934" y="426022"/>
            <a:ext cx="8229600" cy="294311"/>
          </a:xfrm>
          <a:prstGeom prst="rect">
            <a:avLst/>
          </a:prstGeom>
          <a:noFill/>
          <a:ln>
            <a:noFill/>
          </a:ln>
        </p:spPr>
        <p:txBody>
          <a:bodyPr anchorCtr="0" anchor="ctr" bIns="0" lIns="0" spcFirstLastPara="1" rIns="0" wrap="square" tIns="0">
            <a:noAutofit/>
          </a:bodyPr>
          <a:lstStyle>
            <a:lvl1pPr lvl="0" algn="l">
              <a:lnSpc>
                <a:spcPct val="85000"/>
              </a:lnSpc>
              <a:spcBef>
                <a:spcPts val="0"/>
              </a:spcBef>
              <a:spcAft>
                <a:spcPts val="0"/>
              </a:spcAft>
              <a:buSzPts val="2100"/>
              <a:buNone/>
              <a:defRPr b="1" sz="2250">
                <a:solidFill>
                  <a:schemeClr val="dk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vice layout 2">
  <p:cSld name="Device layout 2">
    <p:spTree>
      <p:nvGrpSpPr>
        <p:cNvPr id="1131" name="Shape 1131"/>
        <p:cNvGrpSpPr/>
        <p:nvPr/>
      </p:nvGrpSpPr>
      <p:grpSpPr>
        <a:xfrm>
          <a:off x="0" y="0"/>
          <a:ext cx="0" cy="0"/>
          <a:chOff x="0" y="0"/>
          <a:chExt cx="0" cy="0"/>
        </a:xfrm>
      </p:grpSpPr>
      <p:pic>
        <p:nvPicPr>
          <p:cNvPr id="1132" name="Google Shape;1132;p188"/>
          <p:cNvPicPr preferRelativeResize="0"/>
          <p:nvPr/>
        </p:nvPicPr>
        <p:blipFill rotWithShape="1">
          <a:blip r:embed="rId2">
            <a:alphaModFix/>
          </a:blip>
          <a:srcRect b="0" l="0" r="0" t="0"/>
          <a:stretch/>
        </p:blipFill>
        <p:spPr>
          <a:xfrm>
            <a:off x="3333580" y="313612"/>
            <a:ext cx="5810423" cy="4829205"/>
          </a:xfrm>
          <a:prstGeom prst="rect">
            <a:avLst/>
          </a:prstGeom>
          <a:noFill/>
          <a:ln>
            <a:noFill/>
          </a:ln>
        </p:spPr>
      </p:pic>
      <p:sp>
        <p:nvSpPr>
          <p:cNvPr id="1133" name="Google Shape;1133;p188"/>
          <p:cNvSpPr/>
          <p:nvPr>
            <p:ph idx="2" type="pic"/>
          </p:nvPr>
        </p:nvSpPr>
        <p:spPr>
          <a:xfrm>
            <a:off x="4768469" y="1148707"/>
            <a:ext cx="4375500" cy="3244200"/>
          </a:xfrm>
          <a:prstGeom prst="rect">
            <a:avLst/>
          </a:prstGeom>
          <a:noFill/>
          <a:ln>
            <a:noFill/>
          </a:ln>
        </p:spPr>
        <p:txBody>
          <a:bodyPr anchorCtr="0" anchor="ctr" bIns="67225" lIns="0" spcFirstLastPara="1" rIns="107575" wrap="square" tIns="67225">
            <a:noAutofit/>
          </a:bodyPr>
          <a:lstStyle>
            <a:lvl1pPr lvl="0" marR="0" rtl="0" algn="ctr">
              <a:lnSpc>
                <a:spcPct val="100000"/>
              </a:lnSpc>
              <a:spcBef>
                <a:spcPts val="0"/>
              </a:spcBef>
              <a:spcAft>
                <a:spcPts val="0"/>
              </a:spcAft>
              <a:buClr>
                <a:schemeClr val="dk1"/>
              </a:buClr>
              <a:buSzPts val="1600"/>
              <a:buFont typeface="Noto Sans Symbols"/>
              <a:buNone/>
              <a:defRPr b="0" i="0" sz="1800" u="none" cap="none" strike="noStrike">
                <a:solidFill>
                  <a:schemeClr val="dk1"/>
                </a:solidFill>
                <a:latin typeface="Quattrocento Sans"/>
                <a:ea typeface="Quattrocento Sans"/>
                <a:cs typeface="Quattrocento Sans"/>
                <a:sym typeface="Quattrocento Sans"/>
              </a:defRPr>
            </a:lvl1pPr>
            <a:lvl2pPr lvl="1" marR="0" rtl="0" algn="l">
              <a:lnSpc>
                <a:spcPct val="100000"/>
              </a:lnSpc>
              <a:spcBef>
                <a:spcPts val="0"/>
              </a:spcBef>
              <a:spcAft>
                <a:spcPts val="0"/>
              </a:spcAft>
              <a:buClr>
                <a:schemeClr val="dk1"/>
              </a:buClr>
              <a:buSzPts val="1300"/>
              <a:buFont typeface="Noto Sans Symbols"/>
              <a:buNone/>
              <a:defRPr b="0" i="0" sz="1500" u="none" cap="none" strike="noStrike">
                <a:solidFill>
                  <a:schemeClr val="dk1"/>
                </a:solidFill>
                <a:latin typeface="Quattrocento Sans"/>
                <a:ea typeface="Quattrocento Sans"/>
                <a:cs typeface="Quattrocento Sans"/>
                <a:sym typeface="Quattrocento Sans"/>
              </a:defRPr>
            </a:lvl2pPr>
            <a:lvl3pPr lvl="2" marR="0" rtl="0" algn="l">
              <a:lnSpc>
                <a:spcPct val="100000"/>
              </a:lnSpc>
              <a:spcBef>
                <a:spcPts val="0"/>
              </a:spcBef>
              <a:spcAft>
                <a:spcPts val="0"/>
              </a:spcAft>
              <a:buClr>
                <a:schemeClr val="dk2"/>
              </a:buClr>
              <a:buSzPts val="1200"/>
              <a:buFont typeface="Noto Sans Symbols"/>
              <a:buNone/>
              <a:defRPr b="0" i="0" sz="1300" u="none" cap="none" strike="noStrike">
                <a:solidFill>
                  <a:schemeClr val="dk2"/>
                </a:solidFill>
                <a:latin typeface="Quattrocento Sans"/>
                <a:ea typeface="Quattrocento Sans"/>
                <a:cs typeface="Quattrocento Sans"/>
                <a:sym typeface="Quattrocento Sans"/>
              </a:defRPr>
            </a:lvl3pPr>
            <a:lvl4pPr lvl="3" marR="0" rtl="0" algn="l">
              <a:lnSpc>
                <a:spcPct val="100000"/>
              </a:lnSpc>
              <a:spcBef>
                <a:spcPts val="0"/>
              </a:spcBef>
              <a:spcAft>
                <a:spcPts val="0"/>
              </a:spcAft>
              <a:buClr>
                <a:schemeClr val="dk1"/>
              </a:buClr>
              <a:buSzPts val="1200"/>
              <a:buFont typeface="Noto Sans Symbols"/>
              <a:buNone/>
              <a:defRPr b="0" i="0" sz="1300" u="none" cap="none" strike="noStrike">
                <a:solidFill>
                  <a:schemeClr val="dk1"/>
                </a:solidFill>
                <a:latin typeface="Quattrocento Sans"/>
                <a:ea typeface="Quattrocento Sans"/>
                <a:cs typeface="Quattrocento Sans"/>
                <a:sym typeface="Quattrocento Sans"/>
              </a:defRPr>
            </a:lvl4pPr>
            <a:lvl5pPr lvl="4" marR="0" rtl="0" algn="l">
              <a:lnSpc>
                <a:spcPct val="100000"/>
              </a:lnSpc>
              <a:spcBef>
                <a:spcPts val="0"/>
              </a:spcBef>
              <a:spcAft>
                <a:spcPts val="0"/>
              </a:spcAft>
              <a:buClr>
                <a:schemeClr val="dk1"/>
              </a:buClr>
              <a:buSzPts val="800"/>
              <a:buFont typeface="Noto Sans Symbols"/>
              <a:buNone/>
              <a:defRPr b="1" i="0" sz="900" u="none" cap="none" strike="noStrike">
                <a:solidFill>
                  <a:schemeClr val="dk1"/>
                </a:solidFill>
                <a:latin typeface="Quattrocento Sans"/>
                <a:ea typeface="Quattrocento Sans"/>
                <a:cs typeface="Quattrocento Sans"/>
                <a:sym typeface="Quattrocento Sans"/>
              </a:defRPr>
            </a:lvl5pPr>
            <a:lvl6pPr lvl="5" marR="0" rtl="0" algn="l">
              <a:spcBef>
                <a:spcPts val="300"/>
              </a:spcBef>
              <a:spcAft>
                <a:spcPts val="0"/>
              </a:spcAft>
              <a:buClr>
                <a:schemeClr val="dk1"/>
              </a:buClr>
              <a:buSzPts val="1500"/>
              <a:buFont typeface="Arial"/>
              <a:buNone/>
              <a:defRPr b="0" i="0" sz="1500" u="none" cap="none" strike="noStrike">
                <a:solidFill>
                  <a:schemeClr val="dk1"/>
                </a:solidFill>
                <a:latin typeface="Quattrocento Sans"/>
                <a:ea typeface="Quattrocento Sans"/>
                <a:cs typeface="Quattrocento Sans"/>
                <a:sym typeface="Quattrocento Sans"/>
              </a:defRPr>
            </a:lvl6pPr>
            <a:lvl7pPr lvl="6" marR="0" rtl="0" algn="l">
              <a:lnSpc>
                <a:spcPct val="100000"/>
              </a:lnSpc>
              <a:spcBef>
                <a:spcPts val="0"/>
              </a:spcBef>
              <a:spcAft>
                <a:spcPts val="0"/>
              </a:spcAft>
              <a:buClr>
                <a:schemeClr val="dk1"/>
              </a:buClr>
              <a:buSzPts val="900"/>
              <a:buFont typeface="Arial"/>
              <a:buNone/>
              <a:defRPr b="0" i="0" sz="900" u="none" cap="none" strike="noStrike">
                <a:solidFill>
                  <a:schemeClr val="dk1"/>
                </a:solidFill>
                <a:latin typeface="Quattrocento Sans"/>
                <a:ea typeface="Quattrocento Sans"/>
                <a:cs typeface="Quattrocento Sans"/>
                <a:sym typeface="Quattrocento Sans"/>
              </a:defRPr>
            </a:lvl7pPr>
            <a:lvl8pPr lvl="7" marR="0" rtl="0" algn="l">
              <a:spcBef>
                <a:spcPts val="300"/>
              </a:spcBef>
              <a:spcAft>
                <a:spcPts val="0"/>
              </a:spcAft>
              <a:buClr>
                <a:schemeClr val="dk1"/>
              </a:buClr>
              <a:buSzPts val="1500"/>
              <a:buFont typeface="Arial"/>
              <a:buChar char="•"/>
              <a:defRPr b="0" i="0" sz="1500" u="none" cap="none" strike="noStrike">
                <a:solidFill>
                  <a:schemeClr val="dk1"/>
                </a:solidFill>
                <a:latin typeface="Quattrocento Sans"/>
                <a:ea typeface="Quattrocento Sans"/>
                <a:cs typeface="Quattrocento Sans"/>
                <a:sym typeface="Quattrocento Sans"/>
              </a:defRPr>
            </a:lvl8pPr>
            <a:lvl9pPr lvl="8" marR="0" rtl="0" algn="l">
              <a:spcBef>
                <a:spcPts val="300"/>
              </a:spcBef>
              <a:spcAft>
                <a:spcPts val="0"/>
              </a:spcAft>
              <a:buClr>
                <a:schemeClr val="dk1"/>
              </a:buClr>
              <a:buSzPts val="1500"/>
              <a:buFont typeface="Arial"/>
              <a:buChar char="•"/>
              <a:defRPr b="0" i="0" sz="1500" u="none" cap="none" strike="noStrike">
                <a:solidFill>
                  <a:schemeClr val="dk1"/>
                </a:solidFill>
                <a:latin typeface="Quattrocento Sans"/>
                <a:ea typeface="Quattrocento Sans"/>
                <a:cs typeface="Quattrocento Sans"/>
                <a:sym typeface="Quattrocento Sans"/>
              </a:defRPr>
            </a:lvl9pPr>
          </a:lstStyle>
          <a:p/>
        </p:txBody>
      </p:sp>
      <p:sp>
        <p:nvSpPr>
          <p:cNvPr id="1134" name="Google Shape;1134;p188"/>
          <p:cNvSpPr txBox="1"/>
          <p:nvPr>
            <p:ph idx="1" type="body"/>
          </p:nvPr>
        </p:nvSpPr>
        <p:spPr>
          <a:xfrm>
            <a:off x="343254" y="1500554"/>
            <a:ext cx="1269900" cy="2241300"/>
          </a:xfrm>
          <a:prstGeom prst="rect">
            <a:avLst/>
          </a:prstGeom>
          <a:noFill/>
          <a:ln>
            <a:noFill/>
          </a:ln>
        </p:spPr>
        <p:txBody>
          <a:bodyPr anchorCtr="0" anchor="t" bIns="0" lIns="0" spcFirstLastPara="1" rIns="0" wrap="square" tIns="0">
            <a:noAutofit/>
          </a:bodyPr>
          <a:lstStyle>
            <a:lvl1pPr indent="-228600" lvl="0" marL="457200" rtl="0" algn="l">
              <a:lnSpc>
                <a:spcPct val="128571"/>
              </a:lnSpc>
              <a:spcBef>
                <a:spcPts val="700"/>
              </a:spcBef>
              <a:spcAft>
                <a:spcPts val="0"/>
              </a:spcAft>
              <a:buClr>
                <a:schemeClr val="dk2"/>
              </a:buClr>
              <a:buSzPts val="900"/>
              <a:buNone/>
              <a:defRPr b="0" sz="1000">
                <a:solidFill>
                  <a:schemeClr val="dk2"/>
                </a:solidFill>
                <a:latin typeface="Quattrocento Sans"/>
                <a:ea typeface="Quattrocento Sans"/>
                <a:cs typeface="Quattrocento Sans"/>
                <a:sym typeface="Quattrocento Sans"/>
              </a:defRPr>
            </a:lvl1pPr>
            <a:lvl2pPr indent="-228600" lvl="1" marL="914400" marR="0" rtl="0" algn="l">
              <a:lnSpc>
                <a:spcPct val="128571"/>
              </a:lnSpc>
              <a:spcBef>
                <a:spcPts val="300"/>
              </a:spcBef>
              <a:spcAft>
                <a:spcPts val="0"/>
              </a:spcAft>
              <a:buClr>
                <a:schemeClr val="dk1"/>
              </a:buClr>
              <a:buSzPts val="900"/>
              <a:buFont typeface="Arial"/>
              <a:buNone/>
              <a:defRPr sz="1000">
                <a:solidFill>
                  <a:schemeClr val="dk1"/>
                </a:solidFill>
              </a:defRPr>
            </a:lvl2pPr>
            <a:lvl3pPr indent="-228600" lvl="2" marL="1371600" rtl="0" algn="l">
              <a:lnSpc>
                <a:spcPct val="100000"/>
              </a:lnSpc>
              <a:spcBef>
                <a:spcPts val="0"/>
              </a:spcBef>
              <a:spcAft>
                <a:spcPts val="0"/>
              </a:spcAft>
              <a:buClr>
                <a:schemeClr val="dk2"/>
              </a:buClr>
              <a:buSzPts val="1200"/>
              <a:buNone/>
              <a:defRPr/>
            </a:lvl3pPr>
            <a:lvl4pPr indent="-228600" lvl="3" marL="1828800" rtl="0" algn="l">
              <a:lnSpc>
                <a:spcPct val="100000"/>
              </a:lnSpc>
              <a:spcBef>
                <a:spcPts val="0"/>
              </a:spcBef>
              <a:spcAft>
                <a:spcPts val="0"/>
              </a:spcAft>
              <a:buClr>
                <a:schemeClr val="dk1"/>
              </a:buClr>
              <a:buSzPts val="1200"/>
              <a:buNone/>
              <a:defRPr/>
            </a:lvl4pPr>
            <a:lvl5pPr indent="-228600" lvl="4" marL="2286000" rtl="0" algn="l">
              <a:lnSpc>
                <a:spcPct val="100000"/>
              </a:lnSpc>
              <a:spcBef>
                <a:spcPts val="0"/>
              </a:spcBef>
              <a:spcAft>
                <a:spcPts val="0"/>
              </a:spcAft>
              <a:buClr>
                <a:schemeClr val="dk1"/>
              </a:buClr>
              <a:buSzPts val="800"/>
              <a:buNone/>
              <a:defRPr/>
            </a:lvl5pPr>
            <a:lvl6pPr indent="-228600" lvl="5" marL="2743200" rtl="0" algn="l">
              <a:spcBef>
                <a:spcPts val="300"/>
              </a:spcBef>
              <a:spcAft>
                <a:spcPts val="0"/>
              </a:spcAft>
              <a:buClr>
                <a:schemeClr val="dk1"/>
              </a:buClr>
              <a:buSzPts val="1300"/>
              <a:buNone/>
              <a:defRPr/>
            </a:lvl6pPr>
            <a:lvl7pPr indent="-228600" lvl="6" marL="3200400" rtl="0" algn="l">
              <a:lnSpc>
                <a:spcPct val="100000"/>
              </a:lnSpc>
              <a:spcBef>
                <a:spcPts val="0"/>
              </a:spcBef>
              <a:spcAft>
                <a:spcPts val="0"/>
              </a:spcAft>
              <a:buClr>
                <a:schemeClr val="dk1"/>
              </a:buClr>
              <a:buSzPts val="1300"/>
              <a:buNone/>
              <a:defRPr/>
            </a:lvl7pPr>
            <a:lvl8pPr indent="-311150" lvl="7" marL="3657600" rtl="0" algn="l">
              <a:spcBef>
                <a:spcPts val="300"/>
              </a:spcBef>
              <a:spcAft>
                <a:spcPts val="0"/>
              </a:spcAft>
              <a:buClr>
                <a:schemeClr val="dk1"/>
              </a:buClr>
              <a:buSzPts val="1300"/>
              <a:buChar char="•"/>
              <a:defRPr/>
            </a:lvl8pPr>
            <a:lvl9pPr indent="-311150" lvl="8" marL="4114800" rtl="0" algn="l">
              <a:spcBef>
                <a:spcPts val="300"/>
              </a:spcBef>
              <a:spcAft>
                <a:spcPts val="0"/>
              </a:spcAft>
              <a:buClr>
                <a:schemeClr val="dk1"/>
              </a:buClr>
              <a:buSzPts val="1300"/>
              <a:buChar char="•"/>
              <a:defRPr/>
            </a:lvl9pPr>
          </a:lstStyle>
          <a:p/>
        </p:txBody>
      </p:sp>
      <p:sp>
        <p:nvSpPr>
          <p:cNvPr id="1135" name="Google Shape;1135;p188"/>
          <p:cNvSpPr txBox="1"/>
          <p:nvPr>
            <p:ph idx="3" type="body"/>
          </p:nvPr>
        </p:nvSpPr>
        <p:spPr>
          <a:xfrm>
            <a:off x="1789348" y="1500554"/>
            <a:ext cx="1269900" cy="2241300"/>
          </a:xfrm>
          <a:prstGeom prst="rect">
            <a:avLst/>
          </a:prstGeom>
          <a:noFill/>
          <a:ln>
            <a:noFill/>
          </a:ln>
        </p:spPr>
        <p:txBody>
          <a:bodyPr anchorCtr="0" anchor="t" bIns="0" lIns="0" spcFirstLastPara="1" rIns="0" wrap="square" tIns="0">
            <a:noAutofit/>
          </a:bodyPr>
          <a:lstStyle>
            <a:lvl1pPr indent="-228600" lvl="0" marL="457200" rtl="0" algn="l">
              <a:lnSpc>
                <a:spcPct val="128571"/>
              </a:lnSpc>
              <a:spcBef>
                <a:spcPts val="700"/>
              </a:spcBef>
              <a:spcAft>
                <a:spcPts val="0"/>
              </a:spcAft>
              <a:buClr>
                <a:schemeClr val="dk2"/>
              </a:buClr>
              <a:buSzPts val="900"/>
              <a:buNone/>
              <a:defRPr b="0" sz="1000">
                <a:solidFill>
                  <a:schemeClr val="dk2"/>
                </a:solidFill>
                <a:latin typeface="Quattrocento Sans"/>
                <a:ea typeface="Quattrocento Sans"/>
                <a:cs typeface="Quattrocento Sans"/>
                <a:sym typeface="Quattrocento Sans"/>
              </a:defRPr>
            </a:lvl1pPr>
            <a:lvl2pPr indent="-228600" lvl="1" marL="914400" marR="0" rtl="0" algn="l">
              <a:lnSpc>
                <a:spcPct val="128571"/>
              </a:lnSpc>
              <a:spcBef>
                <a:spcPts val="300"/>
              </a:spcBef>
              <a:spcAft>
                <a:spcPts val="0"/>
              </a:spcAft>
              <a:buClr>
                <a:schemeClr val="dk1"/>
              </a:buClr>
              <a:buSzPts val="900"/>
              <a:buFont typeface="Arial"/>
              <a:buNone/>
              <a:defRPr sz="1000">
                <a:solidFill>
                  <a:schemeClr val="dk1"/>
                </a:solidFill>
              </a:defRPr>
            </a:lvl2pPr>
            <a:lvl3pPr indent="-228600" lvl="2" marL="1371600" rtl="0" algn="l">
              <a:lnSpc>
                <a:spcPct val="100000"/>
              </a:lnSpc>
              <a:spcBef>
                <a:spcPts val="0"/>
              </a:spcBef>
              <a:spcAft>
                <a:spcPts val="0"/>
              </a:spcAft>
              <a:buClr>
                <a:schemeClr val="dk2"/>
              </a:buClr>
              <a:buSzPts val="1200"/>
              <a:buNone/>
              <a:defRPr/>
            </a:lvl3pPr>
            <a:lvl4pPr indent="-228600" lvl="3" marL="1828800" rtl="0" algn="l">
              <a:lnSpc>
                <a:spcPct val="100000"/>
              </a:lnSpc>
              <a:spcBef>
                <a:spcPts val="0"/>
              </a:spcBef>
              <a:spcAft>
                <a:spcPts val="0"/>
              </a:spcAft>
              <a:buClr>
                <a:schemeClr val="dk1"/>
              </a:buClr>
              <a:buSzPts val="1200"/>
              <a:buNone/>
              <a:defRPr/>
            </a:lvl4pPr>
            <a:lvl5pPr indent="-228600" lvl="4" marL="2286000" rtl="0" algn="l">
              <a:lnSpc>
                <a:spcPct val="100000"/>
              </a:lnSpc>
              <a:spcBef>
                <a:spcPts val="0"/>
              </a:spcBef>
              <a:spcAft>
                <a:spcPts val="0"/>
              </a:spcAft>
              <a:buClr>
                <a:schemeClr val="dk1"/>
              </a:buClr>
              <a:buSzPts val="800"/>
              <a:buNone/>
              <a:defRPr/>
            </a:lvl5pPr>
            <a:lvl6pPr indent="-228600" lvl="5" marL="2743200" rtl="0" algn="l">
              <a:spcBef>
                <a:spcPts val="300"/>
              </a:spcBef>
              <a:spcAft>
                <a:spcPts val="0"/>
              </a:spcAft>
              <a:buClr>
                <a:schemeClr val="dk1"/>
              </a:buClr>
              <a:buSzPts val="1300"/>
              <a:buNone/>
              <a:defRPr/>
            </a:lvl6pPr>
            <a:lvl7pPr indent="-228600" lvl="6" marL="3200400" rtl="0" algn="l">
              <a:lnSpc>
                <a:spcPct val="100000"/>
              </a:lnSpc>
              <a:spcBef>
                <a:spcPts val="0"/>
              </a:spcBef>
              <a:spcAft>
                <a:spcPts val="0"/>
              </a:spcAft>
              <a:buClr>
                <a:schemeClr val="dk1"/>
              </a:buClr>
              <a:buSzPts val="1300"/>
              <a:buNone/>
              <a:defRPr/>
            </a:lvl7pPr>
            <a:lvl8pPr indent="-311150" lvl="7" marL="3657600" rtl="0" algn="l">
              <a:spcBef>
                <a:spcPts val="300"/>
              </a:spcBef>
              <a:spcAft>
                <a:spcPts val="0"/>
              </a:spcAft>
              <a:buClr>
                <a:schemeClr val="dk1"/>
              </a:buClr>
              <a:buSzPts val="1300"/>
              <a:buChar char="•"/>
              <a:defRPr/>
            </a:lvl8pPr>
            <a:lvl9pPr indent="-311150" lvl="8" marL="4114800" rtl="0" algn="l">
              <a:spcBef>
                <a:spcPts val="300"/>
              </a:spcBef>
              <a:spcAft>
                <a:spcPts val="0"/>
              </a:spcAft>
              <a:buClr>
                <a:schemeClr val="dk1"/>
              </a:buClr>
              <a:buSzPts val="1300"/>
              <a:buChar char="•"/>
              <a:defRPr/>
            </a:lvl9pPr>
          </a:lstStyle>
          <a:p/>
        </p:txBody>
      </p:sp>
      <p:sp>
        <p:nvSpPr>
          <p:cNvPr id="1136" name="Google Shape;1136;p188"/>
          <p:cNvSpPr txBox="1"/>
          <p:nvPr>
            <p:ph type="title"/>
          </p:nvPr>
        </p:nvSpPr>
        <p:spPr>
          <a:xfrm>
            <a:off x="341996" y="465321"/>
            <a:ext cx="8479800" cy="302400"/>
          </a:xfrm>
          <a:prstGeom prst="rect">
            <a:avLst/>
          </a:prstGeom>
          <a:noFill/>
          <a:ln>
            <a:noFill/>
          </a:ln>
        </p:spPr>
        <p:txBody>
          <a:bodyPr anchorCtr="0" anchor="t" bIns="0" lIns="0" spcFirstLastPara="1" rIns="0" wrap="square" tIns="0">
            <a:noAutofit/>
          </a:bodyPr>
          <a:lstStyle>
            <a:lvl1pPr lvl="0" rtl="0" algn="l">
              <a:lnSpc>
                <a:spcPct val="114285"/>
              </a:lnSpc>
              <a:spcBef>
                <a:spcPts val="0"/>
              </a:spcBef>
              <a:spcAft>
                <a:spcPts val="0"/>
              </a:spcAft>
              <a:buClr>
                <a:schemeClr val="dk1"/>
              </a:buClr>
              <a:buSzPts val="2100"/>
              <a:buFont typeface="Quattrocento Sans"/>
              <a:buNone/>
              <a:defRPr sz="2100">
                <a:solidFill>
                  <a:schemeClr val="dk1"/>
                </a:solidFill>
              </a:defRPr>
            </a:lvl1pPr>
            <a:lvl2pPr lvl="1" rtl="0">
              <a:spcBef>
                <a:spcPts val="0"/>
              </a:spcBef>
              <a:spcAft>
                <a:spcPts val="0"/>
              </a:spcAft>
              <a:buSzPts val="1000"/>
              <a:buNone/>
              <a:defRPr/>
            </a:lvl2pPr>
            <a:lvl3pPr lvl="2" rtl="0">
              <a:spcBef>
                <a:spcPts val="0"/>
              </a:spcBef>
              <a:spcAft>
                <a:spcPts val="0"/>
              </a:spcAft>
              <a:buSzPts val="1000"/>
              <a:buNone/>
              <a:defRPr/>
            </a:lvl3pPr>
            <a:lvl4pPr lvl="3" rtl="0">
              <a:spcBef>
                <a:spcPts val="0"/>
              </a:spcBef>
              <a:spcAft>
                <a:spcPts val="0"/>
              </a:spcAft>
              <a:buSzPts val="10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000"/>
              <a:buNone/>
              <a:defRPr/>
            </a:lvl7pPr>
            <a:lvl8pPr lvl="7" rtl="0">
              <a:spcBef>
                <a:spcPts val="0"/>
              </a:spcBef>
              <a:spcAft>
                <a:spcPts val="0"/>
              </a:spcAft>
              <a:buSzPts val="1000"/>
              <a:buNone/>
              <a:defRPr/>
            </a:lvl8pPr>
            <a:lvl9pPr lvl="8" rtl="0">
              <a:spcBef>
                <a:spcPts val="0"/>
              </a:spcBef>
              <a:spcAft>
                <a:spcPts val="0"/>
              </a:spcAft>
              <a:buSzPts val="1000"/>
              <a:buNone/>
              <a:defRPr/>
            </a:lvl9pPr>
          </a:lstStyle>
          <a:p/>
        </p:txBody>
      </p:sp>
    </p:spTree>
  </p:cSld>
  <p:clrMapOvr>
    <a:masterClrMapping/>
  </p:clrMapOvr>
  <p:transition>
    <p:fade/>
  </p:transition>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vice layout 3">
  <p:cSld name="Device layout 3">
    <p:spTree>
      <p:nvGrpSpPr>
        <p:cNvPr id="1137" name="Shape 1137"/>
        <p:cNvGrpSpPr/>
        <p:nvPr/>
      </p:nvGrpSpPr>
      <p:grpSpPr>
        <a:xfrm>
          <a:off x="0" y="0"/>
          <a:ext cx="0" cy="0"/>
          <a:chOff x="0" y="0"/>
          <a:chExt cx="0" cy="0"/>
        </a:xfrm>
      </p:grpSpPr>
      <p:pic>
        <p:nvPicPr>
          <p:cNvPr id="1138" name="Google Shape;1138;p189"/>
          <p:cNvPicPr preferRelativeResize="0"/>
          <p:nvPr/>
        </p:nvPicPr>
        <p:blipFill rotWithShape="1">
          <a:blip r:embed="rId2">
            <a:alphaModFix/>
          </a:blip>
          <a:srcRect b="0" l="0" r="0" t="0"/>
          <a:stretch/>
        </p:blipFill>
        <p:spPr>
          <a:xfrm>
            <a:off x="288186" y="365210"/>
            <a:ext cx="8152446" cy="4777612"/>
          </a:xfrm>
          <a:prstGeom prst="rect">
            <a:avLst/>
          </a:prstGeom>
          <a:noFill/>
          <a:ln>
            <a:noFill/>
          </a:ln>
        </p:spPr>
      </p:pic>
      <p:sp>
        <p:nvSpPr>
          <p:cNvPr id="1139" name="Google Shape;1139;p189"/>
          <p:cNvSpPr txBox="1"/>
          <p:nvPr>
            <p:ph type="title"/>
          </p:nvPr>
        </p:nvSpPr>
        <p:spPr>
          <a:xfrm>
            <a:off x="341996" y="465321"/>
            <a:ext cx="8479800" cy="302400"/>
          </a:xfrm>
          <a:prstGeom prst="rect">
            <a:avLst/>
          </a:prstGeom>
          <a:noFill/>
          <a:ln>
            <a:noFill/>
          </a:ln>
        </p:spPr>
        <p:txBody>
          <a:bodyPr anchorCtr="0" anchor="t" bIns="0" lIns="0" spcFirstLastPara="1" rIns="0" wrap="square" tIns="0">
            <a:noAutofit/>
          </a:bodyPr>
          <a:lstStyle>
            <a:lvl1pPr lvl="0" rtl="0" algn="l">
              <a:lnSpc>
                <a:spcPct val="114285"/>
              </a:lnSpc>
              <a:spcBef>
                <a:spcPts val="0"/>
              </a:spcBef>
              <a:spcAft>
                <a:spcPts val="0"/>
              </a:spcAft>
              <a:buClr>
                <a:schemeClr val="dk1"/>
              </a:buClr>
              <a:buSzPts val="2100"/>
              <a:buFont typeface="Quattrocento Sans"/>
              <a:buNone/>
              <a:defRPr sz="2100">
                <a:solidFill>
                  <a:schemeClr val="dk1"/>
                </a:solidFill>
              </a:defRPr>
            </a:lvl1pPr>
            <a:lvl2pPr lvl="1" rtl="0">
              <a:spcBef>
                <a:spcPts val="0"/>
              </a:spcBef>
              <a:spcAft>
                <a:spcPts val="0"/>
              </a:spcAft>
              <a:buSzPts val="1000"/>
              <a:buNone/>
              <a:defRPr/>
            </a:lvl2pPr>
            <a:lvl3pPr lvl="2" rtl="0">
              <a:spcBef>
                <a:spcPts val="0"/>
              </a:spcBef>
              <a:spcAft>
                <a:spcPts val="0"/>
              </a:spcAft>
              <a:buSzPts val="1000"/>
              <a:buNone/>
              <a:defRPr/>
            </a:lvl3pPr>
            <a:lvl4pPr lvl="3" rtl="0">
              <a:spcBef>
                <a:spcPts val="0"/>
              </a:spcBef>
              <a:spcAft>
                <a:spcPts val="0"/>
              </a:spcAft>
              <a:buSzPts val="10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000"/>
              <a:buNone/>
              <a:defRPr/>
            </a:lvl7pPr>
            <a:lvl8pPr lvl="7" rtl="0">
              <a:spcBef>
                <a:spcPts val="0"/>
              </a:spcBef>
              <a:spcAft>
                <a:spcPts val="0"/>
              </a:spcAft>
              <a:buSzPts val="1000"/>
              <a:buNone/>
              <a:defRPr/>
            </a:lvl8pPr>
            <a:lvl9pPr lvl="8" rtl="0">
              <a:spcBef>
                <a:spcPts val="0"/>
              </a:spcBef>
              <a:spcAft>
                <a:spcPts val="0"/>
              </a:spcAft>
              <a:buSzPts val="1000"/>
              <a:buNone/>
              <a:defRPr/>
            </a:lvl9pPr>
          </a:lstStyle>
          <a:p/>
        </p:txBody>
      </p:sp>
      <p:sp>
        <p:nvSpPr>
          <p:cNvPr id="1140" name="Google Shape;1140;p189"/>
          <p:cNvSpPr/>
          <p:nvPr>
            <p:ph idx="2" type="pic"/>
          </p:nvPr>
        </p:nvSpPr>
        <p:spPr>
          <a:xfrm>
            <a:off x="1720482" y="1201475"/>
            <a:ext cx="5759100" cy="3239400"/>
          </a:xfrm>
          <a:prstGeom prst="rect">
            <a:avLst/>
          </a:prstGeom>
          <a:noFill/>
          <a:ln>
            <a:noFill/>
          </a:ln>
        </p:spPr>
        <p:txBody>
          <a:bodyPr anchorCtr="0" anchor="ctr" bIns="67225" lIns="0" spcFirstLastPara="1" rIns="107575" wrap="square" tIns="67225">
            <a:noAutofit/>
          </a:bodyPr>
          <a:lstStyle>
            <a:lvl1pPr lvl="0" marR="0" rtl="0" algn="ctr">
              <a:lnSpc>
                <a:spcPct val="100000"/>
              </a:lnSpc>
              <a:spcBef>
                <a:spcPts val="0"/>
              </a:spcBef>
              <a:spcAft>
                <a:spcPts val="0"/>
              </a:spcAft>
              <a:buClr>
                <a:schemeClr val="dk1"/>
              </a:buClr>
              <a:buSzPts val="1600"/>
              <a:buFont typeface="Noto Sans Symbols"/>
              <a:buNone/>
              <a:defRPr b="0" i="0" sz="1800" u="none" cap="none" strike="noStrike">
                <a:solidFill>
                  <a:schemeClr val="dk1"/>
                </a:solidFill>
                <a:latin typeface="Quattrocento Sans"/>
                <a:ea typeface="Quattrocento Sans"/>
                <a:cs typeface="Quattrocento Sans"/>
                <a:sym typeface="Quattrocento Sans"/>
              </a:defRPr>
            </a:lvl1pPr>
            <a:lvl2pPr lvl="1" marR="0" rtl="0" algn="l">
              <a:lnSpc>
                <a:spcPct val="100000"/>
              </a:lnSpc>
              <a:spcBef>
                <a:spcPts val="0"/>
              </a:spcBef>
              <a:spcAft>
                <a:spcPts val="0"/>
              </a:spcAft>
              <a:buClr>
                <a:schemeClr val="dk1"/>
              </a:buClr>
              <a:buSzPts val="1300"/>
              <a:buFont typeface="Noto Sans Symbols"/>
              <a:buNone/>
              <a:defRPr b="0" i="0" sz="1500" u="none" cap="none" strike="noStrike">
                <a:solidFill>
                  <a:schemeClr val="dk1"/>
                </a:solidFill>
                <a:latin typeface="Quattrocento Sans"/>
                <a:ea typeface="Quattrocento Sans"/>
                <a:cs typeface="Quattrocento Sans"/>
                <a:sym typeface="Quattrocento Sans"/>
              </a:defRPr>
            </a:lvl2pPr>
            <a:lvl3pPr lvl="2" marR="0" rtl="0" algn="l">
              <a:lnSpc>
                <a:spcPct val="100000"/>
              </a:lnSpc>
              <a:spcBef>
                <a:spcPts val="0"/>
              </a:spcBef>
              <a:spcAft>
                <a:spcPts val="0"/>
              </a:spcAft>
              <a:buClr>
                <a:schemeClr val="dk2"/>
              </a:buClr>
              <a:buSzPts val="1200"/>
              <a:buFont typeface="Noto Sans Symbols"/>
              <a:buNone/>
              <a:defRPr b="0" i="0" sz="1300" u="none" cap="none" strike="noStrike">
                <a:solidFill>
                  <a:schemeClr val="dk2"/>
                </a:solidFill>
                <a:latin typeface="Quattrocento Sans"/>
                <a:ea typeface="Quattrocento Sans"/>
                <a:cs typeface="Quattrocento Sans"/>
                <a:sym typeface="Quattrocento Sans"/>
              </a:defRPr>
            </a:lvl3pPr>
            <a:lvl4pPr lvl="3" marR="0" rtl="0" algn="l">
              <a:lnSpc>
                <a:spcPct val="100000"/>
              </a:lnSpc>
              <a:spcBef>
                <a:spcPts val="0"/>
              </a:spcBef>
              <a:spcAft>
                <a:spcPts val="0"/>
              </a:spcAft>
              <a:buClr>
                <a:schemeClr val="dk1"/>
              </a:buClr>
              <a:buSzPts val="1200"/>
              <a:buFont typeface="Noto Sans Symbols"/>
              <a:buNone/>
              <a:defRPr b="0" i="0" sz="1300" u="none" cap="none" strike="noStrike">
                <a:solidFill>
                  <a:schemeClr val="dk1"/>
                </a:solidFill>
                <a:latin typeface="Quattrocento Sans"/>
                <a:ea typeface="Quattrocento Sans"/>
                <a:cs typeface="Quattrocento Sans"/>
                <a:sym typeface="Quattrocento Sans"/>
              </a:defRPr>
            </a:lvl4pPr>
            <a:lvl5pPr lvl="4" marR="0" rtl="0" algn="l">
              <a:lnSpc>
                <a:spcPct val="100000"/>
              </a:lnSpc>
              <a:spcBef>
                <a:spcPts val="0"/>
              </a:spcBef>
              <a:spcAft>
                <a:spcPts val="0"/>
              </a:spcAft>
              <a:buClr>
                <a:schemeClr val="dk1"/>
              </a:buClr>
              <a:buSzPts val="800"/>
              <a:buFont typeface="Noto Sans Symbols"/>
              <a:buNone/>
              <a:defRPr b="1" i="0" sz="900" u="none" cap="none" strike="noStrike">
                <a:solidFill>
                  <a:schemeClr val="dk1"/>
                </a:solidFill>
                <a:latin typeface="Quattrocento Sans"/>
                <a:ea typeface="Quattrocento Sans"/>
                <a:cs typeface="Quattrocento Sans"/>
                <a:sym typeface="Quattrocento Sans"/>
              </a:defRPr>
            </a:lvl5pPr>
            <a:lvl6pPr lvl="5" marR="0" rtl="0" algn="l">
              <a:spcBef>
                <a:spcPts val="300"/>
              </a:spcBef>
              <a:spcAft>
                <a:spcPts val="0"/>
              </a:spcAft>
              <a:buClr>
                <a:schemeClr val="dk1"/>
              </a:buClr>
              <a:buSzPts val="1500"/>
              <a:buFont typeface="Arial"/>
              <a:buNone/>
              <a:defRPr b="0" i="0" sz="1500" u="none" cap="none" strike="noStrike">
                <a:solidFill>
                  <a:schemeClr val="dk1"/>
                </a:solidFill>
                <a:latin typeface="Quattrocento Sans"/>
                <a:ea typeface="Quattrocento Sans"/>
                <a:cs typeface="Quattrocento Sans"/>
                <a:sym typeface="Quattrocento Sans"/>
              </a:defRPr>
            </a:lvl6pPr>
            <a:lvl7pPr lvl="6" marR="0" rtl="0" algn="l">
              <a:lnSpc>
                <a:spcPct val="100000"/>
              </a:lnSpc>
              <a:spcBef>
                <a:spcPts val="0"/>
              </a:spcBef>
              <a:spcAft>
                <a:spcPts val="0"/>
              </a:spcAft>
              <a:buClr>
                <a:schemeClr val="dk1"/>
              </a:buClr>
              <a:buSzPts val="900"/>
              <a:buFont typeface="Arial"/>
              <a:buNone/>
              <a:defRPr b="0" i="0" sz="900" u="none" cap="none" strike="noStrike">
                <a:solidFill>
                  <a:schemeClr val="dk1"/>
                </a:solidFill>
                <a:latin typeface="Quattrocento Sans"/>
                <a:ea typeface="Quattrocento Sans"/>
                <a:cs typeface="Quattrocento Sans"/>
                <a:sym typeface="Quattrocento Sans"/>
              </a:defRPr>
            </a:lvl7pPr>
            <a:lvl8pPr lvl="7" marR="0" rtl="0" algn="l">
              <a:spcBef>
                <a:spcPts val="300"/>
              </a:spcBef>
              <a:spcAft>
                <a:spcPts val="0"/>
              </a:spcAft>
              <a:buClr>
                <a:schemeClr val="dk1"/>
              </a:buClr>
              <a:buSzPts val="1500"/>
              <a:buFont typeface="Arial"/>
              <a:buChar char="•"/>
              <a:defRPr b="0" i="0" sz="1500" u="none" cap="none" strike="noStrike">
                <a:solidFill>
                  <a:schemeClr val="dk1"/>
                </a:solidFill>
                <a:latin typeface="Quattrocento Sans"/>
                <a:ea typeface="Quattrocento Sans"/>
                <a:cs typeface="Quattrocento Sans"/>
                <a:sym typeface="Quattrocento Sans"/>
              </a:defRPr>
            </a:lvl8pPr>
            <a:lvl9pPr lvl="8" marR="0" rtl="0" algn="l">
              <a:spcBef>
                <a:spcPts val="300"/>
              </a:spcBef>
              <a:spcAft>
                <a:spcPts val="0"/>
              </a:spcAft>
              <a:buClr>
                <a:schemeClr val="dk1"/>
              </a:buClr>
              <a:buSzPts val="1500"/>
              <a:buFont typeface="Arial"/>
              <a:buChar char="•"/>
              <a:defRPr b="0" i="0" sz="1500" u="none" cap="none" strike="noStrike">
                <a:solidFill>
                  <a:schemeClr val="dk1"/>
                </a:solidFill>
                <a:latin typeface="Quattrocento Sans"/>
                <a:ea typeface="Quattrocento Sans"/>
                <a:cs typeface="Quattrocento Sans"/>
                <a:sym typeface="Quattrocento Sans"/>
              </a:defRPr>
            </a:lvl9pPr>
          </a:lstStyle>
          <a:p/>
        </p:txBody>
      </p:sp>
    </p:spTree>
  </p:cSld>
  <p:clrMapOvr>
    <a:masterClrMapping/>
  </p:clrMapOvr>
  <p:transition>
    <p:fade/>
  </p:transition>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rt layout">
  <p:cSld name="Chart layout">
    <p:spTree>
      <p:nvGrpSpPr>
        <p:cNvPr id="1141" name="Shape 1141"/>
        <p:cNvGrpSpPr/>
        <p:nvPr/>
      </p:nvGrpSpPr>
      <p:grpSpPr>
        <a:xfrm>
          <a:off x="0" y="0"/>
          <a:ext cx="0" cy="0"/>
          <a:chOff x="0" y="0"/>
          <a:chExt cx="0" cy="0"/>
        </a:xfrm>
      </p:grpSpPr>
      <p:sp>
        <p:nvSpPr>
          <p:cNvPr id="1142" name="Google Shape;1142;p190"/>
          <p:cNvSpPr/>
          <p:nvPr>
            <p:ph idx="2" type="chart"/>
          </p:nvPr>
        </p:nvSpPr>
        <p:spPr>
          <a:xfrm>
            <a:off x="341997" y="1463084"/>
            <a:ext cx="2713800" cy="2651100"/>
          </a:xfrm>
          <a:prstGeom prst="rect">
            <a:avLst/>
          </a:prstGeom>
          <a:noFill/>
          <a:ln>
            <a:noFill/>
          </a:ln>
        </p:spPr>
        <p:txBody>
          <a:bodyPr anchorCtr="0" anchor="ctr" bIns="67225" lIns="0" spcFirstLastPara="1" rIns="107575" wrap="square" tIns="67225">
            <a:noAutofit/>
          </a:bodyPr>
          <a:lstStyle>
            <a:lvl1pPr lvl="0" marR="0" rtl="0" algn="ctr">
              <a:lnSpc>
                <a:spcPct val="100000"/>
              </a:lnSpc>
              <a:spcBef>
                <a:spcPts val="0"/>
              </a:spcBef>
              <a:spcAft>
                <a:spcPts val="0"/>
              </a:spcAft>
              <a:buClr>
                <a:schemeClr val="dk1"/>
              </a:buClr>
              <a:buSzPts val="1600"/>
              <a:buFont typeface="Noto Sans Symbols"/>
              <a:buNone/>
              <a:defRPr b="0" i="0" sz="1800" u="none" cap="none" strike="noStrike">
                <a:solidFill>
                  <a:schemeClr val="dk1"/>
                </a:solidFill>
                <a:latin typeface="Quattrocento Sans"/>
                <a:ea typeface="Quattrocento Sans"/>
                <a:cs typeface="Quattrocento Sans"/>
                <a:sym typeface="Quattrocento Sans"/>
              </a:defRPr>
            </a:lvl1pPr>
            <a:lvl2pPr lvl="1" marR="0" rtl="0" algn="l">
              <a:lnSpc>
                <a:spcPct val="100000"/>
              </a:lnSpc>
              <a:spcBef>
                <a:spcPts val="0"/>
              </a:spcBef>
              <a:spcAft>
                <a:spcPts val="0"/>
              </a:spcAft>
              <a:buClr>
                <a:schemeClr val="dk1"/>
              </a:buClr>
              <a:buSzPts val="1300"/>
              <a:buFont typeface="Noto Sans Symbols"/>
              <a:buNone/>
              <a:defRPr b="0" i="0" sz="1500" u="none" cap="none" strike="noStrike">
                <a:solidFill>
                  <a:schemeClr val="dk1"/>
                </a:solidFill>
                <a:latin typeface="Quattrocento Sans"/>
                <a:ea typeface="Quattrocento Sans"/>
                <a:cs typeface="Quattrocento Sans"/>
                <a:sym typeface="Quattrocento Sans"/>
              </a:defRPr>
            </a:lvl2pPr>
            <a:lvl3pPr lvl="2" marR="0" rtl="0" algn="l">
              <a:lnSpc>
                <a:spcPct val="100000"/>
              </a:lnSpc>
              <a:spcBef>
                <a:spcPts val="0"/>
              </a:spcBef>
              <a:spcAft>
                <a:spcPts val="0"/>
              </a:spcAft>
              <a:buClr>
                <a:schemeClr val="dk2"/>
              </a:buClr>
              <a:buSzPts val="1200"/>
              <a:buFont typeface="Noto Sans Symbols"/>
              <a:buNone/>
              <a:defRPr b="0" i="0" sz="1300" u="none" cap="none" strike="noStrike">
                <a:solidFill>
                  <a:schemeClr val="dk2"/>
                </a:solidFill>
                <a:latin typeface="Quattrocento Sans"/>
                <a:ea typeface="Quattrocento Sans"/>
                <a:cs typeface="Quattrocento Sans"/>
                <a:sym typeface="Quattrocento Sans"/>
              </a:defRPr>
            </a:lvl3pPr>
            <a:lvl4pPr lvl="3" marR="0" rtl="0" algn="l">
              <a:lnSpc>
                <a:spcPct val="100000"/>
              </a:lnSpc>
              <a:spcBef>
                <a:spcPts val="0"/>
              </a:spcBef>
              <a:spcAft>
                <a:spcPts val="0"/>
              </a:spcAft>
              <a:buClr>
                <a:schemeClr val="dk1"/>
              </a:buClr>
              <a:buSzPts val="1200"/>
              <a:buFont typeface="Noto Sans Symbols"/>
              <a:buNone/>
              <a:defRPr b="0" i="0" sz="1300" u="none" cap="none" strike="noStrike">
                <a:solidFill>
                  <a:schemeClr val="dk1"/>
                </a:solidFill>
                <a:latin typeface="Quattrocento Sans"/>
                <a:ea typeface="Quattrocento Sans"/>
                <a:cs typeface="Quattrocento Sans"/>
                <a:sym typeface="Quattrocento Sans"/>
              </a:defRPr>
            </a:lvl4pPr>
            <a:lvl5pPr lvl="4" marR="0" rtl="0" algn="l">
              <a:lnSpc>
                <a:spcPct val="100000"/>
              </a:lnSpc>
              <a:spcBef>
                <a:spcPts val="0"/>
              </a:spcBef>
              <a:spcAft>
                <a:spcPts val="0"/>
              </a:spcAft>
              <a:buClr>
                <a:schemeClr val="dk1"/>
              </a:buClr>
              <a:buSzPts val="800"/>
              <a:buFont typeface="Noto Sans Symbols"/>
              <a:buNone/>
              <a:defRPr b="1" i="0" sz="900" u="none" cap="none" strike="noStrike">
                <a:solidFill>
                  <a:schemeClr val="dk1"/>
                </a:solidFill>
                <a:latin typeface="Quattrocento Sans"/>
                <a:ea typeface="Quattrocento Sans"/>
                <a:cs typeface="Quattrocento Sans"/>
                <a:sym typeface="Quattrocento Sans"/>
              </a:defRPr>
            </a:lvl5pPr>
            <a:lvl6pPr lvl="5" marR="0" rtl="0" algn="l">
              <a:spcBef>
                <a:spcPts val="300"/>
              </a:spcBef>
              <a:spcAft>
                <a:spcPts val="0"/>
              </a:spcAft>
              <a:buClr>
                <a:schemeClr val="dk1"/>
              </a:buClr>
              <a:buSzPts val="1500"/>
              <a:buFont typeface="Arial"/>
              <a:buNone/>
              <a:defRPr b="0" i="0" sz="1500" u="none" cap="none" strike="noStrike">
                <a:solidFill>
                  <a:schemeClr val="dk1"/>
                </a:solidFill>
                <a:latin typeface="Quattrocento Sans"/>
                <a:ea typeface="Quattrocento Sans"/>
                <a:cs typeface="Quattrocento Sans"/>
                <a:sym typeface="Quattrocento Sans"/>
              </a:defRPr>
            </a:lvl6pPr>
            <a:lvl7pPr lvl="6" marR="0" rtl="0" algn="l">
              <a:lnSpc>
                <a:spcPct val="100000"/>
              </a:lnSpc>
              <a:spcBef>
                <a:spcPts val="0"/>
              </a:spcBef>
              <a:spcAft>
                <a:spcPts val="0"/>
              </a:spcAft>
              <a:buClr>
                <a:schemeClr val="dk1"/>
              </a:buClr>
              <a:buSzPts val="900"/>
              <a:buFont typeface="Arial"/>
              <a:buNone/>
              <a:defRPr b="0" i="0" sz="900" u="none" cap="none" strike="noStrike">
                <a:solidFill>
                  <a:schemeClr val="dk1"/>
                </a:solidFill>
                <a:latin typeface="Quattrocento Sans"/>
                <a:ea typeface="Quattrocento Sans"/>
                <a:cs typeface="Quattrocento Sans"/>
                <a:sym typeface="Quattrocento Sans"/>
              </a:defRPr>
            </a:lvl7pPr>
            <a:lvl8pPr lvl="7" marR="0" rtl="0" algn="l">
              <a:spcBef>
                <a:spcPts val="300"/>
              </a:spcBef>
              <a:spcAft>
                <a:spcPts val="0"/>
              </a:spcAft>
              <a:buClr>
                <a:schemeClr val="dk1"/>
              </a:buClr>
              <a:buSzPts val="1500"/>
              <a:buFont typeface="Arial"/>
              <a:buChar char="•"/>
              <a:defRPr b="0" i="0" sz="1500" u="none" cap="none" strike="noStrike">
                <a:solidFill>
                  <a:schemeClr val="dk1"/>
                </a:solidFill>
                <a:latin typeface="Quattrocento Sans"/>
                <a:ea typeface="Quattrocento Sans"/>
                <a:cs typeface="Quattrocento Sans"/>
                <a:sym typeface="Quattrocento Sans"/>
              </a:defRPr>
            </a:lvl8pPr>
            <a:lvl9pPr lvl="8" marR="0" rtl="0" algn="l">
              <a:spcBef>
                <a:spcPts val="300"/>
              </a:spcBef>
              <a:spcAft>
                <a:spcPts val="0"/>
              </a:spcAft>
              <a:buClr>
                <a:schemeClr val="dk1"/>
              </a:buClr>
              <a:buSzPts val="1500"/>
              <a:buFont typeface="Arial"/>
              <a:buChar char="•"/>
              <a:defRPr b="0" i="0" sz="1500" u="none" cap="none" strike="noStrike">
                <a:solidFill>
                  <a:schemeClr val="dk1"/>
                </a:solidFill>
                <a:latin typeface="Quattrocento Sans"/>
                <a:ea typeface="Quattrocento Sans"/>
                <a:cs typeface="Quattrocento Sans"/>
                <a:sym typeface="Quattrocento Sans"/>
              </a:defRPr>
            </a:lvl9pPr>
          </a:lstStyle>
          <a:p/>
        </p:txBody>
      </p:sp>
      <p:sp>
        <p:nvSpPr>
          <p:cNvPr id="1143" name="Google Shape;1143;p190"/>
          <p:cNvSpPr txBox="1"/>
          <p:nvPr>
            <p:ph type="title"/>
          </p:nvPr>
        </p:nvSpPr>
        <p:spPr>
          <a:xfrm>
            <a:off x="341996" y="465321"/>
            <a:ext cx="8479800" cy="302400"/>
          </a:xfrm>
          <a:prstGeom prst="rect">
            <a:avLst/>
          </a:prstGeom>
          <a:noFill/>
          <a:ln>
            <a:noFill/>
          </a:ln>
        </p:spPr>
        <p:txBody>
          <a:bodyPr anchorCtr="0" anchor="t" bIns="0" lIns="0" spcFirstLastPara="1" rIns="0" wrap="square" tIns="0">
            <a:noAutofit/>
          </a:bodyPr>
          <a:lstStyle>
            <a:lvl1pPr lvl="0" rtl="0" algn="l">
              <a:lnSpc>
                <a:spcPct val="114285"/>
              </a:lnSpc>
              <a:spcBef>
                <a:spcPts val="0"/>
              </a:spcBef>
              <a:spcAft>
                <a:spcPts val="0"/>
              </a:spcAft>
              <a:buClr>
                <a:schemeClr val="dk1"/>
              </a:buClr>
              <a:buSzPts val="2100"/>
              <a:buFont typeface="Quattrocento Sans"/>
              <a:buNone/>
              <a:defRPr sz="2100">
                <a:solidFill>
                  <a:schemeClr val="dk1"/>
                </a:solidFill>
              </a:defRPr>
            </a:lvl1pPr>
            <a:lvl2pPr lvl="1" rtl="0">
              <a:spcBef>
                <a:spcPts val="0"/>
              </a:spcBef>
              <a:spcAft>
                <a:spcPts val="0"/>
              </a:spcAft>
              <a:buSzPts val="1000"/>
              <a:buNone/>
              <a:defRPr/>
            </a:lvl2pPr>
            <a:lvl3pPr lvl="2" rtl="0">
              <a:spcBef>
                <a:spcPts val="0"/>
              </a:spcBef>
              <a:spcAft>
                <a:spcPts val="0"/>
              </a:spcAft>
              <a:buSzPts val="1000"/>
              <a:buNone/>
              <a:defRPr/>
            </a:lvl3pPr>
            <a:lvl4pPr lvl="3" rtl="0">
              <a:spcBef>
                <a:spcPts val="0"/>
              </a:spcBef>
              <a:spcAft>
                <a:spcPts val="0"/>
              </a:spcAft>
              <a:buSzPts val="10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000"/>
              <a:buNone/>
              <a:defRPr/>
            </a:lvl7pPr>
            <a:lvl8pPr lvl="7" rtl="0">
              <a:spcBef>
                <a:spcPts val="0"/>
              </a:spcBef>
              <a:spcAft>
                <a:spcPts val="0"/>
              </a:spcAft>
              <a:buSzPts val="1000"/>
              <a:buNone/>
              <a:defRPr/>
            </a:lvl8pPr>
            <a:lvl9pPr lvl="8" rtl="0">
              <a:spcBef>
                <a:spcPts val="0"/>
              </a:spcBef>
              <a:spcAft>
                <a:spcPts val="0"/>
              </a:spcAft>
              <a:buSzPts val="1000"/>
              <a:buNone/>
              <a:defRPr/>
            </a:lvl9pPr>
          </a:lstStyle>
          <a:p/>
        </p:txBody>
      </p:sp>
      <p:sp>
        <p:nvSpPr>
          <p:cNvPr id="1144" name="Google Shape;1144;p190"/>
          <p:cNvSpPr txBox="1"/>
          <p:nvPr>
            <p:ph idx="1" type="body"/>
          </p:nvPr>
        </p:nvSpPr>
        <p:spPr>
          <a:xfrm>
            <a:off x="341994" y="4392871"/>
            <a:ext cx="2713800" cy="226200"/>
          </a:xfrm>
          <a:prstGeom prst="rect">
            <a:avLst/>
          </a:prstGeom>
          <a:noFill/>
          <a:ln>
            <a:noFill/>
          </a:ln>
        </p:spPr>
        <p:txBody>
          <a:bodyPr anchorCtr="0" anchor="t" bIns="0" lIns="0" spcFirstLastPara="1" rIns="0" wrap="square" tIns="0">
            <a:noAutofit/>
          </a:bodyPr>
          <a:lstStyle>
            <a:lvl1pPr indent="-228600" lvl="0" marL="457200" rtl="0" algn="l">
              <a:lnSpc>
                <a:spcPct val="120000"/>
              </a:lnSpc>
              <a:spcBef>
                <a:spcPts val="700"/>
              </a:spcBef>
              <a:spcAft>
                <a:spcPts val="0"/>
              </a:spcAft>
              <a:buClr>
                <a:schemeClr val="dk1"/>
              </a:buClr>
              <a:buSzPts val="700"/>
              <a:buFont typeface="Arial"/>
              <a:buNone/>
              <a:defRPr b="0" i="0" sz="700">
                <a:solidFill>
                  <a:schemeClr val="dk1"/>
                </a:solidFill>
                <a:latin typeface="Quattrocento Sans"/>
                <a:ea typeface="Quattrocento Sans"/>
                <a:cs typeface="Quattrocento Sans"/>
                <a:sym typeface="Quattrocento Sans"/>
              </a:defRPr>
            </a:lvl1pPr>
            <a:lvl2pPr indent="-228600" lvl="1" marL="914400" marR="0" rtl="0" algn="l">
              <a:lnSpc>
                <a:spcPct val="120000"/>
              </a:lnSpc>
              <a:spcBef>
                <a:spcPts val="300"/>
              </a:spcBef>
              <a:spcAft>
                <a:spcPts val="0"/>
              </a:spcAft>
              <a:buClr>
                <a:schemeClr val="dk1"/>
              </a:buClr>
              <a:buSzPts val="700"/>
              <a:buFont typeface="Arial"/>
              <a:buNone/>
              <a:defRPr sz="700">
                <a:solidFill>
                  <a:schemeClr val="dk1"/>
                </a:solidFill>
              </a:defRPr>
            </a:lvl2pPr>
            <a:lvl3pPr indent="-228600" lvl="2" marL="1371600" rtl="0" algn="l">
              <a:lnSpc>
                <a:spcPct val="100000"/>
              </a:lnSpc>
              <a:spcBef>
                <a:spcPts val="0"/>
              </a:spcBef>
              <a:spcAft>
                <a:spcPts val="0"/>
              </a:spcAft>
              <a:buClr>
                <a:schemeClr val="dk2"/>
              </a:buClr>
              <a:buSzPts val="1200"/>
              <a:buNone/>
              <a:defRPr/>
            </a:lvl3pPr>
            <a:lvl4pPr indent="-228600" lvl="3" marL="1828800" rtl="0" algn="l">
              <a:lnSpc>
                <a:spcPct val="100000"/>
              </a:lnSpc>
              <a:spcBef>
                <a:spcPts val="0"/>
              </a:spcBef>
              <a:spcAft>
                <a:spcPts val="0"/>
              </a:spcAft>
              <a:buClr>
                <a:schemeClr val="dk1"/>
              </a:buClr>
              <a:buSzPts val="1200"/>
              <a:buNone/>
              <a:defRPr/>
            </a:lvl4pPr>
            <a:lvl5pPr indent="-228600" lvl="4" marL="2286000" rtl="0" algn="l">
              <a:lnSpc>
                <a:spcPct val="100000"/>
              </a:lnSpc>
              <a:spcBef>
                <a:spcPts val="0"/>
              </a:spcBef>
              <a:spcAft>
                <a:spcPts val="0"/>
              </a:spcAft>
              <a:buClr>
                <a:schemeClr val="dk1"/>
              </a:buClr>
              <a:buSzPts val="800"/>
              <a:buNone/>
              <a:defRPr/>
            </a:lvl5pPr>
            <a:lvl6pPr indent="-228600" lvl="5" marL="2743200" rtl="0" algn="l">
              <a:spcBef>
                <a:spcPts val="300"/>
              </a:spcBef>
              <a:spcAft>
                <a:spcPts val="0"/>
              </a:spcAft>
              <a:buClr>
                <a:schemeClr val="dk1"/>
              </a:buClr>
              <a:buSzPts val="1300"/>
              <a:buNone/>
              <a:defRPr/>
            </a:lvl6pPr>
            <a:lvl7pPr indent="-228600" lvl="6" marL="3200400" rtl="0" algn="l">
              <a:lnSpc>
                <a:spcPct val="100000"/>
              </a:lnSpc>
              <a:spcBef>
                <a:spcPts val="0"/>
              </a:spcBef>
              <a:spcAft>
                <a:spcPts val="0"/>
              </a:spcAft>
              <a:buClr>
                <a:schemeClr val="dk1"/>
              </a:buClr>
              <a:buSzPts val="1300"/>
              <a:buNone/>
              <a:defRPr/>
            </a:lvl7pPr>
            <a:lvl8pPr indent="-311150" lvl="7" marL="3657600" rtl="0" algn="l">
              <a:spcBef>
                <a:spcPts val="300"/>
              </a:spcBef>
              <a:spcAft>
                <a:spcPts val="0"/>
              </a:spcAft>
              <a:buClr>
                <a:schemeClr val="dk1"/>
              </a:buClr>
              <a:buSzPts val="1300"/>
              <a:buChar char="•"/>
              <a:defRPr/>
            </a:lvl8pPr>
            <a:lvl9pPr indent="-311150" lvl="8" marL="4114800" rtl="0" algn="l">
              <a:spcBef>
                <a:spcPts val="300"/>
              </a:spcBef>
              <a:spcAft>
                <a:spcPts val="0"/>
              </a:spcAft>
              <a:buClr>
                <a:schemeClr val="dk1"/>
              </a:buClr>
              <a:buSzPts val="1300"/>
              <a:buChar char="•"/>
              <a:defRPr/>
            </a:lvl9pPr>
          </a:lstStyle>
          <a:p/>
        </p:txBody>
      </p:sp>
      <p:sp>
        <p:nvSpPr>
          <p:cNvPr id="1145" name="Google Shape;1145;p190"/>
          <p:cNvSpPr txBox="1"/>
          <p:nvPr>
            <p:ph idx="3" type="body"/>
          </p:nvPr>
        </p:nvSpPr>
        <p:spPr>
          <a:xfrm>
            <a:off x="3227363" y="4392871"/>
            <a:ext cx="2705700" cy="2262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dk1"/>
              </a:buClr>
              <a:buSzPts val="700"/>
              <a:buNone/>
              <a:defRPr b="0" i="0" sz="700">
                <a:solidFill>
                  <a:schemeClr val="dk1"/>
                </a:solidFill>
                <a:latin typeface="Quattrocento Sans"/>
                <a:ea typeface="Quattrocento Sans"/>
                <a:cs typeface="Quattrocento Sans"/>
                <a:sym typeface="Quattrocento Sans"/>
              </a:defRPr>
            </a:lvl1pPr>
            <a:lvl2pPr indent="-228600" lvl="1" marL="914400" rtl="0" algn="l">
              <a:lnSpc>
                <a:spcPct val="100000"/>
              </a:lnSpc>
              <a:spcBef>
                <a:spcPts val="0"/>
              </a:spcBef>
              <a:spcAft>
                <a:spcPts val="0"/>
              </a:spcAft>
              <a:buClr>
                <a:schemeClr val="dk1"/>
              </a:buClr>
              <a:buSzPts val="1200"/>
              <a:buNone/>
              <a:defRPr/>
            </a:lvl2pPr>
            <a:lvl3pPr indent="-228600" lvl="2" marL="1371600" rtl="0" algn="l">
              <a:lnSpc>
                <a:spcPct val="100000"/>
              </a:lnSpc>
              <a:spcBef>
                <a:spcPts val="0"/>
              </a:spcBef>
              <a:spcAft>
                <a:spcPts val="0"/>
              </a:spcAft>
              <a:buClr>
                <a:schemeClr val="dk2"/>
              </a:buClr>
              <a:buSzPts val="1200"/>
              <a:buNone/>
              <a:defRPr/>
            </a:lvl3pPr>
            <a:lvl4pPr indent="-228600" lvl="3" marL="1828800" rtl="0" algn="l">
              <a:lnSpc>
                <a:spcPct val="100000"/>
              </a:lnSpc>
              <a:spcBef>
                <a:spcPts val="0"/>
              </a:spcBef>
              <a:spcAft>
                <a:spcPts val="0"/>
              </a:spcAft>
              <a:buClr>
                <a:schemeClr val="dk1"/>
              </a:buClr>
              <a:buSzPts val="1200"/>
              <a:buNone/>
              <a:defRPr/>
            </a:lvl4pPr>
            <a:lvl5pPr indent="-228600" lvl="4" marL="2286000" rtl="0" algn="l">
              <a:lnSpc>
                <a:spcPct val="100000"/>
              </a:lnSpc>
              <a:spcBef>
                <a:spcPts val="0"/>
              </a:spcBef>
              <a:spcAft>
                <a:spcPts val="0"/>
              </a:spcAft>
              <a:buClr>
                <a:schemeClr val="dk1"/>
              </a:buClr>
              <a:buSzPts val="1200"/>
              <a:buNone/>
              <a:defRPr/>
            </a:lvl5pPr>
            <a:lvl6pPr indent="-228600" lvl="5" marL="2743200" rtl="0" algn="l">
              <a:spcBef>
                <a:spcPts val="300"/>
              </a:spcBef>
              <a:spcAft>
                <a:spcPts val="0"/>
              </a:spcAft>
              <a:buClr>
                <a:schemeClr val="dk1"/>
              </a:buClr>
              <a:buSzPts val="1300"/>
              <a:buNone/>
              <a:defRPr/>
            </a:lvl6pPr>
            <a:lvl7pPr indent="-228600" lvl="6" marL="3200400" rtl="0" algn="l">
              <a:lnSpc>
                <a:spcPct val="100000"/>
              </a:lnSpc>
              <a:spcBef>
                <a:spcPts val="0"/>
              </a:spcBef>
              <a:spcAft>
                <a:spcPts val="0"/>
              </a:spcAft>
              <a:buClr>
                <a:schemeClr val="dk1"/>
              </a:buClr>
              <a:buSzPts val="1300"/>
              <a:buNone/>
              <a:defRPr/>
            </a:lvl7pPr>
            <a:lvl8pPr indent="-311150" lvl="7" marL="3657600" rtl="0" algn="l">
              <a:spcBef>
                <a:spcPts val="300"/>
              </a:spcBef>
              <a:spcAft>
                <a:spcPts val="0"/>
              </a:spcAft>
              <a:buClr>
                <a:schemeClr val="dk1"/>
              </a:buClr>
              <a:buSzPts val="1300"/>
              <a:buChar char="•"/>
              <a:defRPr/>
            </a:lvl8pPr>
            <a:lvl9pPr indent="-311150" lvl="8" marL="4114800" rtl="0" algn="l">
              <a:spcBef>
                <a:spcPts val="300"/>
              </a:spcBef>
              <a:spcAft>
                <a:spcPts val="0"/>
              </a:spcAft>
              <a:buClr>
                <a:schemeClr val="dk1"/>
              </a:buClr>
              <a:buSzPts val="1300"/>
              <a:buChar char="•"/>
              <a:defRPr/>
            </a:lvl9pPr>
          </a:lstStyle>
          <a:p/>
        </p:txBody>
      </p:sp>
      <p:sp>
        <p:nvSpPr>
          <p:cNvPr id="1146" name="Google Shape;1146;p190"/>
          <p:cNvSpPr/>
          <p:nvPr>
            <p:ph idx="4" type="chart"/>
          </p:nvPr>
        </p:nvSpPr>
        <p:spPr>
          <a:xfrm>
            <a:off x="3227363" y="1463084"/>
            <a:ext cx="2705700" cy="2651100"/>
          </a:xfrm>
          <a:prstGeom prst="rect">
            <a:avLst/>
          </a:prstGeom>
          <a:noFill/>
          <a:ln>
            <a:noFill/>
          </a:ln>
        </p:spPr>
        <p:txBody>
          <a:bodyPr anchorCtr="0" anchor="ctr" bIns="67225" lIns="0" spcFirstLastPara="1" rIns="107575" wrap="square" tIns="67225">
            <a:noAutofit/>
          </a:bodyPr>
          <a:lstStyle>
            <a:lvl1pPr lvl="0" marR="0" rtl="0" algn="ctr">
              <a:lnSpc>
                <a:spcPct val="100000"/>
              </a:lnSpc>
              <a:spcBef>
                <a:spcPts val="0"/>
              </a:spcBef>
              <a:spcAft>
                <a:spcPts val="0"/>
              </a:spcAft>
              <a:buClr>
                <a:schemeClr val="dk1"/>
              </a:buClr>
              <a:buSzPts val="1600"/>
              <a:buFont typeface="Noto Sans Symbols"/>
              <a:buNone/>
              <a:defRPr b="0" i="0" sz="1800" u="none" cap="none" strike="noStrike">
                <a:solidFill>
                  <a:schemeClr val="dk1"/>
                </a:solidFill>
                <a:latin typeface="Quattrocento Sans"/>
                <a:ea typeface="Quattrocento Sans"/>
                <a:cs typeface="Quattrocento Sans"/>
                <a:sym typeface="Quattrocento Sans"/>
              </a:defRPr>
            </a:lvl1pPr>
            <a:lvl2pPr lvl="1" marR="0" rtl="0" algn="l">
              <a:lnSpc>
                <a:spcPct val="100000"/>
              </a:lnSpc>
              <a:spcBef>
                <a:spcPts val="0"/>
              </a:spcBef>
              <a:spcAft>
                <a:spcPts val="0"/>
              </a:spcAft>
              <a:buClr>
                <a:schemeClr val="dk1"/>
              </a:buClr>
              <a:buSzPts val="1300"/>
              <a:buFont typeface="Noto Sans Symbols"/>
              <a:buNone/>
              <a:defRPr b="0" i="0" sz="1500" u="none" cap="none" strike="noStrike">
                <a:solidFill>
                  <a:schemeClr val="dk1"/>
                </a:solidFill>
                <a:latin typeface="Quattrocento Sans"/>
                <a:ea typeface="Quattrocento Sans"/>
                <a:cs typeface="Quattrocento Sans"/>
                <a:sym typeface="Quattrocento Sans"/>
              </a:defRPr>
            </a:lvl2pPr>
            <a:lvl3pPr lvl="2" marR="0" rtl="0" algn="l">
              <a:lnSpc>
                <a:spcPct val="100000"/>
              </a:lnSpc>
              <a:spcBef>
                <a:spcPts val="0"/>
              </a:spcBef>
              <a:spcAft>
                <a:spcPts val="0"/>
              </a:spcAft>
              <a:buClr>
                <a:schemeClr val="dk2"/>
              </a:buClr>
              <a:buSzPts val="1200"/>
              <a:buFont typeface="Noto Sans Symbols"/>
              <a:buNone/>
              <a:defRPr b="0" i="0" sz="1300" u="none" cap="none" strike="noStrike">
                <a:solidFill>
                  <a:schemeClr val="dk2"/>
                </a:solidFill>
                <a:latin typeface="Quattrocento Sans"/>
                <a:ea typeface="Quattrocento Sans"/>
                <a:cs typeface="Quattrocento Sans"/>
                <a:sym typeface="Quattrocento Sans"/>
              </a:defRPr>
            </a:lvl3pPr>
            <a:lvl4pPr lvl="3" marR="0" rtl="0" algn="l">
              <a:lnSpc>
                <a:spcPct val="100000"/>
              </a:lnSpc>
              <a:spcBef>
                <a:spcPts val="0"/>
              </a:spcBef>
              <a:spcAft>
                <a:spcPts val="0"/>
              </a:spcAft>
              <a:buClr>
                <a:schemeClr val="dk1"/>
              </a:buClr>
              <a:buSzPts val="1200"/>
              <a:buFont typeface="Noto Sans Symbols"/>
              <a:buNone/>
              <a:defRPr b="0" i="0" sz="1300" u="none" cap="none" strike="noStrike">
                <a:solidFill>
                  <a:schemeClr val="dk1"/>
                </a:solidFill>
                <a:latin typeface="Quattrocento Sans"/>
                <a:ea typeface="Quattrocento Sans"/>
                <a:cs typeface="Quattrocento Sans"/>
                <a:sym typeface="Quattrocento Sans"/>
              </a:defRPr>
            </a:lvl4pPr>
            <a:lvl5pPr lvl="4" marR="0" rtl="0" algn="l">
              <a:lnSpc>
                <a:spcPct val="100000"/>
              </a:lnSpc>
              <a:spcBef>
                <a:spcPts val="0"/>
              </a:spcBef>
              <a:spcAft>
                <a:spcPts val="0"/>
              </a:spcAft>
              <a:buClr>
                <a:schemeClr val="dk1"/>
              </a:buClr>
              <a:buSzPts val="800"/>
              <a:buFont typeface="Noto Sans Symbols"/>
              <a:buNone/>
              <a:defRPr b="1" i="0" sz="900" u="none" cap="none" strike="noStrike">
                <a:solidFill>
                  <a:schemeClr val="dk1"/>
                </a:solidFill>
                <a:latin typeface="Quattrocento Sans"/>
                <a:ea typeface="Quattrocento Sans"/>
                <a:cs typeface="Quattrocento Sans"/>
                <a:sym typeface="Quattrocento Sans"/>
              </a:defRPr>
            </a:lvl5pPr>
            <a:lvl6pPr lvl="5" marR="0" rtl="0" algn="l">
              <a:spcBef>
                <a:spcPts val="300"/>
              </a:spcBef>
              <a:spcAft>
                <a:spcPts val="0"/>
              </a:spcAft>
              <a:buClr>
                <a:schemeClr val="dk1"/>
              </a:buClr>
              <a:buSzPts val="1500"/>
              <a:buFont typeface="Arial"/>
              <a:buNone/>
              <a:defRPr b="0" i="0" sz="1500" u="none" cap="none" strike="noStrike">
                <a:solidFill>
                  <a:schemeClr val="dk1"/>
                </a:solidFill>
                <a:latin typeface="Quattrocento Sans"/>
                <a:ea typeface="Quattrocento Sans"/>
                <a:cs typeface="Quattrocento Sans"/>
                <a:sym typeface="Quattrocento Sans"/>
              </a:defRPr>
            </a:lvl6pPr>
            <a:lvl7pPr lvl="6" marR="0" rtl="0" algn="l">
              <a:lnSpc>
                <a:spcPct val="100000"/>
              </a:lnSpc>
              <a:spcBef>
                <a:spcPts val="0"/>
              </a:spcBef>
              <a:spcAft>
                <a:spcPts val="0"/>
              </a:spcAft>
              <a:buClr>
                <a:schemeClr val="dk1"/>
              </a:buClr>
              <a:buSzPts val="900"/>
              <a:buFont typeface="Arial"/>
              <a:buNone/>
              <a:defRPr b="0" i="0" sz="900" u="none" cap="none" strike="noStrike">
                <a:solidFill>
                  <a:schemeClr val="dk1"/>
                </a:solidFill>
                <a:latin typeface="Quattrocento Sans"/>
                <a:ea typeface="Quattrocento Sans"/>
                <a:cs typeface="Quattrocento Sans"/>
                <a:sym typeface="Quattrocento Sans"/>
              </a:defRPr>
            </a:lvl7pPr>
            <a:lvl8pPr lvl="7" marR="0" rtl="0" algn="l">
              <a:spcBef>
                <a:spcPts val="300"/>
              </a:spcBef>
              <a:spcAft>
                <a:spcPts val="0"/>
              </a:spcAft>
              <a:buClr>
                <a:schemeClr val="dk1"/>
              </a:buClr>
              <a:buSzPts val="1500"/>
              <a:buFont typeface="Arial"/>
              <a:buChar char="•"/>
              <a:defRPr b="0" i="0" sz="1500" u="none" cap="none" strike="noStrike">
                <a:solidFill>
                  <a:schemeClr val="dk1"/>
                </a:solidFill>
                <a:latin typeface="Quattrocento Sans"/>
                <a:ea typeface="Quattrocento Sans"/>
                <a:cs typeface="Quattrocento Sans"/>
                <a:sym typeface="Quattrocento Sans"/>
              </a:defRPr>
            </a:lvl8pPr>
            <a:lvl9pPr lvl="8" marR="0" rtl="0" algn="l">
              <a:spcBef>
                <a:spcPts val="300"/>
              </a:spcBef>
              <a:spcAft>
                <a:spcPts val="0"/>
              </a:spcAft>
              <a:buClr>
                <a:schemeClr val="dk1"/>
              </a:buClr>
              <a:buSzPts val="1500"/>
              <a:buFont typeface="Arial"/>
              <a:buChar char="•"/>
              <a:defRPr b="0" i="0" sz="1500" u="none" cap="none" strike="noStrike">
                <a:solidFill>
                  <a:schemeClr val="dk1"/>
                </a:solidFill>
                <a:latin typeface="Quattrocento Sans"/>
                <a:ea typeface="Quattrocento Sans"/>
                <a:cs typeface="Quattrocento Sans"/>
                <a:sym typeface="Quattrocento Sans"/>
              </a:defRPr>
            </a:lvl9pPr>
          </a:lstStyle>
          <a:p/>
        </p:txBody>
      </p:sp>
      <p:sp>
        <p:nvSpPr>
          <p:cNvPr id="1147" name="Google Shape;1147;p190"/>
          <p:cNvSpPr/>
          <p:nvPr>
            <p:ph idx="5" type="chart"/>
          </p:nvPr>
        </p:nvSpPr>
        <p:spPr>
          <a:xfrm>
            <a:off x="6104559" y="1463084"/>
            <a:ext cx="2717400" cy="2651100"/>
          </a:xfrm>
          <a:prstGeom prst="rect">
            <a:avLst/>
          </a:prstGeom>
          <a:noFill/>
          <a:ln>
            <a:noFill/>
          </a:ln>
        </p:spPr>
        <p:txBody>
          <a:bodyPr anchorCtr="0" anchor="ctr" bIns="67225" lIns="0" spcFirstLastPara="1" rIns="107575" wrap="square" tIns="67225">
            <a:noAutofit/>
          </a:bodyPr>
          <a:lstStyle>
            <a:lvl1pPr lvl="0" marR="0" rtl="0" algn="ctr">
              <a:lnSpc>
                <a:spcPct val="100000"/>
              </a:lnSpc>
              <a:spcBef>
                <a:spcPts val="0"/>
              </a:spcBef>
              <a:spcAft>
                <a:spcPts val="0"/>
              </a:spcAft>
              <a:buClr>
                <a:schemeClr val="dk1"/>
              </a:buClr>
              <a:buSzPts val="1600"/>
              <a:buFont typeface="Noto Sans Symbols"/>
              <a:buNone/>
              <a:defRPr b="0" i="0" sz="1800" u="none" cap="none" strike="noStrike">
                <a:solidFill>
                  <a:schemeClr val="dk1"/>
                </a:solidFill>
                <a:latin typeface="Quattrocento Sans"/>
                <a:ea typeface="Quattrocento Sans"/>
                <a:cs typeface="Quattrocento Sans"/>
                <a:sym typeface="Quattrocento Sans"/>
              </a:defRPr>
            </a:lvl1pPr>
            <a:lvl2pPr lvl="1" marR="0" rtl="0" algn="l">
              <a:lnSpc>
                <a:spcPct val="100000"/>
              </a:lnSpc>
              <a:spcBef>
                <a:spcPts val="0"/>
              </a:spcBef>
              <a:spcAft>
                <a:spcPts val="0"/>
              </a:spcAft>
              <a:buClr>
                <a:schemeClr val="dk1"/>
              </a:buClr>
              <a:buSzPts val="1300"/>
              <a:buFont typeface="Noto Sans Symbols"/>
              <a:buNone/>
              <a:defRPr b="0" i="0" sz="1500" u="none" cap="none" strike="noStrike">
                <a:solidFill>
                  <a:schemeClr val="dk1"/>
                </a:solidFill>
                <a:latin typeface="Quattrocento Sans"/>
                <a:ea typeface="Quattrocento Sans"/>
                <a:cs typeface="Quattrocento Sans"/>
                <a:sym typeface="Quattrocento Sans"/>
              </a:defRPr>
            </a:lvl2pPr>
            <a:lvl3pPr lvl="2" marR="0" rtl="0" algn="l">
              <a:lnSpc>
                <a:spcPct val="100000"/>
              </a:lnSpc>
              <a:spcBef>
                <a:spcPts val="0"/>
              </a:spcBef>
              <a:spcAft>
                <a:spcPts val="0"/>
              </a:spcAft>
              <a:buClr>
                <a:schemeClr val="dk2"/>
              </a:buClr>
              <a:buSzPts val="1200"/>
              <a:buFont typeface="Noto Sans Symbols"/>
              <a:buNone/>
              <a:defRPr b="0" i="0" sz="1300" u="none" cap="none" strike="noStrike">
                <a:solidFill>
                  <a:schemeClr val="dk2"/>
                </a:solidFill>
                <a:latin typeface="Quattrocento Sans"/>
                <a:ea typeface="Quattrocento Sans"/>
                <a:cs typeface="Quattrocento Sans"/>
                <a:sym typeface="Quattrocento Sans"/>
              </a:defRPr>
            </a:lvl3pPr>
            <a:lvl4pPr lvl="3" marR="0" rtl="0" algn="l">
              <a:lnSpc>
                <a:spcPct val="100000"/>
              </a:lnSpc>
              <a:spcBef>
                <a:spcPts val="0"/>
              </a:spcBef>
              <a:spcAft>
                <a:spcPts val="0"/>
              </a:spcAft>
              <a:buClr>
                <a:schemeClr val="dk1"/>
              </a:buClr>
              <a:buSzPts val="1200"/>
              <a:buFont typeface="Noto Sans Symbols"/>
              <a:buNone/>
              <a:defRPr b="0" i="0" sz="1300" u="none" cap="none" strike="noStrike">
                <a:solidFill>
                  <a:schemeClr val="dk1"/>
                </a:solidFill>
                <a:latin typeface="Quattrocento Sans"/>
                <a:ea typeface="Quattrocento Sans"/>
                <a:cs typeface="Quattrocento Sans"/>
                <a:sym typeface="Quattrocento Sans"/>
              </a:defRPr>
            </a:lvl4pPr>
            <a:lvl5pPr lvl="4" marR="0" rtl="0" algn="l">
              <a:lnSpc>
                <a:spcPct val="100000"/>
              </a:lnSpc>
              <a:spcBef>
                <a:spcPts val="0"/>
              </a:spcBef>
              <a:spcAft>
                <a:spcPts val="0"/>
              </a:spcAft>
              <a:buClr>
                <a:schemeClr val="dk1"/>
              </a:buClr>
              <a:buSzPts val="800"/>
              <a:buFont typeface="Noto Sans Symbols"/>
              <a:buNone/>
              <a:defRPr b="1" i="0" sz="900" u="none" cap="none" strike="noStrike">
                <a:solidFill>
                  <a:schemeClr val="dk1"/>
                </a:solidFill>
                <a:latin typeface="Quattrocento Sans"/>
                <a:ea typeface="Quattrocento Sans"/>
                <a:cs typeface="Quattrocento Sans"/>
                <a:sym typeface="Quattrocento Sans"/>
              </a:defRPr>
            </a:lvl5pPr>
            <a:lvl6pPr lvl="5" marR="0" rtl="0" algn="l">
              <a:spcBef>
                <a:spcPts val="300"/>
              </a:spcBef>
              <a:spcAft>
                <a:spcPts val="0"/>
              </a:spcAft>
              <a:buClr>
                <a:schemeClr val="dk1"/>
              </a:buClr>
              <a:buSzPts val="1500"/>
              <a:buFont typeface="Arial"/>
              <a:buNone/>
              <a:defRPr b="0" i="0" sz="1500" u="none" cap="none" strike="noStrike">
                <a:solidFill>
                  <a:schemeClr val="dk1"/>
                </a:solidFill>
                <a:latin typeface="Quattrocento Sans"/>
                <a:ea typeface="Quattrocento Sans"/>
                <a:cs typeface="Quattrocento Sans"/>
                <a:sym typeface="Quattrocento Sans"/>
              </a:defRPr>
            </a:lvl6pPr>
            <a:lvl7pPr lvl="6" marR="0" rtl="0" algn="l">
              <a:lnSpc>
                <a:spcPct val="100000"/>
              </a:lnSpc>
              <a:spcBef>
                <a:spcPts val="0"/>
              </a:spcBef>
              <a:spcAft>
                <a:spcPts val="0"/>
              </a:spcAft>
              <a:buClr>
                <a:schemeClr val="dk1"/>
              </a:buClr>
              <a:buSzPts val="900"/>
              <a:buFont typeface="Arial"/>
              <a:buNone/>
              <a:defRPr b="0" i="0" sz="900" u="none" cap="none" strike="noStrike">
                <a:solidFill>
                  <a:schemeClr val="dk1"/>
                </a:solidFill>
                <a:latin typeface="Quattrocento Sans"/>
                <a:ea typeface="Quattrocento Sans"/>
                <a:cs typeface="Quattrocento Sans"/>
                <a:sym typeface="Quattrocento Sans"/>
              </a:defRPr>
            </a:lvl7pPr>
            <a:lvl8pPr lvl="7" marR="0" rtl="0" algn="l">
              <a:spcBef>
                <a:spcPts val="300"/>
              </a:spcBef>
              <a:spcAft>
                <a:spcPts val="0"/>
              </a:spcAft>
              <a:buClr>
                <a:schemeClr val="dk1"/>
              </a:buClr>
              <a:buSzPts val="1500"/>
              <a:buFont typeface="Arial"/>
              <a:buChar char="•"/>
              <a:defRPr b="0" i="0" sz="1500" u="none" cap="none" strike="noStrike">
                <a:solidFill>
                  <a:schemeClr val="dk1"/>
                </a:solidFill>
                <a:latin typeface="Quattrocento Sans"/>
                <a:ea typeface="Quattrocento Sans"/>
                <a:cs typeface="Quattrocento Sans"/>
                <a:sym typeface="Quattrocento Sans"/>
              </a:defRPr>
            </a:lvl8pPr>
            <a:lvl9pPr lvl="8" marR="0" rtl="0" algn="l">
              <a:spcBef>
                <a:spcPts val="300"/>
              </a:spcBef>
              <a:spcAft>
                <a:spcPts val="0"/>
              </a:spcAft>
              <a:buClr>
                <a:schemeClr val="dk1"/>
              </a:buClr>
              <a:buSzPts val="1500"/>
              <a:buFont typeface="Arial"/>
              <a:buChar char="•"/>
              <a:defRPr b="0" i="0" sz="1500" u="none" cap="none" strike="noStrike">
                <a:solidFill>
                  <a:schemeClr val="dk1"/>
                </a:solidFill>
                <a:latin typeface="Quattrocento Sans"/>
                <a:ea typeface="Quattrocento Sans"/>
                <a:cs typeface="Quattrocento Sans"/>
                <a:sym typeface="Quattrocento Sans"/>
              </a:defRPr>
            </a:lvl9pPr>
          </a:lstStyle>
          <a:p/>
        </p:txBody>
      </p:sp>
      <p:sp>
        <p:nvSpPr>
          <p:cNvPr id="1148" name="Google Shape;1148;p190"/>
          <p:cNvSpPr txBox="1"/>
          <p:nvPr>
            <p:ph idx="6" type="body"/>
          </p:nvPr>
        </p:nvSpPr>
        <p:spPr>
          <a:xfrm>
            <a:off x="341993" y="4252785"/>
            <a:ext cx="2721900" cy="147000"/>
          </a:xfrm>
          <a:prstGeom prst="rect">
            <a:avLst/>
          </a:prstGeom>
          <a:noFill/>
          <a:ln>
            <a:noFill/>
          </a:ln>
        </p:spPr>
        <p:txBody>
          <a:bodyPr anchorCtr="0" anchor="t" bIns="67225" lIns="0" spcFirstLastPara="1" rIns="107575" wrap="square" tIns="0">
            <a:noAutofit/>
          </a:bodyPr>
          <a:lstStyle>
            <a:lvl1pPr indent="-228600" lvl="0" marL="457200" rtl="0" algn="l">
              <a:lnSpc>
                <a:spcPct val="100000"/>
              </a:lnSpc>
              <a:spcBef>
                <a:spcPts val="0"/>
              </a:spcBef>
              <a:spcAft>
                <a:spcPts val="0"/>
              </a:spcAft>
              <a:buClr>
                <a:schemeClr val="dk1"/>
              </a:buClr>
              <a:buSzPts val="700"/>
              <a:buNone/>
              <a:defRPr b="1" sz="700">
                <a:solidFill>
                  <a:schemeClr val="dk1"/>
                </a:solidFill>
                <a:latin typeface="Quattrocento Sans"/>
                <a:ea typeface="Quattrocento Sans"/>
                <a:cs typeface="Quattrocento Sans"/>
                <a:sym typeface="Quattrocento Sans"/>
              </a:defRPr>
            </a:lvl1pPr>
            <a:lvl2pPr indent="-228600" lvl="1" marL="914400" rtl="0" algn="l">
              <a:lnSpc>
                <a:spcPct val="100000"/>
              </a:lnSpc>
              <a:spcBef>
                <a:spcPts val="0"/>
              </a:spcBef>
              <a:spcAft>
                <a:spcPts val="0"/>
              </a:spcAft>
              <a:buClr>
                <a:schemeClr val="dk1"/>
              </a:buClr>
              <a:buSzPts val="1200"/>
              <a:buNone/>
              <a:defRPr/>
            </a:lvl2pPr>
            <a:lvl3pPr indent="-228600" lvl="2" marL="1371600" rtl="0" algn="l">
              <a:lnSpc>
                <a:spcPct val="100000"/>
              </a:lnSpc>
              <a:spcBef>
                <a:spcPts val="0"/>
              </a:spcBef>
              <a:spcAft>
                <a:spcPts val="0"/>
              </a:spcAft>
              <a:buClr>
                <a:schemeClr val="dk2"/>
              </a:buClr>
              <a:buSzPts val="1200"/>
              <a:buNone/>
              <a:defRPr/>
            </a:lvl3pPr>
            <a:lvl4pPr indent="-228600" lvl="3" marL="1828800" rtl="0" algn="l">
              <a:lnSpc>
                <a:spcPct val="100000"/>
              </a:lnSpc>
              <a:spcBef>
                <a:spcPts val="0"/>
              </a:spcBef>
              <a:spcAft>
                <a:spcPts val="0"/>
              </a:spcAft>
              <a:buClr>
                <a:schemeClr val="dk1"/>
              </a:buClr>
              <a:buSzPts val="1200"/>
              <a:buNone/>
              <a:defRPr/>
            </a:lvl4pPr>
            <a:lvl5pPr indent="-228600" lvl="4" marL="2286000" rtl="0" algn="l">
              <a:lnSpc>
                <a:spcPct val="100000"/>
              </a:lnSpc>
              <a:spcBef>
                <a:spcPts val="0"/>
              </a:spcBef>
              <a:spcAft>
                <a:spcPts val="0"/>
              </a:spcAft>
              <a:buClr>
                <a:schemeClr val="dk1"/>
              </a:buClr>
              <a:buSzPts val="1200"/>
              <a:buNone/>
              <a:defRPr/>
            </a:lvl5pPr>
            <a:lvl6pPr indent="-228600" lvl="5" marL="2743200" rtl="0" algn="l">
              <a:spcBef>
                <a:spcPts val="300"/>
              </a:spcBef>
              <a:spcAft>
                <a:spcPts val="0"/>
              </a:spcAft>
              <a:buClr>
                <a:schemeClr val="dk1"/>
              </a:buClr>
              <a:buSzPts val="1300"/>
              <a:buNone/>
              <a:defRPr/>
            </a:lvl6pPr>
            <a:lvl7pPr indent="-228600" lvl="6" marL="3200400" rtl="0" algn="l">
              <a:lnSpc>
                <a:spcPct val="100000"/>
              </a:lnSpc>
              <a:spcBef>
                <a:spcPts val="0"/>
              </a:spcBef>
              <a:spcAft>
                <a:spcPts val="0"/>
              </a:spcAft>
              <a:buClr>
                <a:schemeClr val="dk1"/>
              </a:buClr>
              <a:buSzPts val="1300"/>
              <a:buNone/>
              <a:defRPr/>
            </a:lvl7pPr>
            <a:lvl8pPr indent="-311150" lvl="7" marL="3657600" rtl="0" algn="l">
              <a:spcBef>
                <a:spcPts val="300"/>
              </a:spcBef>
              <a:spcAft>
                <a:spcPts val="0"/>
              </a:spcAft>
              <a:buClr>
                <a:schemeClr val="dk1"/>
              </a:buClr>
              <a:buSzPts val="1300"/>
              <a:buChar char="•"/>
              <a:defRPr/>
            </a:lvl8pPr>
            <a:lvl9pPr indent="-311150" lvl="8" marL="4114800" rtl="0" algn="l">
              <a:spcBef>
                <a:spcPts val="300"/>
              </a:spcBef>
              <a:spcAft>
                <a:spcPts val="0"/>
              </a:spcAft>
              <a:buClr>
                <a:schemeClr val="dk1"/>
              </a:buClr>
              <a:buSzPts val="1300"/>
              <a:buChar char="•"/>
              <a:defRPr/>
            </a:lvl9pPr>
          </a:lstStyle>
          <a:p/>
        </p:txBody>
      </p:sp>
      <p:sp>
        <p:nvSpPr>
          <p:cNvPr id="1149" name="Google Shape;1149;p190"/>
          <p:cNvSpPr txBox="1"/>
          <p:nvPr>
            <p:ph idx="7" type="body"/>
          </p:nvPr>
        </p:nvSpPr>
        <p:spPr>
          <a:xfrm>
            <a:off x="3235532" y="4252785"/>
            <a:ext cx="2721900" cy="147000"/>
          </a:xfrm>
          <a:prstGeom prst="rect">
            <a:avLst/>
          </a:prstGeom>
          <a:noFill/>
          <a:ln>
            <a:noFill/>
          </a:ln>
        </p:spPr>
        <p:txBody>
          <a:bodyPr anchorCtr="0" anchor="t" bIns="67225" lIns="0" spcFirstLastPara="1" rIns="107575" wrap="square" tIns="0">
            <a:noAutofit/>
          </a:bodyPr>
          <a:lstStyle>
            <a:lvl1pPr indent="-228600" lvl="0" marL="457200" rtl="0" algn="l">
              <a:lnSpc>
                <a:spcPct val="100000"/>
              </a:lnSpc>
              <a:spcBef>
                <a:spcPts val="0"/>
              </a:spcBef>
              <a:spcAft>
                <a:spcPts val="0"/>
              </a:spcAft>
              <a:buClr>
                <a:schemeClr val="dk1"/>
              </a:buClr>
              <a:buSzPts val="700"/>
              <a:buNone/>
              <a:defRPr b="1" sz="700">
                <a:solidFill>
                  <a:schemeClr val="dk1"/>
                </a:solidFill>
                <a:latin typeface="Quattrocento Sans"/>
                <a:ea typeface="Quattrocento Sans"/>
                <a:cs typeface="Quattrocento Sans"/>
                <a:sym typeface="Quattrocento Sans"/>
              </a:defRPr>
            </a:lvl1pPr>
            <a:lvl2pPr indent="-228600" lvl="1" marL="914400" rtl="0" algn="l">
              <a:lnSpc>
                <a:spcPct val="100000"/>
              </a:lnSpc>
              <a:spcBef>
                <a:spcPts val="0"/>
              </a:spcBef>
              <a:spcAft>
                <a:spcPts val="0"/>
              </a:spcAft>
              <a:buClr>
                <a:schemeClr val="dk1"/>
              </a:buClr>
              <a:buSzPts val="1200"/>
              <a:buNone/>
              <a:defRPr/>
            </a:lvl2pPr>
            <a:lvl3pPr indent="-228600" lvl="2" marL="1371600" rtl="0" algn="l">
              <a:lnSpc>
                <a:spcPct val="100000"/>
              </a:lnSpc>
              <a:spcBef>
                <a:spcPts val="0"/>
              </a:spcBef>
              <a:spcAft>
                <a:spcPts val="0"/>
              </a:spcAft>
              <a:buClr>
                <a:schemeClr val="dk2"/>
              </a:buClr>
              <a:buSzPts val="1200"/>
              <a:buNone/>
              <a:defRPr/>
            </a:lvl3pPr>
            <a:lvl4pPr indent="-228600" lvl="3" marL="1828800" rtl="0" algn="l">
              <a:lnSpc>
                <a:spcPct val="100000"/>
              </a:lnSpc>
              <a:spcBef>
                <a:spcPts val="0"/>
              </a:spcBef>
              <a:spcAft>
                <a:spcPts val="0"/>
              </a:spcAft>
              <a:buClr>
                <a:schemeClr val="dk1"/>
              </a:buClr>
              <a:buSzPts val="1200"/>
              <a:buNone/>
              <a:defRPr/>
            </a:lvl4pPr>
            <a:lvl5pPr indent="-228600" lvl="4" marL="2286000" rtl="0" algn="l">
              <a:lnSpc>
                <a:spcPct val="100000"/>
              </a:lnSpc>
              <a:spcBef>
                <a:spcPts val="0"/>
              </a:spcBef>
              <a:spcAft>
                <a:spcPts val="0"/>
              </a:spcAft>
              <a:buClr>
                <a:schemeClr val="dk1"/>
              </a:buClr>
              <a:buSzPts val="1200"/>
              <a:buNone/>
              <a:defRPr/>
            </a:lvl5pPr>
            <a:lvl6pPr indent="-228600" lvl="5" marL="2743200" rtl="0" algn="l">
              <a:spcBef>
                <a:spcPts val="300"/>
              </a:spcBef>
              <a:spcAft>
                <a:spcPts val="0"/>
              </a:spcAft>
              <a:buClr>
                <a:schemeClr val="dk1"/>
              </a:buClr>
              <a:buSzPts val="1300"/>
              <a:buNone/>
              <a:defRPr/>
            </a:lvl6pPr>
            <a:lvl7pPr indent="-228600" lvl="6" marL="3200400" rtl="0" algn="l">
              <a:lnSpc>
                <a:spcPct val="100000"/>
              </a:lnSpc>
              <a:spcBef>
                <a:spcPts val="0"/>
              </a:spcBef>
              <a:spcAft>
                <a:spcPts val="0"/>
              </a:spcAft>
              <a:buClr>
                <a:schemeClr val="dk1"/>
              </a:buClr>
              <a:buSzPts val="1300"/>
              <a:buNone/>
              <a:defRPr/>
            </a:lvl7pPr>
            <a:lvl8pPr indent="-311150" lvl="7" marL="3657600" rtl="0" algn="l">
              <a:spcBef>
                <a:spcPts val="300"/>
              </a:spcBef>
              <a:spcAft>
                <a:spcPts val="0"/>
              </a:spcAft>
              <a:buClr>
                <a:schemeClr val="dk1"/>
              </a:buClr>
              <a:buSzPts val="1300"/>
              <a:buChar char="•"/>
              <a:defRPr/>
            </a:lvl8pPr>
            <a:lvl9pPr indent="-311150" lvl="8" marL="4114800" rtl="0" algn="l">
              <a:spcBef>
                <a:spcPts val="300"/>
              </a:spcBef>
              <a:spcAft>
                <a:spcPts val="0"/>
              </a:spcAft>
              <a:buClr>
                <a:schemeClr val="dk1"/>
              </a:buClr>
              <a:buSzPts val="1300"/>
              <a:buChar char="•"/>
              <a:defRPr/>
            </a:lvl9pPr>
          </a:lstStyle>
          <a:p/>
        </p:txBody>
      </p:sp>
      <p:sp>
        <p:nvSpPr>
          <p:cNvPr id="1150" name="Google Shape;1150;p190"/>
          <p:cNvSpPr txBox="1"/>
          <p:nvPr>
            <p:ph idx="8" type="body"/>
          </p:nvPr>
        </p:nvSpPr>
        <p:spPr>
          <a:xfrm>
            <a:off x="6104559" y="4252785"/>
            <a:ext cx="2721900" cy="147000"/>
          </a:xfrm>
          <a:prstGeom prst="rect">
            <a:avLst/>
          </a:prstGeom>
          <a:noFill/>
          <a:ln>
            <a:noFill/>
          </a:ln>
        </p:spPr>
        <p:txBody>
          <a:bodyPr anchorCtr="0" anchor="t" bIns="67225" lIns="0" spcFirstLastPara="1" rIns="107575" wrap="square" tIns="0">
            <a:noAutofit/>
          </a:bodyPr>
          <a:lstStyle>
            <a:lvl1pPr indent="-228600" lvl="0" marL="457200" rtl="0" algn="l">
              <a:lnSpc>
                <a:spcPct val="100000"/>
              </a:lnSpc>
              <a:spcBef>
                <a:spcPts val="0"/>
              </a:spcBef>
              <a:spcAft>
                <a:spcPts val="0"/>
              </a:spcAft>
              <a:buClr>
                <a:schemeClr val="dk1"/>
              </a:buClr>
              <a:buSzPts val="700"/>
              <a:buNone/>
              <a:defRPr b="1" sz="700">
                <a:solidFill>
                  <a:schemeClr val="dk1"/>
                </a:solidFill>
                <a:latin typeface="Quattrocento Sans"/>
                <a:ea typeface="Quattrocento Sans"/>
                <a:cs typeface="Quattrocento Sans"/>
                <a:sym typeface="Quattrocento Sans"/>
              </a:defRPr>
            </a:lvl1pPr>
            <a:lvl2pPr indent="-228600" lvl="1" marL="914400" rtl="0" algn="l">
              <a:lnSpc>
                <a:spcPct val="100000"/>
              </a:lnSpc>
              <a:spcBef>
                <a:spcPts val="0"/>
              </a:spcBef>
              <a:spcAft>
                <a:spcPts val="0"/>
              </a:spcAft>
              <a:buClr>
                <a:schemeClr val="dk1"/>
              </a:buClr>
              <a:buSzPts val="1200"/>
              <a:buNone/>
              <a:defRPr/>
            </a:lvl2pPr>
            <a:lvl3pPr indent="-228600" lvl="2" marL="1371600" rtl="0" algn="l">
              <a:lnSpc>
                <a:spcPct val="100000"/>
              </a:lnSpc>
              <a:spcBef>
                <a:spcPts val="0"/>
              </a:spcBef>
              <a:spcAft>
                <a:spcPts val="0"/>
              </a:spcAft>
              <a:buClr>
                <a:schemeClr val="dk2"/>
              </a:buClr>
              <a:buSzPts val="1200"/>
              <a:buNone/>
              <a:defRPr/>
            </a:lvl3pPr>
            <a:lvl4pPr indent="-228600" lvl="3" marL="1828800" rtl="0" algn="l">
              <a:lnSpc>
                <a:spcPct val="100000"/>
              </a:lnSpc>
              <a:spcBef>
                <a:spcPts val="0"/>
              </a:spcBef>
              <a:spcAft>
                <a:spcPts val="0"/>
              </a:spcAft>
              <a:buClr>
                <a:schemeClr val="dk1"/>
              </a:buClr>
              <a:buSzPts val="1200"/>
              <a:buNone/>
              <a:defRPr/>
            </a:lvl4pPr>
            <a:lvl5pPr indent="-228600" lvl="4" marL="2286000" rtl="0" algn="l">
              <a:lnSpc>
                <a:spcPct val="100000"/>
              </a:lnSpc>
              <a:spcBef>
                <a:spcPts val="0"/>
              </a:spcBef>
              <a:spcAft>
                <a:spcPts val="0"/>
              </a:spcAft>
              <a:buClr>
                <a:schemeClr val="dk1"/>
              </a:buClr>
              <a:buSzPts val="1200"/>
              <a:buNone/>
              <a:defRPr/>
            </a:lvl5pPr>
            <a:lvl6pPr indent="-228600" lvl="5" marL="2743200" rtl="0" algn="l">
              <a:spcBef>
                <a:spcPts val="300"/>
              </a:spcBef>
              <a:spcAft>
                <a:spcPts val="0"/>
              </a:spcAft>
              <a:buClr>
                <a:schemeClr val="dk1"/>
              </a:buClr>
              <a:buSzPts val="1300"/>
              <a:buNone/>
              <a:defRPr/>
            </a:lvl6pPr>
            <a:lvl7pPr indent="-228600" lvl="6" marL="3200400" rtl="0" algn="l">
              <a:lnSpc>
                <a:spcPct val="100000"/>
              </a:lnSpc>
              <a:spcBef>
                <a:spcPts val="0"/>
              </a:spcBef>
              <a:spcAft>
                <a:spcPts val="0"/>
              </a:spcAft>
              <a:buClr>
                <a:schemeClr val="dk1"/>
              </a:buClr>
              <a:buSzPts val="1300"/>
              <a:buNone/>
              <a:defRPr/>
            </a:lvl7pPr>
            <a:lvl8pPr indent="-311150" lvl="7" marL="3657600" rtl="0" algn="l">
              <a:spcBef>
                <a:spcPts val="300"/>
              </a:spcBef>
              <a:spcAft>
                <a:spcPts val="0"/>
              </a:spcAft>
              <a:buClr>
                <a:schemeClr val="dk1"/>
              </a:buClr>
              <a:buSzPts val="1300"/>
              <a:buChar char="•"/>
              <a:defRPr/>
            </a:lvl8pPr>
            <a:lvl9pPr indent="-311150" lvl="8" marL="4114800" rtl="0" algn="l">
              <a:spcBef>
                <a:spcPts val="300"/>
              </a:spcBef>
              <a:spcAft>
                <a:spcPts val="0"/>
              </a:spcAft>
              <a:buClr>
                <a:schemeClr val="dk1"/>
              </a:buClr>
              <a:buSzPts val="1300"/>
              <a:buChar char="•"/>
              <a:defRPr/>
            </a:lvl9pPr>
          </a:lstStyle>
          <a:p/>
        </p:txBody>
      </p:sp>
      <p:sp>
        <p:nvSpPr>
          <p:cNvPr id="1151" name="Google Shape;1151;p190"/>
          <p:cNvSpPr txBox="1"/>
          <p:nvPr>
            <p:ph idx="9" type="body"/>
          </p:nvPr>
        </p:nvSpPr>
        <p:spPr>
          <a:xfrm>
            <a:off x="6104559" y="4392871"/>
            <a:ext cx="2705700" cy="2262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dk1"/>
              </a:buClr>
              <a:buSzPts val="700"/>
              <a:buNone/>
              <a:defRPr b="0" i="0" sz="700">
                <a:solidFill>
                  <a:schemeClr val="dk1"/>
                </a:solidFill>
                <a:latin typeface="Quattrocento Sans"/>
                <a:ea typeface="Quattrocento Sans"/>
                <a:cs typeface="Quattrocento Sans"/>
                <a:sym typeface="Quattrocento Sans"/>
              </a:defRPr>
            </a:lvl1pPr>
            <a:lvl2pPr indent="-228600" lvl="1" marL="914400" rtl="0" algn="l">
              <a:lnSpc>
                <a:spcPct val="100000"/>
              </a:lnSpc>
              <a:spcBef>
                <a:spcPts val="0"/>
              </a:spcBef>
              <a:spcAft>
                <a:spcPts val="0"/>
              </a:spcAft>
              <a:buClr>
                <a:schemeClr val="dk1"/>
              </a:buClr>
              <a:buSzPts val="1200"/>
              <a:buNone/>
              <a:defRPr/>
            </a:lvl2pPr>
            <a:lvl3pPr indent="-228600" lvl="2" marL="1371600" rtl="0" algn="l">
              <a:lnSpc>
                <a:spcPct val="100000"/>
              </a:lnSpc>
              <a:spcBef>
                <a:spcPts val="0"/>
              </a:spcBef>
              <a:spcAft>
                <a:spcPts val="0"/>
              </a:spcAft>
              <a:buClr>
                <a:schemeClr val="dk2"/>
              </a:buClr>
              <a:buSzPts val="1200"/>
              <a:buNone/>
              <a:defRPr/>
            </a:lvl3pPr>
            <a:lvl4pPr indent="-228600" lvl="3" marL="1828800" rtl="0" algn="l">
              <a:lnSpc>
                <a:spcPct val="100000"/>
              </a:lnSpc>
              <a:spcBef>
                <a:spcPts val="0"/>
              </a:spcBef>
              <a:spcAft>
                <a:spcPts val="0"/>
              </a:spcAft>
              <a:buClr>
                <a:schemeClr val="dk1"/>
              </a:buClr>
              <a:buSzPts val="1200"/>
              <a:buNone/>
              <a:defRPr/>
            </a:lvl4pPr>
            <a:lvl5pPr indent="-228600" lvl="4" marL="2286000" rtl="0" algn="l">
              <a:lnSpc>
                <a:spcPct val="100000"/>
              </a:lnSpc>
              <a:spcBef>
                <a:spcPts val="0"/>
              </a:spcBef>
              <a:spcAft>
                <a:spcPts val="0"/>
              </a:spcAft>
              <a:buClr>
                <a:schemeClr val="dk1"/>
              </a:buClr>
              <a:buSzPts val="1200"/>
              <a:buNone/>
              <a:defRPr/>
            </a:lvl5pPr>
            <a:lvl6pPr indent="-228600" lvl="5" marL="2743200" rtl="0" algn="l">
              <a:spcBef>
                <a:spcPts val="300"/>
              </a:spcBef>
              <a:spcAft>
                <a:spcPts val="0"/>
              </a:spcAft>
              <a:buClr>
                <a:schemeClr val="dk1"/>
              </a:buClr>
              <a:buSzPts val="1300"/>
              <a:buNone/>
              <a:defRPr/>
            </a:lvl6pPr>
            <a:lvl7pPr indent="-228600" lvl="6" marL="3200400" rtl="0" algn="l">
              <a:lnSpc>
                <a:spcPct val="100000"/>
              </a:lnSpc>
              <a:spcBef>
                <a:spcPts val="0"/>
              </a:spcBef>
              <a:spcAft>
                <a:spcPts val="0"/>
              </a:spcAft>
              <a:buClr>
                <a:schemeClr val="dk1"/>
              </a:buClr>
              <a:buSzPts val="1300"/>
              <a:buNone/>
              <a:defRPr/>
            </a:lvl7pPr>
            <a:lvl8pPr indent="-311150" lvl="7" marL="3657600" rtl="0" algn="l">
              <a:spcBef>
                <a:spcPts val="300"/>
              </a:spcBef>
              <a:spcAft>
                <a:spcPts val="0"/>
              </a:spcAft>
              <a:buClr>
                <a:schemeClr val="dk1"/>
              </a:buClr>
              <a:buSzPts val="1300"/>
              <a:buChar char="•"/>
              <a:defRPr/>
            </a:lvl8pPr>
            <a:lvl9pPr indent="-311150" lvl="8" marL="4114800" rtl="0" algn="l">
              <a:spcBef>
                <a:spcPts val="300"/>
              </a:spcBef>
              <a:spcAft>
                <a:spcPts val="0"/>
              </a:spcAft>
              <a:buClr>
                <a:schemeClr val="dk1"/>
              </a:buClr>
              <a:buSzPts val="1300"/>
              <a:buChar char="•"/>
              <a:defRPr/>
            </a:lvl9pPr>
          </a:lstStyle>
          <a:p/>
        </p:txBody>
      </p:sp>
    </p:spTree>
  </p:cSld>
  <p:clrMapOvr>
    <a:masterClrMapping/>
  </p:clrMapOvr>
  <p:transition>
    <p:fade/>
  </p:transition>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layout">
  <p:cSld name="Table layout">
    <p:spTree>
      <p:nvGrpSpPr>
        <p:cNvPr id="1152" name="Shape 1152"/>
        <p:cNvGrpSpPr/>
        <p:nvPr/>
      </p:nvGrpSpPr>
      <p:grpSpPr>
        <a:xfrm>
          <a:off x="0" y="0"/>
          <a:ext cx="0" cy="0"/>
          <a:chOff x="0" y="0"/>
          <a:chExt cx="0" cy="0"/>
        </a:xfrm>
      </p:grpSpPr>
      <p:sp>
        <p:nvSpPr>
          <p:cNvPr id="1153" name="Google Shape;1153;p191"/>
          <p:cNvSpPr txBox="1"/>
          <p:nvPr>
            <p:ph type="title"/>
          </p:nvPr>
        </p:nvSpPr>
        <p:spPr>
          <a:xfrm>
            <a:off x="341996" y="465321"/>
            <a:ext cx="8479800" cy="302400"/>
          </a:xfrm>
          <a:prstGeom prst="rect">
            <a:avLst/>
          </a:prstGeom>
          <a:noFill/>
          <a:ln>
            <a:noFill/>
          </a:ln>
        </p:spPr>
        <p:txBody>
          <a:bodyPr anchorCtr="0" anchor="t" bIns="0" lIns="0" spcFirstLastPara="1" rIns="0" wrap="square" tIns="0">
            <a:noAutofit/>
          </a:bodyPr>
          <a:lstStyle>
            <a:lvl1pPr lvl="0" rtl="0" algn="l">
              <a:lnSpc>
                <a:spcPct val="114285"/>
              </a:lnSpc>
              <a:spcBef>
                <a:spcPts val="0"/>
              </a:spcBef>
              <a:spcAft>
                <a:spcPts val="0"/>
              </a:spcAft>
              <a:buClr>
                <a:schemeClr val="dk1"/>
              </a:buClr>
              <a:buSzPts val="2100"/>
              <a:buFont typeface="Quattrocento Sans"/>
              <a:buNone/>
              <a:defRPr sz="2100">
                <a:solidFill>
                  <a:schemeClr val="dk1"/>
                </a:solidFill>
              </a:defRPr>
            </a:lvl1pPr>
            <a:lvl2pPr lvl="1" rtl="0">
              <a:spcBef>
                <a:spcPts val="0"/>
              </a:spcBef>
              <a:spcAft>
                <a:spcPts val="0"/>
              </a:spcAft>
              <a:buSzPts val="1000"/>
              <a:buNone/>
              <a:defRPr/>
            </a:lvl2pPr>
            <a:lvl3pPr lvl="2" rtl="0">
              <a:spcBef>
                <a:spcPts val="0"/>
              </a:spcBef>
              <a:spcAft>
                <a:spcPts val="0"/>
              </a:spcAft>
              <a:buSzPts val="1000"/>
              <a:buNone/>
              <a:defRPr/>
            </a:lvl3pPr>
            <a:lvl4pPr lvl="3" rtl="0">
              <a:spcBef>
                <a:spcPts val="0"/>
              </a:spcBef>
              <a:spcAft>
                <a:spcPts val="0"/>
              </a:spcAft>
              <a:buSzPts val="10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000"/>
              <a:buNone/>
              <a:defRPr/>
            </a:lvl7pPr>
            <a:lvl8pPr lvl="7" rtl="0">
              <a:spcBef>
                <a:spcPts val="0"/>
              </a:spcBef>
              <a:spcAft>
                <a:spcPts val="0"/>
              </a:spcAft>
              <a:buSzPts val="1000"/>
              <a:buNone/>
              <a:defRPr/>
            </a:lvl8pPr>
            <a:lvl9pPr lvl="8" rtl="0">
              <a:spcBef>
                <a:spcPts val="0"/>
              </a:spcBef>
              <a:spcAft>
                <a:spcPts val="0"/>
              </a:spcAft>
              <a:buSzPts val="1000"/>
              <a:buNone/>
              <a:defRPr/>
            </a:lvl9pPr>
          </a:lstStyle>
          <a:p/>
        </p:txBody>
      </p:sp>
    </p:spTree>
  </p:cSld>
  <p:clrMapOvr>
    <a:masterClrMapping/>
  </p:clrMapOvr>
  <p:transition>
    <p:fade/>
  </p:transition>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medium teal">
  <p:cSld name="Closing medium teal">
    <p:bg>
      <p:bgPr>
        <a:solidFill>
          <a:schemeClr val="dk2"/>
        </a:solidFill>
      </p:bgPr>
    </p:bg>
    <p:spTree>
      <p:nvGrpSpPr>
        <p:cNvPr id="1154" name="Shape 1154"/>
        <p:cNvGrpSpPr/>
        <p:nvPr/>
      </p:nvGrpSpPr>
      <p:grpSpPr>
        <a:xfrm>
          <a:off x="0" y="0"/>
          <a:ext cx="0" cy="0"/>
          <a:chOff x="0" y="0"/>
          <a:chExt cx="0" cy="0"/>
        </a:xfrm>
      </p:grpSpPr>
      <p:sp>
        <p:nvSpPr>
          <p:cNvPr id="1155" name="Google Shape;1155;p192"/>
          <p:cNvSpPr/>
          <p:nvPr/>
        </p:nvSpPr>
        <p:spPr>
          <a:xfrm>
            <a:off x="5672431" y="0"/>
            <a:ext cx="3471600" cy="985800"/>
          </a:xfrm>
          <a:prstGeom prst="rect">
            <a:avLst/>
          </a:prstGeom>
          <a:solidFill>
            <a:srgbClr val="0078D3"/>
          </a:solidFill>
          <a:ln>
            <a:noFill/>
          </a:ln>
        </p:spPr>
        <p:txBody>
          <a:bodyPr anchorCtr="0" anchor="t" bIns="107575" lIns="134475" spcFirstLastPara="1" rIns="134475" wrap="square" tIns="107575">
            <a:noAutofit/>
          </a:bodyPr>
          <a:lstStyle/>
          <a:p>
            <a:pPr indent="0" lvl="0" marL="0" marR="0" rtl="0" algn="ctr">
              <a:lnSpc>
                <a:spcPct val="90000"/>
              </a:lnSpc>
              <a:spcBef>
                <a:spcPts val="0"/>
              </a:spcBef>
              <a:spcAft>
                <a:spcPts val="0"/>
              </a:spcAft>
              <a:buNone/>
            </a:pPr>
            <a:r>
              <a:t/>
            </a:r>
            <a:endParaRPr b="0" i="0" sz="1800" u="none" cap="none" strike="noStrike">
              <a:solidFill>
                <a:srgbClr val="FFFFFF"/>
              </a:solidFill>
              <a:latin typeface="Quattrocento Sans"/>
              <a:ea typeface="Quattrocento Sans"/>
              <a:cs typeface="Quattrocento Sans"/>
              <a:sym typeface="Quattrocento Sans"/>
            </a:endParaRPr>
          </a:p>
        </p:txBody>
      </p:sp>
      <p:sp>
        <p:nvSpPr>
          <p:cNvPr id="1156" name="Google Shape;1156;p192"/>
          <p:cNvSpPr txBox="1"/>
          <p:nvPr>
            <p:ph type="title"/>
          </p:nvPr>
        </p:nvSpPr>
        <p:spPr>
          <a:xfrm>
            <a:off x="341996" y="1383957"/>
            <a:ext cx="5591100" cy="11049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Clr>
                <a:schemeClr val="lt1"/>
              </a:buClr>
              <a:buSzPts val="1900"/>
              <a:buFont typeface="Quattrocento Sans"/>
              <a:buNone/>
              <a:defRPr sz="1900">
                <a:solidFill>
                  <a:schemeClr val="lt1"/>
                </a:solidFill>
              </a:defRPr>
            </a:lvl1pPr>
            <a:lvl2pPr lvl="1" rtl="0">
              <a:spcBef>
                <a:spcPts val="1000"/>
              </a:spcBef>
              <a:spcAft>
                <a:spcPts val="0"/>
              </a:spcAft>
              <a:buSzPts val="1000"/>
              <a:buNone/>
              <a:defRPr/>
            </a:lvl2pPr>
            <a:lvl3pPr lvl="2" rtl="0">
              <a:spcBef>
                <a:spcPts val="0"/>
              </a:spcBef>
              <a:spcAft>
                <a:spcPts val="0"/>
              </a:spcAft>
              <a:buSzPts val="1000"/>
              <a:buNone/>
              <a:defRPr/>
            </a:lvl3pPr>
            <a:lvl4pPr lvl="3" rtl="0">
              <a:spcBef>
                <a:spcPts val="0"/>
              </a:spcBef>
              <a:spcAft>
                <a:spcPts val="0"/>
              </a:spcAft>
              <a:buSzPts val="10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000"/>
              <a:buNone/>
              <a:defRPr/>
            </a:lvl7pPr>
            <a:lvl8pPr lvl="7" rtl="0">
              <a:spcBef>
                <a:spcPts val="0"/>
              </a:spcBef>
              <a:spcAft>
                <a:spcPts val="0"/>
              </a:spcAft>
              <a:buSzPts val="1000"/>
              <a:buNone/>
              <a:defRPr/>
            </a:lvl8pPr>
            <a:lvl9pPr lvl="8" rtl="0">
              <a:spcBef>
                <a:spcPts val="0"/>
              </a:spcBef>
              <a:spcAft>
                <a:spcPts val="0"/>
              </a:spcAft>
              <a:buSzPts val="1000"/>
              <a:buNone/>
              <a:defRPr/>
            </a:lvl9pPr>
          </a:lstStyle>
          <a:p/>
        </p:txBody>
      </p:sp>
      <p:pic>
        <p:nvPicPr>
          <p:cNvPr id="1157" name="Google Shape;1157;p192"/>
          <p:cNvPicPr preferRelativeResize="0"/>
          <p:nvPr/>
        </p:nvPicPr>
        <p:blipFill>
          <a:blip r:embed="rId2">
            <a:alphaModFix/>
          </a:blip>
          <a:stretch>
            <a:fillRect/>
          </a:stretch>
        </p:blipFill>
        <p:spPr>
          <a:xfrm>
            <a:off x="190854" y="241465"/>
            <a:ext cx="1688803" cy="327759"/>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2">
  <p:cSld name="Section title 2">
    <p:bg>
      <p:bgPr>
        <a:solidFill>
          <a:schemeClr val="dk2"/>
        </a:solidFill>
      </p:bgPr>
    </p:bg>
    <p:spTree>
      <p:nvGrpSpPr>
        <p:cNvPr id="1158" name="Shape 1158"/>
        <p:cNvGrpSpPr/>
        <p:nvPr/>
      </p:nvGrpSpPr>
      <p:grpSpPr>
        <a:xfrm>
          <a:off x="0" y="0"/>
          <a:ext cx="0" cy="0"/>
          <a:chOff x="0" y="0"/>
          <a:chExt cx="0" cy="0"/>
        </a:xfrm>
      </p:grpSpPr>
      <p:sp>
        <p:nvSpPr>
          <p:cNvPr id="1159" name="Google Shape;1159;p193"/>
          <p:cNvSpPr txBox="1"/>
          <p:nvPr>
            <p:ph type="title"/>
          </p:nvPr>
        </p:nvSpPr>
        <p:spPr>
          <a:xfrm>
            <a:off x="341996" y="706269"/>
            <a:ext cx="5591100" cy="26688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chemeClr val="lt2"/>
              </a:buClr>
              <a:buSzPts val="3500"/>
              <a:buFont typeface="Quattrocento Sans"/>
              <a:buNone/>
              <a:defRPr sz="3500">
                <a:solidFill>
                  <a:schemeClr val="lt2"/>
                </a:solidFill>
              </a:defRPr>
            </a:lvl1pPr>
            <a:lvl2pPr lvl="1" rtl="0">
              <a:spcBef>
                <a:spcPts val="0"/>
              </a:spcBef>
              <a:spcAft>
                <a:spcPts val="0"/>
              </a:spcAft>
              <a:buSzPts val="1000"/>
              <a:buNone/>
              <a:defRPr/>
            </a:lvl2pPr>
            <a:lvl3pPr lvl="2" rtl="0">
              <a:spcBef>
                <a:spcPts val="0"/>
              </a:spcBef>
              <a:spcAft>
                <a:spcPts val="0"/>
              </a:spcAft>
              <a:buSzPts val="1000"/>
              <a:buNone/>
              <a:defRPr/>
            </a:lvl3pPr>
            <a:lvl4pPr lvl="3" rtl="0">
              <a:spcBef>
                <a:spcPts val="0"/>
              </a:spcBef>
              <a:spcAft>
                <a:spcPts val="0"/>
              </a:spcAft>
              <a:buSzPts val="10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000"/>
              <a:buNone/>
              <a:defRPr/>
            </a:lvl7pPr>
            <a:lvl8pPr lvl="7" rtl="0">
              <a:spcBef>
                <a:spcPts val="0"/>
              </a:spcBef>
              <a:spcAft>
                <a:spcPts val="0"/>
              </a:spcAft>
              <a:buSzPts val="1000"/>
              <a:buNone/>
              <a:defRPr/>
            </a:lvl8pPr>
            <a:lvl9pPr lvl="8" rtl="0">
              <a:spcBef>
                <a:spcPts val="0"/>
              </a:spcBef>
              <a:spcAft>
                <a:spcPts val="0"/>
              </a:spcAft>
              <a:buSzPts val="1000"/>
              <a:buNone/>
              <a:defRPr/>
            </a:lvl9pPr>
          </a:lstStyle>
          <a:p/>
        </p:txBody>
      </p:sp>
      <p:sp>
        <p:nvSpPr>
          <p:cNvPr id="1160" name="Google Shape;1160;p193"/>
          <p:cNvSpPr/>
          <p:nvPr/>
        </p:nvSpPr>
        <p:spPr>
          <a:xfrm>
            <a:off x="7550746" y="210554"/>
            <a:ext cx="1481400" cy="666300"/>
          </a:xfrm>
          <a:prstGeom prst="rect">
            <a:avLst/>
          </a:prstGeom>
          <a:solidFill>
            <a:srgbClr val="0078D3"/>
          </a:solidFill>
          <a:ln>
            <a:noFill/>
          </a:ln>
        </p:spPr>
        <p:txBody>
          <a:bodyPr anchorCtr="0" anchor="t" bIns="107575" lIns="134475" spcFirstLastPara="1" rIns="134475" wrap="square" tIns="107575">
            <a:noAutofit/>
          </a:bodyPr>
          <a:lstStyle/>
          <a:p>
            <a:pPr indent="0" lvl="0" marL="0" marR="0" rtl="0" algn="ctr">
              <a:lnSpc>
                <a:spcPct val="90000"/>
              </a:lnSpc>
              <a:spcBef>
                <a:spcPts val="0"/>
              </a:spcBef>
              <a:spcAft>
                <a:spcPts val="0"/>
              </a:spcAft>
              <a:buNone/>
            </a:pPr>
            <a:r>
              <a:t/>
            </a:r>
            <a:endParaRPr b="0" i="0" sz="1800" u="none" cap="none" strike="noStrike">
              <a:solidFill>
                <a:srgbClr val="FFFFFF"/>
              </a:solidFill>
              <a:latin typeface="Quattrocento Sans"/>
              <a:ea typeface="Quattrocento Sans"/>
              <a:cs typeface="Quattrocento Sans"/>
              <a:sym typeface="Quattrocento Sans"/>
            </a:endParaRPr>
          </a:p>
        </p:txBody>
      </p:sp>
      <p:sp>
        <p:nvSpPr>
          <p:cNvPr id="1161" name="Google Shape;1161;p193"/>
          <p:cNvSpPr/>
          <p:nvPr/>
        </p:nvSpPr>
        <p:spPr>
          <a:xfrm>
            <a:off x="6206108" y="137932"/>
            <a:ext cx="1481400" cy="666300"/>
          </a:xfrm>
          <a:prstGeom prst="rect">
            <a:avLst/>
          </a:prstGeom>
          <a:solidFill>
            <a:srgbClr val="0078D3"/>
          </a:solidFill>
          <a:ln>
            <a:noFill/>
          </a:ln>
        </p:spPr>
        <p:txBody>
          <a:bodyPr anchorCtr="0" anchor="t" bIns="107575" lIns="134475" spcFirstLastPara="1" rIns="134475" wrap="square" tIns="107575">
            <a:noAutofit/>
          </a:bodyPr>
          <a:lstStyle/>
          <a:p>
            <a:pPr indent="0" lvl="0" marL="0" marR="0" rtl="0" algn="ctr">
              <a:lnSpc>
                <a:spcPct val="90000"/>
              </a:lnSpc>
              <a:spcBef>
                <a:spcPts val="0"/>
              </a:spcBef>
              <a:spcAft>
                <a:spcPts val="0"/>
              </a:spcAft>
              <a:buNone/>
            </a:pPr>
            <a:r>
              <a:t/>
            </a:r>
            <a:endParaRPr b="0" i="0" sz="1800" u="none" cap="none" strike="noStrike">
              <a:solidFill>
                <a:srgbClr val="FFFFFF"/>
              </a:solidFill>
              <a:latin typeface="Quattrocento Sans"/>
              <a:ea typeface="Quattrocento Sans"/>
              <a:cs typeface="Quattrocento Sans"/>
              <a:sym typeface="Quattrocento Sans"/>
            </a:endParaRPr>
          </a:p>
        </p:txBody>
      </p:sp>
      <p:pic>
        <p:nvPicPr>
          <p:cNvPr id="1162" name="Google Shape;1162;p193"/>
          <p:cNvPicPr preferRelativeResize="0"/>
          <p:nvPr/>
        </p:nvPicPr>
        <p:blipFill>
          <a:blip r:embed="rId2">
            <a:alphaModFix/>
          </a:blip>
          <a:stretch>
            <a:fillRect/>
          </a:stretch>
        </p:blipFill>
        <p:spPr>
          <a:xfrm>
            <a:off x="190854" y="241465"/>
            <a:ext cx="1688803" cy="327759"/>
          </a:xfrm>
          <a:prstGeom prst="rect">
            <a:avLst/>
          </a:prstGeom>
          <a:noFill/>
          <a:ln>
            <a:noFill/>
          </a:ln>
        </p:spPr>
      </p:pic>
    </p:spTree>
  </p:cSld>
  <p:clrMapOvr>
    <a:masterClrMapping/>
  </p:clrMapOvr>
  <p:transition>
    <p:fade/>
  </p:transition>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3">
  <p:cSld name="Section title 3">
    <p:bg>
      <p:bgPr>
        <a:solidFill>
          <a:schemeClr val="dk1"/>
        </a:solidFill>
      </p:bgPr>
    </p:bg>
    <p:spTree>
      <p:nvGrpSpPr>
        <p:cNvPr id="1163" name="Shape 1163"/>
        <p:cNvGrpSpPr/>
        <p:nvPr/>
      </p:nvGrpSpPr>
      <p:grpSpPr>
        <a:xfrm>
          <a:off x="0" y="0"/>
          <a:ext cx="0" cy="0"/>
          <a:chOff x="0" y="0"/>
          <a:chExt cx="0" cy="0"/>
        </a:xfrm>
      </p:grpSpPr>
      <p:sp>
        <p:nvSpPr>
          <p:cNvPr id="1164" name="Google Shape;1164;p194"/>
          <p:cNvSpPr txBox="1"/>
          <p:nvPr>
            <p:ph type="title"/>
          </p:nvPr>
        </p:nvSpPr>
        <p:spPr>
          <a:xfrm>
            <a:off x="341996" y="706269"/>
            <a:ext cx="5591100" cy="26688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chemeClr val="lt1"/>
              </a:buClr>
              <a:buSzPts val="3500"/>
              <a:buFont typeface="Quattrocento Sans"/>
              <a:buNone/>
              <a:defRPr sz="3500">
                <a:solidFill>
                  <a:schemeClr val="lt1"/>
                </a:solidFill>
              </a:defRPr>
            </a:lvl1pPr>
            <a:lvl2pPr lvl="1" rtl="0">
              <a:spcBef>
                <a:spcPts val="0"/>
              </a:spcBef>
              <a:spcAft>
                <a:spcPts val="0"/>
              </a:spcAft>
              <a:buSzPts val="1000"/>
              <a:buNone/>
              <a:defRPr/>
            </a:lvl2pPr>
            <a:lvl3pPr lvl="2" rtl="0">
              <a:spcBef>
                <a:spcPts val="0"/>
              </a:spcBef>
              <a:spcAft>
                <a:spcPts val="0"/>
              </a:spcAft>
              <a:buSzPts val="1000"/>
              <a:buNone/>
              <a:defRPr/>
            </a:lvl3pPr>
            <a:lvl4pPr lvl="3" rtl="0">
              <a:spcBef>
                <a:spcPts val="0"/>
              </a:spcBef>
              <a:spcAft>
                <a:spcPts val="0"/>
              </a:spcAft>
              <a:buSzPts val="10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000"/>
              <a:buNone/>
              <a:defRPr/>
            </a:lvl7pPr>
            <a:lvl8pPr lvl="7" rtl="0">
              <a:spcBef>
                <a:spcPts val="0"/>
              </a:spcBef>
              <a:spcAft>
                <a:spcPts val="0"/>
              </a:spcAft>
              <a:buSzPts val="1000"/>
              <a:buNone/>
              <a:defRPr/>
            </a:lvl8pPr>
            <a:lvl9pPr lvl="8" rtl="0">
              <a:spcBef>
                <a:spcPts val="0"/>
              </a:spcBef>
              <a:spcAft>
                <a:spcPts val="0"/>
              </a:spcAft>
              <a:buSzPts val="1000"/>
              <a:buNone/>
              <a:defRPr/>
            </a:lvl9pPr>
          </a:lstStyle>
          <a:p/>
        </p:txBody>
      </p:sp>
      <p:sp>
        <p:nvSpPr>
          <p:cNvPr id="1165" name="Google Shape;1165;p194"/>
          <p:cNvSpPr/>
          <p:nvPr/>
        </p:nvSpPr>
        <p:spPr>
          <a:xfrm>
            <a:off x="7550746" y="210554"/>
            <a:ext cx="1481400" cy="666300"/>
          </a:xfrm>
          <a:prstGeom prst="rect">
            <a:avLst/>
          </a:prstGeom>
          <a:solidFill>
            <a:srgbClr val="3C3C41"/>
          </a:solidFill>
          <a:ln>
            <a:noFill/>
          </a:ln>
        </p:spPr>
        <p:txBody>
          <a:bodyPr anchorCtr="0" anchor="t" bIns="107575" lIns="134475" spcFirstLastPara="1" rIns="134475" wrap="square" tIns="107575">
            <a:noAutofit/>
          </a:bodyPr>
          <a:lstStyle/>
          <a:p>
            <a:pPr indent="0" lvl="0" marL="0" marR="0" rtl="0" algn="ctr">
              <a:lnSpc>
                <a:spcPct val="90000"/>
              </a:lnSpc>
              <a:spcBef>
                <a:spcPts val="0"/>
              </a:spcBef>
              <a:spcAft>
                <a:spcPts val="0"/>
              </a:spcAft>
              <a:buNone/>
            </a:pPr>
            <a:r>
              <a:t/>
            </a:r>
            <a:endParaRPr b="0" i="0" sz="1800" u="none" cap="none" strike="noStrike">
              <a:solidFill>
                <a:srgbClr val="FFFFFF"/>
              </a:solidFill>
              <a:latin typeface="Quattrocento Sans"/>
              <a:ea typeface="Quattrocento Sans"/>
              <a:cs typeface="Quattrocento Sans"/>
              <a:sym typeface="Quattrocento Sans"/>
            </a:endParaRPr>
          </a:p>
        </p:txBody>
      </p:sp>
      <p:sp>
        <p:nvSpPr>
          <p:cNvPr id="1166" name="Google Shape;1166;p194"/>
          <p:cNvSpPr/>
          <p:nvPr/>
        </p:nvSpPr>
        <p:spPr>
          <a:xfrm>
            <a:off x="6221048" y="137932"/>
            <a:ext cx="1481400" cy="666300"/>
          </a:xfrm>
          <a:prstGeom prst="rect">
            <a:avLst/>
          </a:prstGeom>
          <a:solidFill>
            <a:srgbClr val="3C3C41"/>
          </a:solidFill>
          <a:ln>
            <a:noFill/>
          </a:ln>
        </p:spPr>
        <p:txBody>
          <a:bodyPr anchorCtr="0" anchor="t" bIns="107575" lIns="134475" spcFirstLastPara="1" rIns="134475" wrap="square" tIns="107575">
            <a:noAutofit/>
          </a:bodyPr>
          <a:lstStyle/>
          <a:p>
            <a:pPr indent="0" lvl="0" marL="0" marR="0" rtl="0" algn="ctr">
              <a:lnSpc>
                <a:spcPct val="90000"/>
              </a:lnSpc>
              <a:spcBef>
                <a:spcPts val="0"/>
              </a:spcBef>
              <a:spcAft>
                <a:spcPts val="0"/>
              </a:spcAft>
              <a:buNone/>
            </a:pPr>
            <a:r>
              <a:t/>
            </a:r>
            <a:endParaRPr b="0" i="0" sz="1800" u="none" cap="none" strike="noStrike">
              <a:solidFill>
                <a:srgbClr val="FFFFFF"/>
              </a:solidFill>
              <a:latin typeface="Quattrocento Sans"/>
              <a:ea typeface="Quattrocento Sans"/>
              <a:cs typeface="Quattrocento Sans"/>
              <a:sym typeface="Quattrocento Sans"/>
            </a:endParaRPr>
          </a:p>
        </p:txBody>
      </p:sp>
      <p:pic>
        <p:nvPicPr>
          <p:cNvPr id="1167" name="Google Shape;1167;p194"/>
          <p:cNvPicPr preferRelativeResize="0"/>
          <p:nvPr/>
        </p:nvPicPr>
        <p:blipFill>
          <a:blip r:embed="rId2">
            <a:alphaModFix/>
          </a:blip>
          <a:stretch>
            <a:fillRect/>
          </a:stretch>
        </p:blipFill>
        <p:spPr>
          <a:xfrm>
            <a:off x="190854" y="241465"/>
            <a:ext cx="1688803" cy="327759"/>
          </a:xfrm>
          <a:prstGeom prst="rect">
            <a:avLst/>
          </a:prstGeom>
          <a:noFill/>
          <a:ln>
            <a:noFill/>
          </a:ln>
        </p:spPr>
      </p:pic>
    </p:spTree>
  </p:cSld>
  <p:clrMapOvr>
    <a:masterClrMapping/>
  </p:clrMapOvr>
  <p:transition>
    <p:fade/>
  </p:transition>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1168" name="Shape 1168"/>
        <p:cNvGrpSpPr/>
        <p:nvPr/>
      </p:nvGrpSpPr>
      <p:grpSpPr>
        <a:xfrm>
          <a:off x="0" y="0"/>
          <a:ext cx="0" cy="0"/>
          <a:chOff x="0" y="0"/>
          <a:chExt cx="0" cy="0"/>
        </a:xfrm>
      </p:grpSpPr>
      <p:sp>
        <p:nvSpPr>
          <p:cNvPr id="1169" name="Google Shape;1169;p195"/>
          <p:cNvSpPr txBox="1"/>
          <p:nvPr>
            <p:ph type="title"/>
          </p:nvPr>
        </p:nvSpPr>
        <p:spPr>
          <a:xfrm>
            <a:off x="345727" y="273850"/>
            <a:ext cx="7034700" cy="744000"/>
          </a:xfrm>
          <a:prstGeom prst="rect">
            <a:avLst/>
          </a:prstGeom>
          <a:noFill/>
          <a:ln>
            <a:noFill/>
          </a:ln>
        </p:spPr>
        <p:txBody>
          <a:bodyPr anchorCtr="0" anchor="ctr" bIns="34275" lIns="0" spcFirstLastPara="1" rIns="0" wrap="square" tIns="34275">
            <a:noAutofit/>
          </a:bodyPr>
          <a:lstStyle>
            <a:lvl1pPr lvl="0" rtl="0" algn="l">
              <a:lnSpc>
                <a:spcPct val="90000"/>
              </a:lnSpc>
              <a:spcBef>
                <a:spcPts val="0"/>
              </a:spcBef>
              <a:spcAft>
                <a:spcPts val="0"/>
              </a:spcAft>
              <a:buClr>
                <a:schemeClr val="dk1"/>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pic>
        <p:nvPicPr>
          <p:cNvPr id="1170" name="Google Shape;1170;p195"/>
          <p:cNvPicPr preferRelativeResize="0"/>
          <p:nvPr/>
        </p:nvPicPr>
        <p:blipFill>
          <a:blip r:embed="rId2">
            <a:alphaModFix/>
          </a:blip>
          <a:stretch>
            <a:fillRect/>
          </a:stretch>
        </p:blipFill>
        <p:spPr>
          <a:xfrm>
            <a:off x="237744" y="4809628"/>
            <a:ext cx="1308824" cy="253998"/>
          </a:xfrm>
          <a:prstGeom prst="rect">
            <a:avLst/>
          </a:prstGeom>
          <a:noFill/>
          <a:ln>
            <a:noFill/>
          </a:ln>
        </p:spPr>
      </p:pic>
    </p:spTree>
  </p:cSld>
  <p:clrMapOvr>
    <a:masterClrMapping/>
  </p:clrMapOvr>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Dark" showMasterSp="0">
  <p:cSld name="Blank Dark">
    <p:bg>
      <p:bgPr>
        <a:solidFill>
          <a:schemeClr val="dk1"/>
        </a:solidFill>
      </p:bgPr>
    </p:bg>
    <p:spTree>
      <p:nvGrpSpPr>
        <p:cNvPr id="1171" name="Shape 1171"/>
        <p:cNvGrpSpPr/>
        <p:nvPr/>
      </p:nvGrpSpPr>
      <p:grpSpPr>
        <a:xfrm>
          <a:off x="0" y="0"/>
          <a:ext cx="0" cy="0"/>
          <a:chOff x="0" y="0"/>
          <a:chExt cx="0" cy="0"/>
        </a:xfrm>
      </p:grpSpPr>
    </p:spTree>
  </p:cSld>
  <p:clrMapOvr>
    <a:masterClrMapping/>
  </p:clrMapOvr>
  <p:extLst>
    <p:ext uri="{DCECCB84-F9BA-43D5-87BE-67443E8EF086}">
      <p15:sldGuideLst>
        <p15:guide id="1" pos="288">
          <p15:clr>
            <a:srgbClr val="FA7B17"/>
          </p15:clr>
        </p15:guide>
        <p15:guide id="2" pos="5472">
          <p15:clr>
            <a:srgbClr val="FA7B17"/>
          </p15:clr>
        </p15:guide>
        <p15:guide id="3" orient="horz" pos="288">
          <p15:clr>
            <a:srgbClr val="FA7B17"/>
          </p15:clr>
        </p15:guide>
        <p15:guide id="4" orient="horz" pos="2880">
          <p15:clr>
            <a:srgbClr val="FA7B17"/>
          </p15:clr>
        </p15:guide>
      </p15:sldGuideLst>
    </p:ext>
  </p:extLst>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Dark" showMasterSp="0">
  <p:cSld name="Title Dark">
    <p:bg>
      <p:bgPr>
        <a:solidFill>
          <a:schemeClr val="accent1"/>
        </a:solidFill>
      </p:bgPr>
    </p:bg>
    <p:spTree>
      <p:nvGrpSpPr>
        <p:cNvPr id="1172" name="Shape 1172"/>
        <p:cNvGrpSpPr/>
        <p:nvPr/>
      </p:nvGrpSpPr>
      <p:grpSpPr>
        <a:xfrm>
          <a:off x="0" y="0"/>
          <a:ext cx="0" cy="0"/>
          <a:chOff x="0" y="0"/>
          <a:chExt cx="0" cy="0"/>
        </a:xfrm>
      </p:grpSpPr>
      <p:sp>
        <p:nvSpPr>
          <p:cNvPr id="1173" name="Google Shape;1173;p197"/>
          <p:cNvSpPr txBox="1"/>
          <p:nvPr>
            <p:ph type="title"/>
          </p:nvPr>
        </p:nvSpPr>
        <p:spPr>
          <a:xfrm>
            <a:off x="457200" y="457200"/>
            <a:ext cx="8229600" cy="5862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Clr>
                <a:schemeClr val="lt1"/>
              </a:buClr>
              <a:buSzPts val="3600"/>
              <a:buFont typeface="Open Sans"/>
              <a:buNone/>
              <a:defRPr>
                <a:solidFill>
                  <a:schemeClr val="lt1"/>
                </a:solidFill>
                <a:latin typeface="Open Sans"/>
                <a:ea typeface="Open Sans"/>
                <a:cs typeface="Open Sans"/>
                <a:sym typeface="Open Sans"/>
              </a:defRPr>
            </a:lvl1pPr>
            <a:lvl2pPr lvl="1" rtl="0">
              <a:spcBef>
                <a:spcPts val="0"/>
              </a:spcBef>
              <a:spcAft>
                <a:spcPts val="0"/>
              </a:spcAft>
              <a:buSzPts val="1000"/>
              <a:buNone/>
              <a:defRPr/>
            </a:lvl2pPr>
            <a:lvl3pPr lvl="2" rtl="0">
              <a:spcBef>
                <a:spcPts val="0"/>
              </a:spcBef>
              <a:spcAft>
                <a:spcPts val="0"/>
              </a:spcAft>
              <a:buSzPts val="1000"/>
              <a:buNone/>
              <a:defRPr/>
            </a:lvl3pPr>
            <a:lvl4pPr lvl="3" rtl="0">
              <a:spcBef>
                <a:spcPts val="0"/>
              </a:spcBef>
              <a:spcAft>
                <a:spcPts val="0"/>
              </a:spcAft>
              <a:buSzPts val="10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000"/>
              <a:buNone/>
              <a:defRPr/>
            </a:lvl7pPr>
            <a:lvl8pPr lvl="7" rtl="0">
              <a:spcBef>
                <a:spcPts val="0"/>
              </a:spcBef>
              <a:spcAft>
                <a:spcPts val="0"/>
              </a:spcAft>
              <a:buSzPts val="1000"/>
              <a:buNone/>
              <a:defRPr/>
            </a:lvl8pPr>
            <a:lvl9pPr lvl="8" rtl="0">
              <a:spcBef>
                <a:spcPts val="0"/>
              </a:spcBef>
              <a:spcAft>
                <a:spcPts val="0"/>
              </a:spcAft>
              <a:buSzPts val="1000"/>
              <a:buNone/>
              <a:defRPr/>
            </a:lvl9pPr>
          </a:lstStyle>
          <a:p/>
        </p:txBody>
      </p:sp>
      <p:pic>
        <p:nvPicPr>
          <p:cNvPr id="1174" name="Google Shape;1174;p197"/>
          <p:cNvPicPr preferRelativeResize="0"/>
          <p:nvPr/>
        </p:nvPicPr>
        <p:blipFill>
          <a:blip r:embed="rId2">
            <a:alphaModFix/>
          </a:blip>
          <a:stretch>
            <a:fillRect/>
          </a:stretch>
        </p:blipFill>
        <p:spPr>
          <a:xfrm>
            <a:off x="237744" y="4809628"/>
            <a:ext cx="1308824" cy="253998"/>
          </a:xfrm>
          <a:prstGeom prst="rect">
            <a:avLst/>
          </a:prstGeom>
          <a:noFill/>
          <a:ln>
            <a:noFill/>
          </a:ln>
        </p:spPr>
      </p:pic>
    </p:spTree>
  </p:cSld>
  <p:clrMapOvr>
    <a:masterClrMapping/>
  </p:clrMapOvr>
  <p:extLst>
    <p:ext uri="{DCECCB84-F9BA-43D5-87BE-67443E8EF086}">
      <p15:sldGuideLst>
        <p15:guide id="1" pos="288">
          <p15:clr>
            <a:srgbClr val="FA7B17"/>
          </p15:clr>
        </p15:guide>
        <p15:guide id="2" pos="5472">
          <p15:clr>
            <a:srgbClr val="FA7B17"/>
          </p15:clr>
        </p15:guide>
        <p15:guide id="3" orient="horz" pos="288">
          <p15:clr>
            <a:srgbClr val="FA7B17"/>
          </p15:clr>
        </p15:guide>
      </p15:sldGuideLst>
    </p:ext>
  </p:extLst>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Only">
  <p:cSld name="4_Title Only">
    <p:spTree>
      <p:nvGrpSpPr>
        <p:cNvPr id="80" name="Shape 80"/>
        <p:cNvGrpSpPr/>
        <p:nvPr/>
      </p:nvGrpSpPr>
      <p:grpSpPr>
        <a:xfrm>
          <a:off x="0" y="0"/>
          <a:ext cx="0" cy="0"/>
          <a:chOff x="0" y="0"/>
          <a:chExt cx="0" cy="0"/>
        </a:xfrm>
      </p:grpSpPr>
      <p:sp>
        <p:nvSpPr>
          <p:cNvPr id="81" name="Google Shape;81;p21"/>
          <p:cNvSpPr txBox="1"/>
          <p:nvPr>
            <p:ph type="ctrTitle"/>
          </p:nvPr>
        </p:nvSpPr>
        <p:spPr>
          <a:xfrm>
            <a:off x="525934" y="426022"/>
            <a:ext cx="8229600" cy="294311"/>
          </a:xfrm>
          <a:prstGeom prst="rect">
            <a:avLst/>
          </a:prstGeom>
          <a:noFill/>
          <a:ln>
            <a:noFill/>
          </a:ln>
        </p:spPr>
        <p:txBody>
          <a:bodyPr anchorCtr="0" anchor="ctr" bIns="0" lIns="0" spcFirstLastPara="1" rIns="0" wrap="square" tIns="0">
            <a:noAutofit/>
          </a:bodyPr>
          <a:lstStyle>
            <a:lvl1pPr lvl="0" algn="l">
              <a:lnSpc>
                <a:spcPct val="85000"/>
              </a:lnSpc>
              <a:spcBef>
                <a:spcPts val="0"/>
              </a:spcBef>
              <a:spcAft>
                <a:spcPts val="0"/>
              </a:spcAft>
              <a:buSzPts val="2100"/>
              <a:buNone/>
              <a:defRPr b="1" sz="2250">
                <a:solidFill>
                  <a:schemeClr val="dk1"/>
                </a:solidFill>
                <a:latin typeface="Arial"/>
                <a:ea typeface="Arial"/>
                <a:cs typeface="Arial"/>
                <a:sym typeface="Aria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82" name="Google Shape;82;p21"/>
          <p:cNvSpPr/>
          <p:nvPr/>
        </p:nvSpPr>
        <p:spPr>
          <a:xfrm>
            <a:off x="7792600" y="276725"/>
            <a:ext cx="1083600" cy="2103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3" name="Google Shape;83;p21"/>
          <p:cNvPicPr preferRelativeResize="0"/>
          <p:nvPr/>
        </p:nvPicPr>
        <p:blipFill>
          <a:blip r:embed="rId2">
            <a:alphaModFix/>
          </a:blip>
          <a:stretch>
            <a:fillRect/>
          </a:stretch>
        </p:blipFill>
        <p:spPr>
          <a:xfrm>
            <a:off x="7792637" y="225063"/>
            <a:ext cx="1083526" cy="210283"/>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solidFill>
          <a:schemeClr val="accent2"/>
        </a:solidFill>
      </p:bgPr>
    </p:bg>
    <p:spTree>
      <p:nvGrpSpPr>
        <p:cNvPr id="1175" name="Shape 1175"/>
        <p:cNvGrpSpPr/>
        <p:nvPr/>
      </p:nvGrpSpPr>
      <p:grpSpPr>
        <a:xfrm>
          <a:off x="0" y="0"/>
          <a:ext cx="0" cy="0"/>
          <a:chOff x="0" y="0"/>
          <a:chExt cx="0" cy="0"/>
        </a:xfrm>
      </p:grpSpPr>
      <p:pic>
        <p:nvPicPr>
          <p:cNvPr descr="A picture containing person, black, holding, white&#10;&#10;Description automatically generated" id="1176" name="Google Shape;1176;p198"/>
          <p:cNvPicPr preferRelativeResize="0"/>
          <p:nvPr/>
        </p:nvPicPr>
        <p:blipFill rotWithShape="1">
          <a:blip r:embed="rId2">
            <a:alphaModFix/>
          </a:blip>
          <a:srcRect b="0" l="0" r="0" t="0"/>
          <a:stretch/>
        </p:blipFill>
        <p:spPr>
          <a:xfrm>
            <a:off x="0" y="1"/>
            <a:ext cx="9144000" cy="5143500"/>
          </a:xfrm>
          <a:prstGeom prst="rect">
            <a:avLst/>
          </a:prstGeom>
          <a:noFill/>
          <a:ln>
            <a:noFill/>
          </a:ln>
        </p:spPr>
      </p:pic>
      <p:sp>
        <p:nvSpPr>
          <p:cNvPr id="1177" name="Google Shape;1177;p198"/>
          <p:cNvSpPr txBox="1"/>
          <p:nvPr>
            <p:ph type="ctrTitle"/>
          </p:nvPr>
        </p:nvSpPr>
        <p:spPr>
          <a:xfrm>
            <a:off x="345735" y="841772"/>
            <a:ext cx="6858000" cy="1790700"/>
          </a:xfrm>
          <a:prstGeom prst="rect">
            <a:avLst/>
          </a:prstGeom>
          <a:noFill/>
          <a:ln>
            <a:noFill/>
          </a:ln>
        </p:spPr>
        <p:txBody>
          <a:bodyPr anchorCtr="0" anchor="b" bIns="45700" lIns="0" spcFirstLastPara="1" rIns="0" wrap="square" tIns="45700">
            <a:noAutofit/>
          </a:bodyPr>
          <a:lstStyle>
            <a:lvl1pPr lvl="0" rtl="0" algn="l">
              <a:lnSpc>
                <a:spcPct val="90000"/>
              </a:lnSpc>
              <a:spcBef>
                <a:spcPts val="0"/>
              </a:spcBef>
              <a:spcAft>
                <a:spcPts val="0"/>
              </a:spcAft>
              <a:buClr>
                <a:schemeClr val="lt1"/>
              </a:buClr>
              <a:buSzPts val="4500"/>
              <a:buFont typeface="Barlow"/>
              <a:buNone/>
              <a:defRPr sz="4500">
                <a:solidFill>
                  <a:schemeClr val="lt1"/>
                </a:solidFill>
              </a:defRPr>
            </a:lvl1pPr>
            <a:lvl2pPr lvl="1" rtl="0">
              <a:spcBef>
                <a:spcPts val="0"/>
              </a:spcBef>
              <a:spcAft>
                <a:spcPts val="0"/>
              </a:spcAft>
              <a:buSzPts val="1000"/>
              <a:buNone/>
              <a:defRPr/>
            </a:lvl2pPr>
            <a:lvl3pPr lvl="2" rtl="0">
              <a:spcBef>
                <a:spcPts val="0"/>
              </a:spcBef>
              <a:spcAft>
                <a:spcPts val="0"/>
              </a:spcAft>
              <a:buSzPts val="1000"/>
              <a:buNone/>
              <a:defRPr/>
            </a:lvl3pPr>
            <a:lvl4pPr lvl="3" rtl="0">
              <a:spcBef>
                <a:spcPts val="0"/>
              </a:spcBef>
              <a:spcAft>
                <a:spcPts val="0"/>
              </a:spcAft>
              <a:buSzPts val="10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000"/>
              <a:buNone/>
              <a:defRPr/>
            </a:lvl7pPr>
            <a:lvl8pPr lvl="7" rtl="0">
              <a:spcBef>
                <a:spcPts val="0"/>
              </a:spcBef>
              <a:spcAft>
                <a:spcPts val="0"/>
              </a:spcAft>
              <a:buSzPts val="1000"/>
              <a:buNone/>
              <a:defRPr/>
            </a:lvl8pPr>
            <a:lvl9pPr lvl="8" rtl="0">
              <a:spcBef>
                <a:spcPts val="0"/>
              </a:spcBef>
              <a:spcAft>
                <a:spcPts val="0"/>
              </a:spcAft>
              <a:buSzPts val="1000"/>
              <a:buNone/>
              <a:defRPr/>
            </a:lvl9pPr>
          </a:lstStyle>
          <a:p/>
        </p:txBody>
      </p:sp>
      <p:sp>
        <p:nvSpPr>
          <p:cNvPr id="1178" name="Google Shape;1178;p198"/>
          <p:cNvSpPr txBox="1"/>
          <p:nvPr>
            <p:ph idx="1" type="subTitle"/>
          </p:nvPr>
        </p:nvSpPr>
        <p:spPr>
          <a:xfrm>
            <a:off x="345735" y="2701529"/>
            <a:ext cx="6858000" cy="1241700"/>
          </a:xfrm>
          <a:prstGeom prst="rect">
            <a:avLst/>
          </a:prstGeom>
          <a:noFill/>
          <a:ln>
            <a:noFill/>
          </a:ln>
        </p:spPr>
        <p:txBody>
          <a:bodyPr anchorCtr="0" anchor="t" bIns="45700" lIns="0" spcFirstLastPara="1" rIns="0" wrap="square" tIns="45700">
            <a:noAutofit/>
          </a:bodyPr>
          <a:lstStyle>
            <a:lvl1pPr lvl="0" rtl="0" algn="l">
              <a:lnSpc>
                <a:spcPct val="90000"/>
              </a:lnSpc>
              <a:spcBef>
                <a:spcPts val="750"/>
              </a:spcBef>
              <a:spcAft>
                <a:spcPts val="0"/>
              </a:spcAft>
              <a:buSzPts val="1350"/>
              <a:buNone/>
              <a:defRPr sz="1800">
                <a:solidFill>
                  <a:schemeClr val="lt1"/>
                </a:solidFill>
              </a:defRPr>
            </a:lvl1pPr>
            <a:lvl2pPr lvl="1" rtl="0" algn="ctr">
              <a:lnSpc>
                <a:spcPct val="90000"/>
              </a:lnSpc>
              <a:spcBef>
                <a:spcPts val="375"/>
              </a:spcBef>
              <a:spcAft>
                <a:spcPts val="0"/>
              </a:spcAft>
              <a:buSzPts val="1125"/>
              <a:buNone/>
              <a:defRPr sz="1500"/>
            </a:lvl2pPr>
            <a:lvl3pPr lvl="2" rtl="0" algn="ctr">
              <a:lnSpc>
                <a:spcPct val="90000"/>
              </a:lnSpc>
              <a:spcBef>
                <a:spcPts val="375"/>
              </a:spcBef>
              <a:spcAft>
                <a:spcPts val="0"/>
              </a:spcAft>
              <a:buSzPts val="1013"/>
              <a:buNone/>
              <a:defRPr sz="1350"/>
            </a:lvl3pPr>
            <a:lvl4pPr lvl="3" rtl="0" algn="ctr">
              <a:lnSpc>
                <a:spcPct val="90000"/>
              </a:lnSpc>
              <a:spcBef>
                <a:spcPts val="375"/>
              </a:spcBef>
              <a:spcAft>
                <a:spcPts val="0"/>
              </a:spcAft>
              <a:buSzPts val="900"/>
              <a:buNone/>
              <a:defRPr sz="1200"/>
            </a:lvl4pPr>
            <a:lvl5pPr lvl="4" rtl="0" algn="ctr">
              <a:lnSpc>
                <a:spcPct val="90000"/>
              </a:lnSpc>
              <a:spcBef>
                <a:spcPts val="375"/>
              </a:spcBef>
              <a:spcAft>
                <a:spcPts val="0"/>
              </a:spcAft>
              <a:buSzPts val="900"/>
              <a:buNone/>
              <a:defRPr sz="1200"/>
            </a:lvl5pPr>
            <a:lvl6pPr lvl="5" rtl="0" algn="ctr">
              <a:lnSpc>
                <a:spcPct val="90000"/>
              </a:lnSpc>
              <a:spcBef>
                <a:spcPts val="375"/>
              </a:spcBef>
              <a:spcAft>
                <a:spcPts val="0"/>
              </a:spcAft>
              <a:buClr>
                <a:schemeClr val="dk1"/>
              </a:buClr>
              <a:buSzPts val="1200"/>
              <a:buNone/>
              <a:defRPr sz="1200"/>
            </a:lvl6pPr>
            <a:lvl7pPr lvl="6" rtl="0" algn="ctr">
              <a:lnSpc>
                <a:spcPct val="90000"/>
              </a:lnSpc>
              <a:spcBef>
                <a:spcPts val="375"/>
              </a:spcBef>
              <a:spcAft>
                <a:spcPts val="0"/>
              </a:spcAft>
              <a:buClr>
                <a:schemeClr val="dk1"/>
              </a:buClr>
              <a:buSzPts val="1200"/>
              <a:buNone/>
              <a:defRPr sz="1200"/>
            </a:lvl7pPr>
            <a:lvl8pPr lvl="7" rtl="0" algn="ctr">
              <a:lnSpc>
                <a:spcPct val="90000"/>
              </a:lnSpc>
              <a:spcBef>
                <a:spcPts val="375"/>
              </a:spcBef>
              <a:spcAft>
                <a:spcPts val="0"/>
              </a:spcAft>
              <a:buClr>
                <a:schemeClr val="dk1"/>
              </a:buClr>
              <a:buSzPts val="1200"/>
              <a:buNone/>
              <a:defRPr sz="1200"/>
            </a:lvl8pPr>
            <a:lvl9pPr lvl="8" rtl="0" algn="ctr">
              <a:lnSpc>
                <a:spcPct val="90000"/>
              </a:lnSpc>
              <a:spcBef>
                <a:spcPts val="375"/>
              </a:spcBef>
              <a:spcAft>
                <a:spcPts val="0"/>
              </a:spcAft>
              <a:buClr>
                <a:schemeClr val="dk1"/>
              </a:buClr>
              <a:buSzPts val="1200"/>
              <a:buNone/>
              <a:defRPr sz="1200"/>
            </a:lvl9pPr>
          </a:lstStyle>
          <a:p/>
        </p:txBody>
      </p:sp>
      <p:pic>
        <p:nvPicPr>
          <p:cNvPr id="1179" name="Google Shape;1179;p198"/>
          <p:cNvPicPr preferRelativeResize="0"/>
          <p:nvPr/>
        </p:nvPicPr>
        <p:blipFill rotWithShape="1">
          <a:blip r:embed="rId3">
            <a:alphaModFix/>
          </a:blip>
          <a:srcRect b="0" l="0" r="0" t="0"/>
          <a:stretch/>
        </p:blipFill>
        <p:spPr>
          <a:xfrm>
            <a:off x="345736" y="4761295"/>
            <a:ext cx="1019018" cy="158725"/>
          </a:xfrm>
          <a:prstGeom prst="rect">
            <a:avLst/>
          </a:prstGeom>
          <a:noFill/>
          <a:ln>
            <a:noFill/>
          </a:ln>
        </p:spPr>
      </p:pic>
    </p:spTree>
  </p:cSld>
  <p:clrMapOvr>
    <a:masterClrMapping/>
  </p:clrMapOvr>
  <p:extLst>
    <p:ext uri="{DCECCB84-F9BA-43D5-87BE-67443E8EF086}">
      <p15:sldGuideLst>
        <p15:guide id="1" pos="288">
          <p15:clr>
            <a:srgbClr val="FA7B17"/>
          </p15:clr>
        </p15:guide>
        <p15:guide id="2" pos="5472">
          <p15:clr>
            <a:srgbClr val="FA7B17"/>
          </p15:clr>
        </p15:guide>
        <p15:guide id="3" orient="horz" pos="2880">
          <p15:clr>
            <a:srgbClr val="FA7B17"/>
          </p15:clr>
        </p15:guide>
        <p15:guide id="4" orient="horz" pos="288">
          <p15:clr>
            <a:srgbClr val="FA7B17"/>
          </p15:clr>
        </p15:guide>
      </p15:sldGuideLst>
    </p:ext>
  </p:extLst>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Dark" showMasterSp="0" type="obj">
  <p:cSld name="OBJECT">
    <p:bg>
      <p:bgPr>
        <a:solidFill>
          <a:schemeClr val="accent1"/>
        </a:solidFill>
      </p:bgPr>
    </p:bg>
    <p:spTree>
      <p:nvGrpSpPr>
        <p:cNvPr id="1180" name="Shape 1180"/>
        <p:cNvGrpSpPr/>
        <p:nvPr/>
      </p:nvGrpSpPr>
      <p:grpSpPr>
        <a:xfrm>
          <a:off x="0" y="0"/>
          <a:ext cx="0" cy="0"/>
          <a:chOff x="0" y="0"/>
          <a:chExt cx="0" cy="0"/>
        </a:xfrm>
      </p:grpSpPr>
      <p:sp>
        <p:nvSpPr>
          <p:cNvPr id="1181" name="Google Shape;1181;p199"/>
          <p:cNvSpPr txBox="1"/>
          <p:nvPr>
            <p:ph type="title"/>
          </p:nvPr>
        </p:nvSpPr>
        <p:spPr>
          <a:xfrm>
            <a:off x="345737" y="273845"/>
            <a:ext cx="8445000" cy="744000"/>
          </a:xfrm>
          <a:prstGeom prst="rect">
            <a:avLst/>
          </a:prstGeom>
          <a:noFill/>
          <a:ln>
            <a:noFill/>
          </a:ln>
        </p:spPr>
        <p:txBody>
          <a:bodyPr anchorCtr="0" anchor="ctr" bIns="45700" lIns="0" spcFirstLastPara="1" rIns="0" wrap="square" tIns="45700">
            <a:noAutofit/>
          </a:bodyPr>
          <a:lstStyle>
            <a:lvl1pPr lvl="0" rtl="0" algn="l">
              <a:lnSpc>
                <a:spcPct val="90000"/>
              </a:lnSpc>
              <a:spcBef>
                <a:spcPts val="0"/>
              </a:spcBef>
              <a:spcAft>
                <a:spcPts val="0"/>
              </a:spcAft>
              <a:buClr>
                <a:schemeClr val="lt1"/>
              </a:buClr>
              <a:buSzPts val="3600"/>
              <a:buFont typeface="Barlow"/>
              <a:buNone/>
              <a:defRPr>
                <a:solidFill>
                  <a:schemeClr val="lt1"/>
                </a:solidFill>
              </a:defRPr>
            </a:lvl1pPr>
            <a:lvl2pPr lvl="1" rtl="0">
              <a:spcBef>
                <a:spcPts val="0"/>
              </a:spcBef>
              <a:spcAft>
                <a:spcPts val="0"/>
              </a:spcAft>
              <a:buSzPts val="1000"/>
              <a:buNone/>
              <a:defRPr/>
            </a:lvl2pPr>
            <a:lvl3pPr lvl="2" rtl="0">
              <a:spcBef>
                <a:spcPts val="0"/>
              </a:spcBef>
              <a:spcAft>
                <a:spcPts val="0"/>
              </a:spcAft>
              <a:buSzPts val="1000"/>
              <a:buNone/>
              <a:defRPr/>
            </a:lvl3pPr>
            <a:lvl4pPr lvl="3" rtl="0">
              <a:spcBef>
                <a:spcPts val="0"/>
              </a:spcBef>
              <a:spcAft>
                <a:spcPts val="0"/>
              </a:spcAft>
              <a:buSzPts val="10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000"/>
              <a:buNone/>
              <a:defRPr/>
            </a:lvl7pPr>
            <a:lvl8pPr lvl="7" rtl="0">
              <a:spcBef>
                <a:spcPts val="0"/>
              </a:spcBef>
              <a:spcAft>
                <a:spcPts val="0"/>
              </a:spcAft>
              <a:buSzPts val="1000"/>
              <a:buNone/>
              <a:defRPr/>
            </a:lvl8pPr>
            <a:lvl9pPr lvl="8" rtl="0">
              <a:spcBef>
                <a:spcPts val="0"/>
              </a:spcBef>
              <a:spcAft>
                <a:spcPts val="0"/>
              </a:spcAft>
              <a:buSzPts val="1000"/>
              <a:buNone/>
              <a:defRPr/>
            </a:lvl9pPr>
          </a:lstStyle>
          <a:p/>
        </p:txBody>
      </p:sp>
      <p:sp>
        <p:nvSpPr>
          <p:cNvPr id="1182" name="Google Shape;1182;p199"/>
          <p:cNvSpPr txBox="1"/>
          <p:nvPr>
            <p:ph idx="1" type="body"/>
          </p:nvPr>
        </p:nvSpPr>
        <p:spPr>
          <a:xfrm>
            <a:off x="345737" y="1189436"/>
            <a:ext cx="8445000" cy="3443400"/>
          </a:xfrm>
          <a:prstGeom prst="rect">
            <a:avLst/>
          </a:prstGeom>
          <a:noFill/>
          <a:ln>
            <a:noFill/>
          </a:ln>
        </p:spPr>
        <p:txBody>
          <a:bodyPr anchorCtr="0" anchor="t" bIns="45700" lIns="0" spcFirstLastPara="1" rIns="0" wrap="square" tIns="45700">
            <a:noAutofit/>
          </a:bodyPr>
          <a:lstStyle>
            <a:lvl1pPr indent="-228600" lvl="0" marL="457200" rtl="0" algn="l">
              <a:lnSpc>
                <a:spcPct val="90000"/>
              </a:lnSpc>
              <a:spcBef>
                <a:spcPts val="750"/>
              </a:spcBef>
              <a:spcAft>
                <a:spcPts val="0"/>
              </a:spcAft>
              <a:buSzPts val="1600"/>
              <a:buNone/>
              <a:defRPr>
                <a:solidFill>
                  <a:schemeClr val="lt1"/>
                </a:solidFill>
              </a:defRPr>
            </a:lvl1pPr>
            <a:lvl2pPr indent="-228600" lvl="1" marL="914400" rtl="0" algn="l">
              <a:lnSpc>
                <a:spcPct val="90000"/>
              </a:lnSpc>
              <a:spcBef>
                <a:spcPts val="375"/>
              </a:spcBef>
              <a:spcAft>
                <a:spcPts val="0"/>
              </a:spcAft>
              <a:buSzPts val="1300"/>
              <a:buNone/>
              <a:defRPr>
                <a:solidFill>
                  <a:schemeClr val="lt1"/>
                </a:solidFill>
              </a:defRPr>
            </a:lvl2pPr>
            <a:lvl3pPr indent="-228600" lvl="2" marL="1371600" rtl="0" algn="l">
              <a:lnSpc>
                <a:spcPct val="90000"/>
              </a:lnSpc>
              <a:spcBef>
                <a:spcPts val="375"/>
              </a:spcBef>
              <a:spcAft>
                <a:spcPts val="0"/>
              </a:spcAft>
              <a:buSzPts val="1200"/>
              <a:buNone/>
              <a:defRPr>
                <a:solidFill>
                  <a:schemeClr val="lt1"/>
                </a:solidFill>
              </a:defRPr>
            </a:lvl3pPr>
            <a:lvl4pPr indent="-228600" lvl="3" marL="1828800" rtl="0" algn="l">
              <a:lnSpc>
                <a:spcPct val="90000"/>
              </a:lnSpc>
              <a:spcBef>
                <a:spcPts val="375"/>
              </a:spcBef>
              <a:spcAft>
                <a:spcPts val="0"/>
              </a:spcAft>
              <a:buSzPts val="1200"/>
              <a:buNone/>
              <a:defRPr>
                <a:solidFill>
                  <a:schemeClr val="lt1"/>
                </a:solidFill>
              </a:defRPr>
            </a:lvl4pPr>
            <a:lvl5pPr indent="-228600" lvl="4" marL="2286000" rtl="0" algn="l">
              <a:lnSpc>
                <a:spcPct val="90000"/>
              </a:lnSpc>
              <a:spcBef>
                <a:spcPts val="375"/>
              </a:spcBef>
              <a:spcAft>
                <a:spcPts val="0"/>
              </a:spcAft>
              <a:buSzPts val="800"/>
              <a:buNone/>
              <a:defRPr>
                <a:solidFill>
                  <a:schemeClr val="lt1"/>
                </a:solidFill>
              </a:defRPr>
            </a:lvl5pPr>
            <a:lvl6pPr indent="-228600" lvl="5" marL="2743200" rtl="0" algn="l">
              <a:lnSpc>
                <a:spcPct val="90000"/>
              </a:lnSpc>
              <a:spcBef>
                <a:spcPts val="375"/>
              </a:spcBef>
              <a:spcAft>
                <a:spcPts val="0"/>
              </a:spcAft>
              <a:buSzPts val="1500"/>
              <a:buNone/>
              <a:defRPr>
                <a:solidFill>
                  <a:schemeClr val="lt1"/>
                </a:solidFill>
              </a:defRPr>
            </a:lvl6pPr>
            <a:lvl7pPr indent="-228600" lvl="6" marL="3200400" rtl="0" algn="l">
              <a:lnSpc>
                <a:spcPct val="90000"/>
              </a:lnSpc>
              <a:spcBef>
                <a:spcPts val="375"/>
              </a:spcBef>
              <a:spcAft>
                <a:spcPts val="0"/>
              </a:spcAft>
              <a:buSzPts val="900"/>
              <a:buNone/>
              <a:defRPr>
                <a:solidFill>
                  <a:schemeClr val="lt1"/>
                </a:solidFill>
              </a:defRPr>
            </a:lvl7pPr>
            <a:lvl8pPr indent="-323850" lvl="7" marL="3657600" rtl="0" algn="l">
              <a:lnSpc>
                <a:spcPct val="90000"/>
              </a:lnSpc>
              <a:spcBef>
                <a:spcPts val="375"/>
              </a:spcBef>
              <a:spcAft>
                <a:spcPts val="0"/>
              </a:spcAft>
              <a:buSzPts val="1500"/>
              <a:buChar char="•"/>
              <a:defRPr>
                <a:solidFill>
                  <a:schemeClr val="lt1"/>
                </a:solidFill>
              </a:defRPr>
            </a:lvl8pPr>
            <a:lvl9pPr indent="-342900" lvl="8" marL="4114800" rtl="0" algn="l">
              <a:lnSpc>
                <a:spcPct val="90000"/>
              </a:lnSpc>
              <a:spcBef>
                <a:spcPts val="375"/>
              </a:spcBef>
              <a:spcAft>
                <a:spcPts val="0"/>
              </a:spcAft>
              <a:buClr>
                <a:schemeClr val="dk1"/>
              </a:buClr>
              <a:buSzPts val="1800"/>
              <a:buChar char="•"/>
              <a:defRPr/>
            </a:lvl9pPr>
          </a:lstStyle>
          <a:p/>
        </p:txBody>
      </p:sp>
      <p:pic>
        <p:nvPicPr>
          <p:cNvPr id="1183" name="Google Shape;1183;p199"/>
          <p:cNvPicPr preferRelativeResize="0"/>
          <p:nvPr/>
        </p:nvPicPr>
        <p:blipFill rotWithShape="1">
          <a:blip r:embed="rId2">
            <a:alphaModFix/>
          </a:blip>
          <a:srcRect b="0" l="0" r="0" t="0"/>
          <a:stretch/>
        </p:blipFill>
        <p:spPr>
          <a:xfrm>
            <a:off x="345736" y="4761293"/>
            <a:ext cx="1019018" cy="158726"/>
          </a:xfrm>
          <a:prstGeom prst="rect">
            <a:avLst/>
          </a:prstGeom>
          <a:noFill/>
          <a:ln>
            <a:noFill/>
          </a:ln>
        </p:spPr>
      </p:pic>
    </p:spTree>
  </p:cSld>
  <p:clrMapOvr>
    <a:masterClrMapping/>
  </p:clrMapOvr>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1184" name="Shape 1184"/>
        <p:cNvGrpSpPr/>
        <p:nvPr/>
      </p:nvGrpSpPr>
      <p:grpSpPr>
        <a:xfrm>
          <a:off x="0" y="0"/>
          <a:ext cx="0" cy="0"/>
          <a:chOff x="0" y="0"/>
          <a:chExt cx="0" cy="0"/>
        </a:xfrm>
      </p:grpSpPr>
      <p:sp>
        <p:nvSpPr>
          <p:cNvPr id="1185" name="Google Shape;1185;p200"/>
          <p:cNvSpPr txBox="1"/>
          <p:nvPr>
            <p:ph type="title"/>
          </p:nvPr>
        </p:nvSpPr>
        <p:spPr>
          <a:xfrm>
            <a:off x="311700" y="445025"/>
            <a:ext cx="8520600" cy="572700"/>
          </a:xfrm>
          <a:prstGeom prst="rect">
            <a:avLst/>
          </a:prstGeom>
          <a:noFill/>
          <a:ln>
            <a:noFill/>
          </a:ln>
        </p:spPr>
        <p:txBody>
          <a:bodyPr anchorCtr="0" anchor="t" bIns="67225" lIns="67225" spcFirstLastPara="1" rIns="67225" wrap="square" tIns="67225">
            <a:noAutofit/>
          </a:bodyPr>
          <a:lstStyle>
            <a:lvl1pPr lvl="0" rtl="0" algn="l">
              <a:lnSpc>
                <a:spcPct val="90000"/>
              </a:lnSpc>
              <a:spcBef>
                <a:spcPts val="0"/>
              </a:spcBef>
              <a:spcAft>
                <a:spcPts val="0"/>
              </a:spcAft>
              <a:buClr>
                <a:schemeClr val="dk1"/>
              </a:buClr>
              <a:buSzPts val="2100"/>
              <a:buFont typeface="Quattrocento Sans"/>
              <a:buNone/>
              <a:defRPr/>
            </a:lvl1pPr>
            <a:lvl2pPr lvl="1" rtl="0" algn="l">
              <a:lnSpc>
                <a:spcPct val="100000"/>
              </a:lnSpc>
              <a:spcBef>
                <a:spcPts val="0"/>
              </a:spcBef>
              <a:spcAft>
                <a:spcPts val="0"/>
              </a:spcAft>
              <a:buSzPts val="2100"/>
              <a:buNone/>
              <a:defRPr/>
            </a:lvl2pPr>
            <a:lvl3pPr lvl="2" rtl="0" algn="l">
              <a:lnSpc>
                <a:spcPct val="100000"/>
              </a:lnSpc>
              <a:spcBef>
                <a:spcPts val="0"/>
              </a:spcBef>
              <a:spcAft>
                <a:spcPts val="0"/>
              </a:spcAft>
              <a:buSzPts val="2100"/>
              <a:buNone/>
              <a:defRPr/>
            </a:lvl3pPr>
            <a:lvl4pPr lvl="3" rtl="0" algn="l">
              <a:lnSpc>
                <a:spcPct val="100000"/>
              </a:lnSpc>
              <a:spcBef>
                <a:spcPts val="0"/>
              </a:spcBef>
              <a:spcAft>
                <a:spcPts val="0"/>
              </a:spcAft>
              <a:buSzPts val="2100"/>
              <a:buNone/>
              <a:defRPr/>
            </a:lvl4pPr>
            <a:lvl5pPr lvl="4" rtl="0" algn="l">
              <a:lnSpc>
                <a:spcPct val="100000"/>
              </a:lnSpc>
              <a:spcBef>
                <a:spcPts val="0"/>
              </a:spcBef>
              <a:spcAft>
                <a:spcPts val="0"/>
              </a:spcAft>
              <a:buSzPts val="2100"/>
              <a:buNone/>
              <a:defRPr/>
            </a:lvl5pPr>
            <a:lvl6pPr lvl="5" rtl="0" algn="l">
              <a:lnSpc>
                <a:spcPct val="100000"/>
              </a:lnSpc>
              <a:spcBef>
                <a:spcPts val="0"/>
              </a:spcBef>
              <a:spcAft>
                <a:spcPts val="0"/>
              </a:spcAft>
              <a:buSzPts val="2100"/>
              <a:buNone/>
              <a:defRPr/>
            </a:lvl6pPr>
            <a:lvl7pPr lvl="6" rtl="0" algn="l">
              <a:lnSpc>
                <a:spcPct val="100000"/>
              </a:lnSpc>
              <a:spcBef>
                <a:spcPts val="0"/>
              </a:spcBef>
              <a:spcAft>
                <a:spcPts val="0"/>
              </a:spcAft>
              <a:buSzPts val="2100"/>
              <a:buNone/>
              <a:defRPr/>
            </a:lvl7pPr>
            <a:lvl8pPr lvl="7" rtl="0" algn="l">
              <a:lnSpc>
                <a:spcPct val="100000"/>
              </a:lnSpc>
              <a:spcBef>
                <a:spcPts val="0"/>
              </a:spcBef>
              <a:spcAft>
                <a:spcPts val="0"/>
              </a:spcAft>
              <a:buSzPts val="2100"/>
              <a:buNone/>
              <a:defRPr/>
            </a:lvl8pPr>
            <a:lvl9pPr lvl="8" rtl="0" algn="l">
              <a:lnSpc>
                <a:spcPct val="100000"/>
              </a:lnSpc>
              <a:spcBef>
                <a:spcPts val="0"/>
              </a:spcBef>
              <a:spcAft>
                <a:spcPts val="0"/>
              </a:spcAft>
              <a:buSzPts val="2100"/>
              <a:buNone/>
              <a:defRPr/>
            </a:lvl9pPr>
          </a:lstStyle>
          <a:p/>
        </p:txBody>
      </p:sp>
      <p:sp>
        <p:nvSpPr>
          <p:cNvPr id="1186" name="Google Shape;1186;p200"/>
          <p:cNvSpPr txBox="1"/>
          <p:nvPr>
            <p:ph idx="12" type="sldNum"/>
          </p:nvPr>
        </p:nvSpPr>
        <p:spPr>
          <a:xfrm>
            <a:off x="8472458" y="4663217"/>
            <a:ext cx="548700" cy="393600"/>
          </a:xfrm>
          <a:prstGeom prst="rect">
            <a:avLst/>
          </a:prstGeom>
          <a:noFill/>
          <a:ln>
            <a:noFill/>
          </a:ln>
        </p:spPr>
        <p:txBody>
          <a:bodyPr anchorCtr="0" anchor="ctr" bIns="67225" lIns="67225" spcFirstLastPara="1" rIns="67225" wrap="square" tIns="67225">
            <a:noAutofit/>
          </a:bodyPr>
          <a:lstStyle>
            <a:lvl1pPr indent="0" lvl="0" marL="0" marR="0" rtl="0" algn="r">
              <a:lnSpc>
                <a:spcPct val="100000"/>
              </a:lnSpc>
              <a:spcBef>
                <a:spcPts val="0"/>
              </a:spcBef>
              <a:spcAft>
                <a:spcPts val="0"/>
              </a:spcAft>
              <a:buClr>
                <a:schemeClr val="dk1"/>
              </a:buClr>
              <a:buSzPts val="1300"/>
              <a:buFont typeface="Quattrocento Sans"/>
              <a:buNone/>
              <a:defRPr b="0" i="0" sz="1300" u="none" cap="none" strike="noStrike">
                <a:solidFill>
                  <a:schemeClr val="dk1"/>
                </a:solidFill>
                <a:latin typeface="Quattrocento Sans"/>
                <a:ea typeface="Quattrocento Sans"/>
                <a:cs typeface="Quattrocento Sans"/>
                <a:sym typeface="Quattrocento Sans"/>
              </a:defRPr>
            </a:lvl1pPr>
            <a:lvl2pPr indent="0" lvl="1" marL="0" marR="0" rtl="0" algn="r">
              <a:lnSpc>
                <a:spcPct val="100000"/>
              </a:lnSpc>
              <a:spcBef>
                <a:spcPts val="0"/>
              </a:spcBef>
              <a:spcAft>
                <a:spcPts val="0"/>
              </a:spcAft>
              <a:buClr>
                <a:schemeClr val="dk1"/>
              </a:buClr>
              <a:buSzPts val="1300"/>
              <a:buFont typeface="Quattrocento Sans"/>
              <a:buNone/>
              <a:defRPr b="0" i="0" sz="1300" u="none" cap="none" strike="noStrike">
                <a:solidFill>
                  <a:schemeClr val="dk1"/>
                </a:solidFill>
                <a:latin typeface="Quattrocento Sans"/>
                <a:ea typeface="Quattrocento Sans"/>
                <a:cs typeface="Quattrocento Sans"/>
                <a:sym typeface="Quattrocento Sans"/>
              </a:defRPr>
            </a:lvl2pPr>
            <a:lvl3pPr indent="0" lvl="2" marL="0" marR="0" rtl="0" algn="r">
              <a:lnSpc>
                <a:spcPct val="100000"/>
              </a:lnSpc>
              <a:spcBef>
                <a:spcPts val="0"/>
              </a:spcBef>
              <a:spcAft>
                <a:spcPts val="0"/>
              </a:spcAft>
              <a:buClr>
                <a:schemeClr val="dk1"/>
              </a:buClr>
              <a:buSzPts val="1300"/>
              <a:buFont typeface="Quattrocento Sans"/>
              <a:buNone/>
              <a:defRPr b="0" i="0" sz="1300" u="none" cap="none" strike="noStrike">
                <a:solidFill>
                  <a:schemeClr val="dk1"/>
                </a:solidFill>
                <a:latin typeface="Quattrocento Sans"/>
                <a:ea typeface="Quattrocento Sans"/>
                <a:cs typeface="Quattrocento Sans"/>
                <a:sym typeface="Quattrocento Sans"/>
              </a:defRPr>
            </a:lvl3pPr>
            <a:lvl4pPr indent="0" lvl="3" marL="0" marR="0" rtl="0" algn="r">
              <a:lnSpc>
                <a:spcPct val="100000"/>
              </a:lnSpc>
              <a:spcBef>
                <a:spcPts val="0"/>
              </a:spcBef>
              <a:spcAft>
                <a:spcPts val="0"/>
              </a:spcAft>
              <a:buClr>
                <a:schemeClr val="dk1"/>
              </a:buClr>
              <a:buSzPts val="1300"/>
              <a:buFont typeface="Quattrocento Sans"/>
              <a:buNone/>
              <a:defRPr b="0" i="0" sz="1300" u="none" cap="none" strike="noStrike">
                <a:solidFill>
                  <a:schemeClr val="dk1"/>
                </a:solidFill>
                <a:latin typeface="Quattrocento Sans"/>
                <a:ea typeface="Quattrocento Sans"/>
                <a:cs typeface="Quattrocento Sans"/>
                <a:sym typeface="Quattrocento Sans"/>
              </a:defRPr>
            </a:lvl4pPr>
            <a:lvl5pPr indent="0" lvl="4" marL="0" marR="0" rtl="0" algn="r">
              <a:lnSpc>
                <a:spcPct val="100000"/>
              </a:lnSpc>
              <a:spcBef>
                <a:spcPts val="0"/>
              </a:spcBef>
              <a:spcAft>
                <a:spcPts val="0"/>
              </a:spcAft>
              <a:buClr>
                <a:schemeClr val="dk1"/>
              </a:buClr>
              <a:buSzPts val="1300"/>
              <a:buFont typeface="Quattrocento Sans"/>
              <a:buNone/>
              <a:defRPr b="0" i="0" sz="1300" u="none" cap="none" strike="noStrike">
                <a:solidFill>
                  <a:schemeClr val="dk1"/>
                </a:solidFill>
                <a:latin typeface="Quattrocento Sans"/>
                <a:ea typeface="Quattrocento Sans"/>
                <a:cs typeface="Quattrocento Sans"/>
                <a:sym typeface="Quattrocento Sans"/>
              </a:defRPr>
            </a:lvl5pPr>
            <a:lvl6pPr indent="0" lvl="5" marL="0" marR="0" rtl="0" algn="r">
              <a:lnSpc>
                <a:spcPct val="100000"/>
              </a:lnSpc>
              <a:spcBef>
                <a:spcPts val="0"/>
              </a:spcBef>
              <a:spcAft>
                <a:spcPts val="0"/>
              </a:spcAft>
              <a:buClr>
                <a:schemeClr val="dk1"/>
              </a:buClr>
              <a:buSzPts val="1300"/>
              <a:buFont typeface="Quattrocento Sans"/>
              <a:buNone/>
              <a:defRPr b="0" i="0" sz="1300" u="none" cap="none" strike="noStrike">
                <a:solidFill>
                  <a:schemeClr val="dk1"/>
                </a:solidFill>
                <a:latin typeface="Quattrocento Sans"/>
                <a:ea typeface="Quattrocento Sans"/>
                <a:cs typeface="Quattrocento Sans"/>
                <a:sym typeface="Quattrocento Sans"/>
              </a:defRPr>
            </a:lvl6pPr>
            <a:lvl7pPr indent="0" lvl="6" marL="0" marR="0" rtl="0" algn="r">
              <a:lnSpc>
                <a:spcPct val="100000"/>
              </a:lnSpc>
              <a:spcBef>
                <a:spcPts val="0"/>
              </a:spcBef>
              <a:spcAft>
                <a:spcPts val="0"/>
              </a:spcAft>
              <a:buClr>
                <a:schemeClr val="dk1"/>
              </a:buClr>
              <a:buSzPts val="1300"/>
              <a:buFont typeface="Quattrocento Sans"/>
              <a:buNone/>
              <a:defRPr b="0" i="0" sz="1300" u="none" cap="none" strike="noStrike">
                <a:solidFill>
                  <a:schemeClr val="dk1"/>
                </a:solidFill>
                <a:latin typeface="Quattrocento Sans"/>
                <a:ea typeface="Quattrocento Sans"/>
                <a:cs typeface="Quattrocento Sans"/>
                <a:sym typeface="Quattrocento Sans"/>
              </a:defRPr>
            </a:lvl7pPr>
            <a:lvl8pPr indent="0" lvl="7" marL="0" marR="0" rtl="0" algn="r">
              <a:lnSpc>
                <a:spcPct val="100000"/>
              </a:lnSpc>
              <a:spcBef>
                <a:spcPts val="0"/>
              </a:spcBef>
              <a:spcAft>
                <a:spcPts val="0"/>
              </a:spcAft>
              <a:buClr>
                <a:schemeClr val="dk1"/>
              </a:buClr>
              <a:buSzPts val="1300"/>
              <a:buFont typeface="Quattrocento Sans"/>
              <a:buNone/>
              <a:defRPr b="0" i="0" sz="1300" u="none" cap="none" strike="noStrike">
                <a:solidFill>
                  <a:schemeClr val="dk1"/>
                </a:solidFill>
                <a:latin typeface="Quattrocento Sans"/>
                <a:ea typeface="Quattrocento Sans"/>
                <a:cs typeface="Quattrocento Sans"/>
                <a:sym typeface="Quattrocento Sans"/>
              </a:defRPr>
            </a:lvl8pPr>
            <a:lvl9pPr indent="0" lvl="8" marL="0" marR="0" rtl="0" algn="r">
              <a:lnSpc>
                <a:spcPct val="100000"/>
              </a:lnSpc>
              <a:spcBef>
                <a:spcPts val="0"/>
              </a:spcBef>
              <a:spcAft>
                <a:spcPts val="0"/>
              </a:spcAft>
              <a:buClr>
                <a:schemeClr val="dk1"/>
              </a:buClr>
              <a:buSzPts val="1300"/>
              <a:buFont typeface="Quattrocento Sans"/>
              <a:buNone/>
              <a:defRPr b="0" i="0" sz="1300" u="none" cap="none" strike="noStrike">
                <a:solidFill>
                  <a:schemeClr val="dk1"/>
                </a:solidFill>
                <a:latin typeface="Quattrocento Sans"/>
                <a:ea typeface="Quattrocento Sans"/>
                <a:cs typeface="Quattrocento Sans"/>
                <a:sym typeface="Quattrocento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_ONLY_2">
    <p:spTree>
      <p:nvGrpSpPr>
        <p:cNvPr id="1187" name="Shape 1187"/>
        <p:cNvGrpSpPr/>
        <p:nvPr/>
      </p:nvGrpSpPr>
      <p:grpSpPr>
        <a:xfrm>
          <a:off x="0" y="0"/>
          <a:ext cx="0" cy="0"/>
          <a:chOff x="0" y="0"/>
          <a:chExt cx="0" cy="0"/>
        </a:xfrm>
      </p:grpSpPr>
      <p:sp>
        <p:nvSpPr>
          <p:cNvPr id="1188" name="Google Shape;1188;p20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90000"/>
              </a:lnSpc>
              <a:spcBef>
                <a:spcPts val="0"/>
              </a:spcBef>
              <a:spcAft>
                <a:spcPts val="0"/>
              </a:spcAft>
              <a:buClr>
                <a:schemeClr val="dk1"/>
              </a:buClr>
              <a:buSzPts val="2900"/>
              <a:buFont typeface="Quattrocento Sans"/>
              <a:buNone/>
              <a:defRPr/>
            </a:lvl1pPr>
            <a:lvl2pPr lvl="1" rtl="0" algn="l">
              <a:lnSpc>
                <a:spcPct val="100000"/>
              </a:lnSpc>
              <a:spcBef>
                <a:spcPts val="0"/>
              </a:spcBef>
              <a:spcAft>
                <a:spcPts val="0"/>
              </a:spcAft>
              <a:buSzPts val="2900"/>
              <a:buNone/>
              <a:defRPr/>
            </a:lvl2pPr>
            <a:lvl3pPr lvl="2" rtl="0" algn="l">
              <a:lnSpc>
                <a:spcPct val="100000"/>
              </a:lnSpc>
              <a:spcBef>
                <a:spcPts val="0"/>
              </a:spcBef>
              <a:spcAft>
                <a:spcPts val="0"/>
              </a:spcAft>
              <a:buSzPts val="2900"/>
              <a:buNone/>
              <a:defRPr/>
            </a:lvl3pPr>
            <a:lvl4pPr lvl="3" rtl="0" algn="l">
              <a:lnSpc>
                <a:spcPct val="100000"/>
              </a:lnSpc>
              <a:spcBef>
                <a:spcPts val="0"/>
              </a:spcBef>
              <a:spcAft>
                <a:spcPts val="0"/>
              </a:spcAft>
              <a:buSzPts val="2900"/>
              <a:buNone/>
              <a:defRPr/>
            </a:lvl4pPr>
            <a:lvl5pPr lvl="4" rtl="0" algn="l">
              <a:lnSpc>
                <a:spcPct val="100000"/>
              </a:lnSpc>
              <a:spcBef>
                <a:spcPts val="0"/>
              </a:spcBef>
              <a:spcAft>
                <a:spcPts val="0"/>
              </a:spcAft>
              <a:buSzPts val="2900"/>
              <a:buNone/>
              <a:defRPr/>
            </a:lvl5pPr>
            <a:lvl6pPr lvl="5" rtl="0" algn="l">
              <a:lnSpc>
                <a:spcPct val="100000"/>
              </a:lnSpc>
              <a:spcBef>
                <a:spcPts val="0"/>
              </a:spcBef>
              <a:spcAft>
                <a:spcPts val="0"/>
              </a:spcAft>
              <a:buSzPts val="2900"/>
              <a:buNone/>
              <a:defRPr/>
            </a:lvl6pPr>
            <a:lvl7pPr lvl="6" rtl="0" algn="l">
              <a:lnSpc>
                <a:spcPct val="100000"/>
              </a:lnSpc>
              <a:spcBef>
                <a:spcPts val="0"/>
              </a:spcBef>
              <a:spcAft>
                <a:spcPts val="0"/>
              </a:spcAft>
              <a:buSzPts val="2900"/>
              <a:buNone/>
              <a:defRPr/>
            </a:lvl7pPr>
            <a:lvl8pPr lvl="7" rtl="0" algn="l">
              <a:lnSpc>
                <a:spcPct val="100000"/>
              </a:lnSpc>
              <a:spcBef>
                <a:spcPts val="0"/>
              </a:spcBef>
              <a:spcAft>
                <a:spcPts val="0"/>
              </a:spcAft>
              <a:buSzPts val="2900"/>
              <a:buNone/>
              <a:defRPr/>
            </a:lvl8pPr>
            <a:lvl9pPr lvl="8" rtl="0" algn="l">
              <a:lnSpc>
                <a:spcPct val="100000"/>
              </a:lnSpc>
              <a:spcBef>
                <a:spcPts val="0"/>
              </a:spcBef>
              <a:spcAft>
                <a:spcPts val="0"/>
              </a:spcAft>
              <a:buSzPts val="2900"/>
              <a:buNone/>
              <a:defRPr/>
            </a:lvl9pPr>
          </a:lstStyle>
          <a:p/>
        </p:txBody>
      </p:sp>
      <p:sp>
        <p:nvSpPr>
          <p:cNvPr id="1189" name="Google Shape;1189;p201"/>
          <p:cNvSpPr txBox="1"/>
          <p:nvPr>
            <p:ph idx="12" type="sldNum"/>
          </p:nvPr>
        </p:nvSpPr>
        <p:spPr>
          <a:xfrm>
            <a:off x="8472458" y="4663218"/>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chemeClr val="dk1"/>
              </a:buClr>
              <a:buSzPts val="1800"/>
              <a:buFont typeface="Quattrocento Sans"/>
              <a:buNone/>
              <a:defRPr b="0" i="0" sz="1324" u="none" cap="none" strike="noStrike">
                <a:solidFill>
                  <a:schemeClr val="dk1"/>
                </a:solidFill>
                <a:latin typeface="Quattrocento Sans"/>
                <a:ea typeface="Quattrocento Sans"/>
                <a:cs typeface="Quattrocento Sans"/>
                <a:sym typeface="Quattrocento Sans"/>
              </a:defRPr>
            </a:lvl1pPr>
            <a:lvl2pPr indent="0" lvl="1" marL="0" marR="0" rtl="0" algn="r">
              <a:lnSpc>
                <a:spcPct val="100000"/>
              </a:lnSpc>
              <a:spcBef>
                <a:spcPts val="0"/>
              </a:spcBef>
              <a:spcAft>
                <a:spcPts val="0"/>
              </a:spcAft>
              <a:buClr>
                <a:schemeClr val="dk1"/>
              </a:buClr>
              <a:buSzPts val="1800"/>
              <a:buFont typeface="Quattrocento Sans"/>
              <a:buNone/>
              <a:defRPr b="0" i="0" sz="1324" u="none" cap="none" strike="noStrike">
                <a:solidFill>
                  <a:schemeClr val="dk1"/>
                </a:solidFill>
                <a:latin typeface="Quattrocento Sans"/>
                <a:ea typeface="Quattrocento Sans"/>
                <a:cs typeface="Quattrocento Sans"/>
                <a:sym typeface="Quattrocento Sans"/>
              </a:defRPr>
            </a:lvl2pPr>
            <a:lvl3pPr indent="0" lvl="2" marL="0" marR="0" rtl="0" algn="r">
              <a:lnSpc>
                <a:spcPct val="100000"/>
              </a:lnSpc>
              <a:spcBef>
                <a:spcPts val="0"/>
              </a:spcBef>
              <a:spcAft>
                <a:spcPts val="0"/>
              </a:spcAft>
              <a:buClr>
                <a:schemeClr val="dk1"/>
              </a:buClr>
              <a:buSzPts val="1800"/>
              <a:buFont typeface="Quattrocento Sans"/>
              <a:buNone/>
              <a:defRPr b="0" i="0" sz="1324" u="none" cap="none" strike="noStrike">
                <a:solidFill>
                  <a:schemeClr val="dk1"/>
                </a:solidFill>
                <a:latin typeface="Quattrocento Sans"/>
                <a:ea typeface="Quattrocento Sans"/>
                <a:cs typeface="Quattrocento Sans"/>
                <a:sym typeface="Quattrocento Sans"/>
              </a:defRPr>
            </a:lvl3pPr>
            <a:lvl4pPr indent="0" lvl="3" marL="0" marR="0" rtl="0" algn="r">
              <a:lnSpc>
                <a:spcPct val="100000"/>
              </a:lnSpc>
              <a:spcBef>
                <a:spcPts val="0"/>
              </a:spcBef>
              <a:spcAft>
                <a:spcPts val="0"/>
              </a:spcAft>
              <a:buClr>
                <a:schemeClr val="dk1"/>
              </a:buClr>
              <a:buSzPts val="1800"/>
              <a:buFont typeface="Quattrocento Sans"/>
              <a:buNone/>
              <a:defRPr b="0" i="0" sz="1324" u="none" cap="none" strike="noStrike">
                <a:solidFill>
                  <a:schemeClr val="dk1"/>
                </a:solidFill>
                <a:latin typeface="Quattrocento Sans"/>
                <a:ea typeface="Quattrocento Sans"/>
                <a:cs typeface="Quattrocento Sans"/>
                <a:sym typeface="Quattrocento Sans"/>
              </a:defRPr>
            </a:lvl4pPr>
            <a:lvl5pPr indent="0" lvl="4" marL="0" marR="0" rtl="0" algn="r">
              <a:lnSpc>
                <a:spcPct val="100000"/>
              </a:lnSpc>
              <a:spcBef>
                <a:spcPts val="0"/>
              </a:spcBef>
              <a:spcAft>
                <a:spcPts val="0"/>
              </a:spcAft>
              <a:buClr>
                <a:schemeClr val="dk1"/>
              </a:buClr>
              <a:buSzPts val="1800"/>
              <a:buFont typeface="Quattrocento Sans"/>
              <a:buNone/>
              <a:defRPr b="0" i="0" sz="1324" u="none" cap="none" strike="noStrike">
                <a:solidFill>
                  <a:schemeClr val="dk1"/>
                </a:solidFill>
                <a:latin typeface="Quattrocento Sans"/>
                <a:ea typeface="Quattrocento Sans"/>
                <a:cs typeface="Quattrocento Sans"/>
                <a:sym typeface="Quattrocento Sans"/>
              </a:defRPr>
            </a:lvl5pPr>
            <a:lvl6pPr indent="0" lvl="5" marL="0" marR="0" rtl="0" algn="r">
              <a:lnSpc>
                <a:spcPct val="100000"/>
              </a:lnSpc>
              <a:spcBef>
                <a:spcPts val="0"/>
              </a:spcBef>
              <a:spcAft>
                <a:spcPts val="0"/>
              </a:spcAft>
              <a:buClr>
                <a:schemeClr val="dk1"/>
              </a:buClr>
              <a:buSzPts val="1800"/>
              <a:buFont typeface="Quattrocento Sans"/>
              <a:buNone/>
              <a:defRPr b="0" i="0" sz="1324" u="none" cap="none" strike="noStrike">
                <a:solidFill>
                  <a:schemeClr val="dk1"/>
                </a:solidFill>
                <a:latin typeface="Quattrocento Sans"/>
                <a:ea typeface="Quattrocento Sans"/>
                <a:cs typeface="Quattrocento Sans"/>
                <a:sym typeface="Quattrocento Sans"/>
              </a:defRPr>
            </a:lvl6pPr>
            <a:lvl7pPr indent="0" lvl="6" marL="0" marR="0" rtl="0" algn="r">
              <a:lnSpc>
                <a:spcPct val="100000"/>
              </a:lnSpc>
              <a:spcBef>
                <a:spcPts val="0"/>
              </a:spcBef>
              <a:spcAft>
                <a:spcPts val="0"/>
              </a:spcAft>
              <a:buClr>
                <a:schemeClr val="dk1"/>
              </a:buClr>
              <a:buSzPts val="1800"/>
              <a:buFont typeface="Quattrocento Sans"/>
              <a:buNone/>
              <a:defRPr b="0" i="0" sz="1324" u="none" cap="none" strike="noStrike">
                <a:solidFill>
                  <a:schemeClr val="dk1"/>
                </a:solidFill>
                <a:latin typeface="Quattrocento Sans"/>
                <a:ea typeface="Quattrocento Sans"/>
                <a:cs typeface="Quattrocento Sans"/>
                <a:sym typeface="Quattrocento Sans"/>
              </a:defRPr>
            </a:lvl7pPr>
            <a:lvl8pPr indent="0" lvl="7" marL="0" marR="0" rtl="0" algn="r">
              <a:lnSpc>
                <a:spcPct val="100000"/>
              </a:lnSpc>
              <a:spcBef>
                <a:spcPts val="0"/>
              </a:spcBef>
              <a:spcAft>
                <a:spcPts val="0"/>
              </a:spcAft>
              <a:buClr>
                <a:schemeClr val="dk1"/>
              </a:buClr>
              <a:buSzPts val="1800"/>
              <a:buFont typeface="Quattrocento Sans"/>
              <a:buNone/>
              <a:defRPr b="0" i="0" sz="1324" u="none" cap="none" strike="noStrike">
                <a:solidFill>
                  <a:schemeClr val="dk1"/>
                </a:solidFill>
                <a:latin typeface="Quattrocento Sans"/>
                <a:ea typeface="Quattrocento Sans"/>
                <a:cs typeface="Quattrocento Sans"/>
                <a:sym typeface="Quattrocento Sans"/>
              </a:defRPr>
            </a:lvl8pPr>
            <a:lvl9pPr indent="0" lvl="8" marL="0" marR="0" rtl="0" algn="r">
              <a:lnSpc>
                <a:spcPct val="100000"/>
              </a:lnSpc>
              <a:spcBef>
                <a:spcPts val="0"/>
              </a:spcBef>
              <a:spcAft>
                <a:spcPts val="0"/>
              </a:spcAft>
              <a:buClr>
                <a:schemeClr val="dk1"/>
              </a:buClr>
              <a:buSzPts val="1800"/>
              <a:buFont typeface="Quattrocento Sans"/>
              <a:buNone/>
              <a:defRPr b="0" i="0" sz="1324" u="none" cap="none" strike="noStrike">
                <a:solidFill>
                  <a:schemeClr val="dk1"/>
                </a:solidFill>
                <a:latin typeface="Quattrocento Sans"/>
                <a:ea typeface="Quattrocento Sans"/>
                <a:cs typeface="Quattrocento Sans"/>
                <a:sym typeface="Quattrocento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op" showMasterSp="0">
  <p:cSld name="Title - Top">
    <p:spTree>
      <p:nvGrpSpPr>
        <p:cNvPr id="1190" name="Shape 1190"/>
        <p:cNvGrpSpPr/>
        <p:nvPr/>
      </p:nvGrpSpPr>
      <p:grpSpPr>
        <a:xfrm>
          <a:off x="0" y="0"/>
          <a:ext cx="0" cy="0"/>
          <a:chOff x="0" y="0"/>
          <a:chExt cx="0" cy="0"/>
        </a:xfrm>
      </p:grpSpPr>
      <p:sp>
        <p:nvSpPr>
          <p:cNvPr id="1191" name="Google Shape;1191;p202"/>
          <p:cNvSpPr txBox="1"/>
          <p:nvPr>
            <p:ph type="title"/>
          </p:nvPr>
        </p:nvSpPr>
        <p:spPr>
          <a:xfrm>
            <a:off x="517627" y="478631"/>
            <a:ext cx="8123100" cy="431100"/>
          </a:xfrm>
          <a:prstGeom prst="rect">
            <a:avLst/>
          </a:prstGeom>
          <a:noFill/>
          <a:ln>
            <a:noFill/>
          </a:ln>
        </p:spPr>
        <p:txBody>
          <a:bodyPr anchorCtr="0" anchor="t" bIns="19050" lIns="19050" spcFirstLastPara="1" rIns="19050" wrap="square" tIns="19050">
            <a:noAutofit/>
          </a:bodyPr>
          <a:lstStyle>
            <a:lvl1pPr lvl="0" rtl="0" algn="l">
              <a:lnSpc>
                <a:spcPct val="100000"/>
              </a:lnSpc>
              <a:spcBef>
                <a:spcPts val="0"/>
              </a:spcBef>
              <a:spcAft>
                <a:spcPts val="0"/>
              </a:spcAft>
              <a:buClr>
                <a:srgbClr val="323E48"/>
              </a:buClr>
              <a:buSzPts val="1000"/>
              <a:buNone/>
              <a:defRPr/>
            </a:lvl1pPr>
            <a:lvl2pPr lvl="1" rtl="0" algn="l">
              <a:lnSpc>
                <a:spcPct val="100000"/>
              </a:lnSpc>
              <a:spcBef>
                <a:spcPts val="0"/>
              </a:spcBef>
              <a:spcAft>
                <a:spcPts val="0"/>
              </a:spcAft>
              <a:buClr>
                <a:srgbClr val="323E48"/>
              </a:buClr>
              <a:buSzPts val="1000"/>
              <a:buNone/>
              <a:defRPr/>
            </a:lvl2pPr>
            <a:lvl3pPr lvl="2" rtl="0" algn="l">
              <a:lnSpc>
                <a:spcPct val="100000"/>
              </a:lnSpc>
              <a:spcBef>
                <a:spcPts val="0"/>
              </a:spcBef>
              <a:spcAft>
                <a:spcPts val="0"/>
              </a:spcAft>
              <a:buClr>
                <a:srgbClr val="323E48"/>
              </a:buClr>
              <a:buSzPts val="1000"/>
              <a:buNone/>
              <a:defRPr/>
            </a:lvl3pPr>
            <a:lvl4pPr lvl="3" rtl="0" algn="l">
              <a:lnSpc>
                <a:spcPct val="100000"/>
              </a:lnSpc>
              <a:spcBef>
                <a:spcPts val="0"/>
              </a:spcBef>
              <a:spcAft>
                <a:spcPts val="0"/>
              </a:spcAft>
              <a:buClr>
                <a:srgbClr val="323E48"/>
              </a:buClr>
              <a:buSzPts val="1000"/>
              <a:buNone/>
              <a:defRPr/>
            </a:lvl4pPr>
            <a:lvl5pPr lvl="4" rtl="0" algn="l">
              <a:lnSpc>
                <a:spcPct val="100000"/>
              </a:lnSpc>
              <a:spcBef>
                <a:spcPts val="0"/>
              </a:spcBef>
              <a:spcAft>
                <a:spcPts val="0"/>
              </a:spcAft>
              <a:buClr>
                <a:srgbClr val="323E48"/>
              </a:buClr>
              <a:buSzPts val="1000"/>
              <a:buNone/>
              <a:defRPr/>
            </a:lvl5pPr>
            <a:lvl6pPr lvl="5" rtl="0" algn="l">
              <a:lnSpc>
                <a:spcPct val="100000"/>
              </a:lnSpc>
              <a:spcBef>
                <a:spcPts val="0"/>
              </a:spcBef>
              <a:spcAft>
                <a:spcPts val="0"/>
              </a:spcAft>
              <a:buClr>
                <a:srgbClr val="323E48"/>
              </a:buClr>
              <a:buSzPts val="1000"/>
              <a:buNone/>
              <a:defRPr/>
            </a:lvl6pPr>
            <a:lvl7pPr lvl="6" rtl="0" algn="l">
              <a:lnSpc>
                <a:spcPct val="100000"/>
              </a:lnSpc>
              <a:spcBef>
                <a:spcPts val="0"/>
              </a:spcBef>
              <a:spcAft>
                <a:spcPts val="0"/>
              </a:spcAft>
              <a:buClr>
                <a:srgbClr val="323E48"/>
              </a:buClr>
              <a:buSzPts val="1000"/>
              <a:buNone/>
              <a:defRPr/>
            </a:lvl7pPr>
            <a:lvl8pPr lvl="7" rtl="0" algn="l">
              <a:lnSpc>
                <a:spcPct val="100000"/>
              </a:lnSpc>
              <a:spcBef>
                <a:spcPts val="0"/>
              </a:spcBef>
              <a:spcAft>
                <a:spcPts val="0"/>
              </a:spcAft>
              <a:buClr>
                <a:srgbClr val="323E48"/>
              </a:buClr>
              <a:buSzPts val="1000"/>
              <a:buNone/>
              <a:defRPr/>
            </a:lvl8pPr>
            <a:lvl9pPr lvl="8" rtl="0" algn="l">
              <a:lnSpc>
                <a:spcPct val="100000"/>
              </a:lnSpc>
              <a:spcBef>
                <a:spcPts val="0"/>
              </a:spcBef>
              <a:spcAft>
                <a:spcPts val="0"/>
              </a:spcAft>
              <a:buClr>
                <a:srgbClr val="323E48"/>
              </a:buClr>
              <a:buSzPts val="1000"/>
              <a:buNone/>
              <a:defRPr/>
            </a:lvl9pPr>
          </a:lstStyle>
          <a:p/>
        </p:txBody>
      </p:sp>
      <p:sp>
        <p:nvSpPr>
          <p:cNvPr id="1192" name="Google Shape;1192;p202"/>
          <p:cNvSpPr/>
          <p:nvPr/>
        </p:nvSpPr>
        <p:spPr>
          <a:xfrm rot="-8100000">
            <a:off x="-88061" y="610511"/>
            <a:ext cx="176944" cy="176944"/>
          </a:xfrm>
          <a:custGeom>
            <a:rect b="b" l="l" r="r" t="t"/>
            <a:pathLst>
              <a:path extrusionOk="0" h="21600" w="21600">
                <a:moveTo>
                  <a:pt x="0" y="0"/>
                </a:moveTo>
                <a:lnTo>
                  <a:pt x="0" y="21600"/>
                </a:lnTo>
                <a:lnTo>
                  <a:pt x="21600" y="21600"/>
                </a:lnTo>
                <a:close/>
              </a:path>
            </a:pathLst>
          </a:custGeom>
          <a:solidFill>
            <a:srgbClr val="EC7700"/>
          </a:solidFill>
          <a:ln>
            <a:noFill/>
          </a:ln>
        </p:spPr>
        <p:txBody>
          <a:bodyPr anchorCtr="0" anchor="ctr" bIns="25700" lIns="25700" spcFirstLastPara="1" rIns="25700" wrap="square" tIns="25700">
            <a:noAutofit/>
          </a:bodyPr>
          <a:lstStyle/>
          <a:p>
            <a:pPr indent="0" lvl="0" marL="0" marR="0" rtl="0" algn="l">
              <a:lnSpc>
                <a:spcPct val="100000"/>
              </a:lnSpc>
              <a:spcBef>
                <a:spcPts val="0"/>
              </a:spcBef>
              <a:spcAft>
                <a:spcPts val="0"/>
              </a:spcAft>
              <a:buClr>
                <a:srgbClr val="2D3A41"/>
              </a:buClr>
              <a:buSzPts val="2000"/>
              <a:buFont typeface="Helvetica Neue"/>
              <a:buNone/>
            </a:pPr>
            <a:r>
              <a:t/>
            </a:r>
            <a:endParaRPr b="0" i="0" sz="2000" u="none" cap="none" strike="noStrike">
              <a:solidFill>
                <a:srgbClr val="323E48"/>
              </a:solidFill>
              <a:latin typeface="Arial"/>
              <a:ea typeface="Arial"/>
              <a:cs typeface="Arial"/>
              <a:sym typeface="Arial"/>
            </a:endParaRPr>
          </a:p>
        </p:txBody>
      </p:sp>
      <p:pic>
        <p:nvPicPr>
          <p:cNvPr descr="WANdisco_logo_transparent_S.png" id="1193" name="Google Shape;1193;p202"/>
          <p:cNvPicPr preferRelativeResize="0"/>
          <p:nvPr/>
        </p:nvPicPr>
        <p:blipFill rotWithShape="1">
          <a:blip r:embed="rId2">
            <a:alphaModFix/>
          </a:blip>
          <a:srcRect b="0" l="0" r="0" t="0"/>
          <a:stretch/>
        </p:blipFill>
        <p:spPr>
          <a:xfrm>
            <a:off x="7641238" y="4787377"/>
            <a:ext cx="1013012" cy="108055"/>
          </a:xfrm>
          <a:prstGeom prst="rect">
            <a:avLst/>
          </a:prstGeom>
          <a:noFill/>
          <a:ln>
            <a:noFill/>
          </a:ln>
        </p:spPr>
      </p:pic>
      <p:sp>
        <p:nvSpPr>
          <p:cNvPr id="1194" name="Google Shape;1194;p202"/>
          <p:cNvSpPr txBox="1"/>
          <p:nvPr/>
        </p:nvSpPr>
        <p:spPr>
          <a:xfrm>
            <a:off x="516800" y="4798975"/>
            <a:ext cx="2006700" cy="138000"/>
          </a:xfrm>
          <a:prstGeom prst="rect">
            <a:avLst/>
          </a:prstGeom>
          <a:noFill/>
          <a:ln>
            <a:noFill/>
          </a:ln>
        </p:spPr>
        <p:txBody>
          <a:bodyPr anchorCtr="0" anchor="t" bIns="19050" lIns="19050" spcFirstLastPara="1" rIns="19050" wrap="square" tIns="19050">
            <a:noAutofit/>
          </a:bodyPr>
          <a:lstStyle/>
          <a:p>
            <a:pPr indent="0" lvl="0" marL="0" marR="0" rtl="0" algn="l">
              <a:lnSpc>
                <a:spcPct val="100000"/>
              </a:lnSpc>
              <a:spcBef>
                <a:spcPts val="0"/>
              </a:spcBef>
              <a:spcAft>
                <a:spcPts val="0"/>
              </a:spcAft>
              <a:buClr>
                <a:srgbClr val="5D676F"/>
              </a:buClr>
              <a:buSzPts val="700"/>
              <a:buFont typeface="Arial"/>
              <a:buNone/>
            </a:pPr>
            <a:r>
              <a:rPr b="0" i="0" lang="en" sz="700" u="none" cap="none" strike="noStrike">
                <a:solidFill>
                  <a:srgbClr val="5D676F"/>
                </a:solidFill>
                <a:latin typeface="Arial"/>
                <a:ea typeface="Arial"/>
                <a:cs typeface="Arial"/>
                <a:sym typeface="Arial"/>
              </a:rPr>
              <a:t>© 2020 WANdisco PLC. All rights reserved.</a:t>
            </a:r>
            <a:endParaRPr b="0" i="0" sz="8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Dark 1" showMasterSp="0">
  <p:cSld name="Title and Content Dark">
    <p:bg>
      <p:bgPr>
        <a:solidFill>
          <a:schemeClr val="accent1"/>
        </a:solidFill>
      </p:bgPr>
    </p:bg>
    <p:spTree>
      <p:nvGrpSpPr>
        <p:cNvPr id="1195" name="Shape 1195"/>
        <p:cNvGrpSpPr/>
        <p:nvPr/>
      </p:nvGrpSpPr>
      <p:grpSpPr>
        <a:xfrm>
          <a:off x="0" y="0"/>
          <a:ext cx="0" cy="0"/>
          <a:chOff x="0" y="0"/>
          <a:chExt cx="0" cy="0"/>
        </a:xfrm>
      </p:grpSpPr>
      <p:sp>
        <p:nvSpPr>
          <p:cNvPr id="1196" name="Google Shape;1196;p203"/>
          <p:cNvSpPr txBox="1"/>
          <p:nvPr>
            <p:ph type="title"/>
          </p:nvPr>
        </p:nvSpPr>
        <p:spPr>
          <a:xfrm>
            <a:off x="345734" y="273844"/>
            <a:ext cx="8445000" cy="744000"/>
          </a:xfrm>
          <a:prstGeom prst="rect">
            <a:avLst/>
          </a:prstGeom>
          <a:noFill/>
          <a:ln>
            <a:noFill/>
          </a:ln>
        </p:spPr>
        <p:txBody>
          <a:bodyPr anchorCtr="0" anchor="ctr" bIns="34275" lIns="0" spcFirstLastPara="1" rIns="0" wrap="square" tIns="34275">
            <a:noAutofit/>
          </a:bodyPr>
          <a:lstStyle>
            <a:lvl1pPr lvl="0" rtl="0" algn="l">
              <a:lnSpc>
                <a:spcPct val="90000"/>
              </a:lnSpc>
              <a:spcBef>
                <a:spcPts val="0"/>
              </a:spcBef>
              <a:spcAft>
                <a:spcPts val="0"/>
              </a:spcAft>
              <a:buClr>
                <a:schemeClr val="lt1"/>
              </a:buClr>
              <a:buSzPts val="3000"/>
              <a:buFont typeface="Barlow"/>
              <a:buNone/>
              <a:defRPr>
                <a:solidFill>
                  <a:schemeClr val="lt1"/>
                </a:solidFill>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197" name="Google Shape;1197;p203"/>
          <p:cNvSpPr txBox="1"/>
          <p:nvPr>
            <p:ph idx="1" type="body"/>
          </p:nvPr>
        </p:nvSpPr>
        <p:spPr>
          <a:xfrm>
            <a:off x="345734" y="1189435"/>
            <a:ext cx="8445000" cy="3443100"/>
          </a:xfrm>
          <a:prstGeom prst="rect">
            <a:avLst/>
          </a:prstGeom>
          <a:noFill/>
          <a:ln>
            <a:noFill/>
          </a:ln>
        </p:spPr>
        <p:txBody>
          <a:bodyPr anchorCtr="0" anchor="t" bIns="34275" lIns="0" spcFirstLastPara="1" rIns="0" wrap="square" tIns="34275">
            <a:noAutofit/>
          </a:bodyPr>
          <a:lstStyle>
            <a:lvl1pPr indent="-330200" lvl="0" marL="457200" rtl="0" algn="l">
              <a:lnSpc>
                <a:spcPct val="90000"/>
              </a:lnSpc>
              <a:spcBef>
                <a:spcPts val="800"/>
              </a:spcBef>
              <a:spcAft>
                <a:spcPts val="0"/>
              </a:spcAft>
              <a:buSzPts val="1600"/>
              <a:buChar char="▪"/>
              <a:defRPr>
                <a:solidFill>
                  <a:schemeClr val="lt1"/>
                </a:solidFill>
              </a:defRPr>
            </a:lvl1pPr>
            <a:lvl2pPr indent="-317500" lvl="1" marL="914400" rtl="0" algn="l">
              <a:lnSpc>
                <a:spcPct val="90000"/>
              </a:lnSpc>
              <a:spcBef>
                <a:spcPts val="400"/>
              </a:spcBef>
              <a:spcAft>
                <a:spcPts val="0"/>
              </a:spcAft>
              <a:buSzPts val="1400"/>
              <a:buChar char="▪"/>
              <a:defRPr>
                <a:solidFill>
                  <a:schemeClr val="lt1"/>
                </a:solidFill>
              </a:defRPr>
            </a:lvl2pPr>
            <a:lvl3pPr indent="-298450" lvl="2" marL="1371600" rtl="0" algn="l">
              <a:lnSpc>
                <a:spcPct val="90000"/>
              </a:lnSpc>
              <a:spcBef>
                <a:spcPts val="400"/>
              </a:spcBef>
              <a:spcAft>
                <a:spcPts val="0"/>
              </a:spcAft>
              <a:buSzPts val="1100"/>
              <a:buChar char="▪"/>
              <a:defRPr>
                <a:solidFill>
                  <a:schemeClr val="lt1"/>
                </a:solidFill>
              </a:defRPr>
            </a:lvl3pPr>
            <a:lvl4pPr indent="-292100" lvl="3" marL="1828800" rtl="0" algn="l">
              <a:lnSpc>
                <a:spcPct val="90000"/>
              </a:lnSpc>
              <a:spcBef>
                <a:spcPts val="400"/>
              </a:spcBef>
              <a:spcAft>
                <a:spcPts val="0"/>
              </a:spcAft>
              <a:buSzPts val="1000"/>
              <a:buChar char="▪"/>
              <a:defRPr>
                <a:solidFill>
                  <a:schemeClr val="lt1"/>
                </a:solidFill>
              </a:defRPr>
            </a:lvl4pPr>
            <a:lvl5pPr indent="-292100" lvl="4" marL="2286000" rtl="0" algn="l">
              <a:lnSpc>
                <a:spcPct val="90000"/>
              </a:lnSpc>
              <a:spcBef>
                <a:spcPts val="400"/>
              </a:spcBef>
              <a:spcAft>
                <a:spcPts val="0"/>
              </a:spcAft>
              <a:buSzPts val="1000"/>
              <a:buChar char="▪"/>
              <a:defRPr>
                <a:solidFill>
                  <a:schemeClr val="lt1"/>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pic>
        <p:nvPicPr>
          <p:cNvPr id="1198" name="Google Shape;1198;p203"/>
          <p:cNvPicPr preferRelativeResize="0"/>
          <p:nvPr/>
        </p:nvPicPr>
        <p:blipFill rotWithShape="1">
          <a:blip r:embed="rId2">
            <a:alphaModFix/>
          </a:blip>
          <a:srcRect b="0" l="0" r="0" t="0"/>
          <a:stretch/>
        </p:blipFill>
        <p:spPr>
          <a:xfrm>
            <a:off x="356616" y="4761292"/>
            <a:ext cx="1001269" cy="157503"/>
          </a:xfrm>
          <a:prstGeom prst="rect">
            <a:avLst/>
          </a:prstGeom>
          <a:noFill/>
          <a:ln>
            <a:noFill/>
          </a:ln>
        </p:spPr>
      </p:pic>
    </p:spTree>
  </p:cSld>
  <p:clrMapOvr>
    <a:masterClrMapping/>
  </p:clrMapOvr>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 Slide 1">
    <p:bg>
      <p:bgPr>
        <a:solidFill>
          <a:schemeClr val="lt2"/>
        </a:solidFill>
      </p:bgPr>
    </p:bg>
    <p:spTree>
      <p:nvGrpSpPr>
        <p:cNvPr id="1204" name="Shape 1204"/>
        <p:cNvGrpSpPr/>
        <p:nvPr/>
      </p:nvGrpSpPr>
      <p:grpSpPr>
        <a:xfrm>
          <a:off x="0" y="0"/>
          <a:ext cx="0" cy="0"/>
          <a:chOff x="0" y="0"/>
          <a:chExt cx="0" cy="0"/>
        </a:xfrm>
      </p:grpSpPr>
      <p:pic>
        <p:nvPicPr>
          <p:cNvPr id="1205" name="Google Shape;1205;p205"/>
          <p:cNvPicPr preferRelativeResize="0"/>
          <p:nvPr/>
        </p:nvPicPr>
        <p:blipFill>
          <a:blip r:embed="rId2">
            <a:alphaModFix/>
          </a:blip>
          <a:stretch>
            <a:fillRect/>
          </a:stretch>
        </p:blipFill>
        <p:spPr>
          <a:xfrm>
            <a:off x="219551" y="265462"/>
            <a:ext cx="1441503" cy="279762"/>
          </a:xfrm>
          <a:prstGeom prst="rect">
            <a:avLst/>
          </a:prstGeom>
          <a:noFill/>
          <a:ln>
            <a:noFill/>
          </a:ln>
        </p:spPr>
      </p:pic>
      <p:sp>
        <p:nvSpPr>
          <p:cNvPr id="1206" name="Google Shape;1206;p205"/>
          <p:cNvSpPr txBox="1"/>
          <p:nvPr>
            <p:ph type="title"/>
          </p:nvPr>
        </p:nvSpPr>
        <p:spPr>
          <a:xfrm>
            <a:off x="305092" y="2272496"/>
            <a:ext cx="7222800" cy="1344900"/>
          </a:xfrm>
          <a:prstGeom prst="rect">
            <a:avLst/>
          </a:prstGeom>
          <a:noFill/>
          <a:ln>
            <a:noFill/>
          </a:ln>
        </p:spPr>
        <p:txBody>
          <a:bodyPr anchorCtr="0" anchor="b" bIns="134475" lIns="0" spcFirstLastPara="1" rIns="0" wrap="square" tIns="0">
            <a:noAutofit/>
          </a:bodyPr>
          <a:lstStyle>
            <a:lvl1pPr lvl="0" rtl="0" algn="l">
              <a:lnSpc>
                <a:spcPct val="90000"/>
              </a:lnSpc>
              <a:spcBef>
                <a:spcPts val="0"/>
              </a:spcBef>
              <a:spcAft>
                <a:spcPts val="0"/>
              </a:spcAft>
              <a:buClr>
                <a:schemeClr val="dk2"/>
              </a:buClr>
              <a:buSzPts val="3500"/>
              <a:buFont typeface="Quattrocento Sans"/>
              <a:buNone/>
              <a:defRPr sz="3500" strike="noStrike">
                <a:solidFill>
                  <a:schemeClr val="dk2"/>
                </a:solidFill>
              </a:defRPr>
            </a:lvl1pPr>
            <a:lvl2pPr lvl="1" rtl="0">
              <a:spcBef>
                <a:spcPts val="0"/>
              </a:spcBef>
              <a:spcAft>
                <a:spcPts val="0"/>
              </a:spcAft>
              <a:buSzPts val="1000"/>
              <a:buNone/>
              <a:defRPr/>
            </a:lvl2pPr>
            <a:lvl3pPr lvl="2" rtl="0">
              <a:spcBef>
                <a:spcPts val="0"/>
              </a:spcBef>
              <a:spcAft>
                <a:spcPts val="0"/>
              </a:spcAft>
              <a:buSzPts val="1000"/>
              <a:buNone/>
              <a:defRPr/>
            </a:lvl3pPr>
            <a:lvl4pPr lvl="3" rtl="0">
              <a:spcBef>
                <a:spcPts val="0"/>
              </a:spcBef>
              <a:spcAft>
                <a:spcPts val="0"/>
              </a:spcAft>
              <a:buSzPts val="10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000"/>
              <a:buNone/>
              <a:defRPr/>
            </a:lvl7pPr>
            <a:lvl8pPr lvl="7" rtl="0">
              <a:spcBef>
                <a:spcPts val="0"/>
              </a:spcBef>
              <a:spcAft>
                <a:spcPts val="0"/>
              </a:spcAft>
              <a:buSzPts val="1000"/>
              <a:buNone/>
              <a:defRPr/>
            </a:lvl8pPr>
            <a:lvl9pPr lvl="8" rtl="0">
              <a:spcBef>
                <a:spcPts val="0"/>
              </a:spcBef>
              <a:spcAft>
                <a:spcPts val="0"/>
              </a:spcAft>
              <a:buSzPts val="1000"/>
              <a:buNone/>
              <a:defRPr/>
            </a:lvl9pPr>
          </a:lstStyle>
          <a:p/>
        </p:txBody>
      </p:sp>
      <p:sp>
        <p:nvSpPr>
          <p:cNvPr id="1207" name="Google Shape;1207;p205"/>
          <p:cNvSpPr txBox="1"/>
          <p:nvPr>
            <p:ph idx="1" type="body"/>
          </p:nvPr>
        </p:nvSpPr>
        <p:spPr>
          <a:xfrm>
            <a:off x="348631" y="3635745"/>
            <a:ext cx="7202100" cy="558900"/>
          </a:xfrm>
          <a:prstGeom prst="rect">
            <a:avLst/>
          </a:prstGeom>
          <a:noFill/>
          <a:ln>
            <a:noFill/>
          </a:ln>
        </p:spPr>
        <p:txBody>
          <a:bodyPr anchorCtr="0" anchor="t" bIns="67225" lIns="0" spcFirstLastPara="1" rIns="107575" wrap="square" tIns="67225">
            <a:noAutofit/>
          </a:bodyPr>
          <a:lstStyle>
            <a:lvl1pPr indent="-228600" lvl="0" marL="457200" rtl="0" algn="l">
              <a:lnSpc>
                <a:spcPct val="100000"/>
              </a:lnSpc>
              <a:spcBef>
                <a:spcPts val="0"/>
              </a:spcBef>
              <a:spcAft>
                <a:spcPts val="0"/>
              </a:spcAft>
              <a:buClr>
                <a:schemeClr val="dk1"/>
              </a:buClr>
              <a:buSzPts val="1200"/>
              <a:buNone/>
              <a:defRPr sz="1300"/>
            </a:lvl1pPr>
            <a:lvl2pPr indent="-228600" lvl="1" marL="914400" rtl="0" algn="l">
              <a:lnSpc>
                <a:spcPct val="100000"/>
              </a:lnSpc>
              <a:spcBef>
                <a:spcPts val="0"/>
              </a:spcBef>
              <a:spcAft>
                <a:spcPts val="0"/>
              </a:spcAft>
              <a:buClr>
                <a:schemeClr val="dk1"/>
              </a:buClr>
              <a:buSzPts val="1200"/>
              <a:buNone/>
              <a:defRPr sz="1300"/>
            </a:lvl2pPr>
            <a:lvl3pPr indent="-228600" lvl="2" marL="1371600" rtl="0" algn="l">
              <a:lnSpc>
                <a:spcPct val="100000"/>
              </a:lnSpc>
              <a:spcBef>
                <a:spcPts val="0"/>
              </a:spcBef>
              <a:spcAft>
                <a:spcPts val="0"/>
              </a:spcAft>
              <a:buClr>
                <a:schemeClr val="dk2"/>
              </a:buClr>
              <a:buSzPts val="900"/>
              <a:buNone/>
              <a:defRPr sz="1000"/>
            </a:lvl3pPr>
            <a:lvl4pPr indent="-228600" lvl="3" marL="1828800" rtl="0" algn="l">
              <a:lnSpc>
                <a:spcPct val="100000"/>
              </a:lnSpc>
              <a:spcBef>
                <a:spcPts val="0"/>
              </a:spcBef>
              <a:spcAft>
                <a:spcPts val="0"/>
              </a:spcAft>
              <a:buClr>
                <a:schemeClr val="dk1"/>
              </a:buClr>
              <a:buSzPts val="900"/>
              <a:buNone/>
              <a:defRPr sz="1000"/>
            </a:lvl4pPr>
            <a:lvl5pPr indent="-228600" lvl="4" marL="2286000" rtl="0" algn="l">
              <a:lnSpc>
                <a:spcPct val="100000"/>
              </a:lnSpc>
              <a:spcBef>
                <a:spcPts val="0"/>
              </a:spcBef>
              <a:spcAft>
                <a:spcPts val="0"/>
              </a:spcAft>
              <a:buClr>
                <a:schemeClr val="dk1"/>
              </a:buClr>
              <a:buSzPts val="700"/>
              <a:buNone/>
              <a:defRPr sz="800"/>
            </a:lvl5pPr>
            <a:lvl6pPr indent="-228600" lvl="5" marL="2743200" rtl="0" algn="l">
              <a:spcBef>
                <a:spcPts val="300"/>
              </a:spcBef>
              <a:spcAft>
                <a:spcPts val="0"/>
              </a:spcAft>
              <a:buClr>
                <a:schemeClr val="dk1"/>
              </a:buClr>
              <a:buSzPts val="1300"/>
              <a:buNone/>
              <a:defRPr/>
            </a:lvl6pPr>
            <a:lvl7pPr indent="-228600" lvl="6" marL="3200400" rtl="0" algn="l">
              <a:lnSpc>
                <a:spcPct val="100000"/>
              </a:lnSpc>
              <a:spcBef>
                <a:spcPts val="0"/>
              </a:spcBef>
              <a:spcAft>
                <a:spcPts val="0"/>
              </a:spcAft>
              <a:buClr>
                <a:schemeClr val="dk1"/>
              </a:buClr>
              <a:buSzPts val="1300"/>
              <a:buNone/>
              <a:defRPr/>
            </a:lvl7pPr>
            <a:lvl8pPr indent="-311150" lvl="7" marL="3657600" rtl="0" algn="l">
              <a:spcBef>
                <a:spcPts val="300"/>
              </a:spcBef>
              <a:spcAft>
                <a:spcPts val="0"/>
              </a:spcAft>
              <a:buClr>
                <a:schemeClr val="dk1"/>
              </a:buClr>
              <a:buSzPts val="1300"/>
              <a:buChar char="•"/>
              <a:defRPr/>
            </a:lvl8pPr>
            <a:lvl9pPr indent="-311150" lvl="8" marL="4114800" rtl="0" algn="l">
              <a:spcBef>
                <a:spcPts val="300"/>
              </a:spcBef>
              <a:spcAft>
                <a:spcPts val="0"/>
              </a:spcAft>
              <a:buClr>
                <a:schemeClr val="dk1"/>
              </a:buClr>
              <a:buSzPts val="1300"/>
              <a:buChar char="•"/>
              <a:defRPr/>
            </a:lvl9pPr>
          </a:lstStyle>
          <a:p/>
        </p:txBody>
      </p:sp>
      <p:sp>
        <p:nvSpPr>
          <p:cNvPr id="1208" name="Google Shape;1208;p205"/>
          <p:cNvSpPr txBox="1"/>
          <p:nvPr>
            <p:ph idx="2" type="body"/>
          </p:nvPr>
        </p:nvSpPr>
        <p:spPr>
          <a:xfrm>
            <a:off x="352221" y="876707"/>
            <a:ext cx="2707200" cy="1271400"/>
          </a:xfrm>
          <a:prstGeom prst="rect">
            <a:avLst/>
          </a:prstGeom>
          <a:noFill/>
          <a:ln>
            <a:noFill/>
          </a:ln>
        </p:spPr>
        <p:txBody>
          <a:bodyPr anchorCtr="0" anchor="b" bIns="67225" lIns="0" spcFirstLastPara="1" rIns="107575" wrap="square" tIns="67225">
            <a:noAutofit/>
          </a:bodyPr>
          <a:lstStyle>
            <a:lvl1pPr indent="-228600" lvl="0" marL="457200" rtl="0" algn="ctr">
              <a:lnSpc>
                <a:spcPct val="100000"/>
              </a:lnSpc>
              <a:spcBef>
                <a:spcPts val="0"/>
              </a:spcBef>
              <a:spcAft>
                <a:spcPts val="0"/>
              </a:spcAft>
              <a:buClr>
                <a:schemeClr val="dk1"/>
              </a:buClr>
              <a:buSzPts val="1100"/>
              <a:buNone/>
              <a:defRPr sz="1200">
                <a:solidFill>
                  <a:schemeClr val="dk1"/>
                </a:solidFill>
                <a:latin typeface="Quattrocento Sans"/>
                <a:ea typeface="Quattrocento Sans"/>
                <a:cs typeface="Quattrocento Sans"/>
                <a:sym typeface="Quattrocento Sans"/>
              </a:defRPr>
            </a:lvl1pPr>
            <a:lvl2pPr indent="-228600" lvl="1" marL="914400" rtl="0" algn="l">
              <a:lnSpc>
                <a:spcPct val="100000"/>
              </a:lnSpc>
              <a:spcBef>
                <a:spcPts val="0"/>
              </a:spcBef>
              <a:spcAft>
                <a:spcPts val="0"/>
              </a:spcAft>
              <a:buClr>
                <a:schemeClr val="dk1"/>
              </a:buClr>
              <a:buSzPts val="1200"/>
              <a:buNone/>
              <a:defRPr/>
            </a:lvl2pPr>
            <a:lvl3pPr indent="-228600" lvl="2" marL="1371600" rtl="0" algn="l">
              <a:lnSpc>
                <a:spcPct val="100000"/>
              </a:lnSpc>
              <a:spcBef>
                <a:spcPts val="0"/>
              </a:spcBef>
              <a:spcAft>
                <a:spcPts val="0"/>
              </a:spcAft>
              <a:buClr>
                <a:schemeClr val="dk2"/>
              </a:buClr>
              <a:buSzPts val="1200"/>
              <a:buNone/>
              <a:defRPr/>
            </a:lvl3pPr>
            <a:lvl4pPr indent="-228600" lvl="3" marL="1828800" rtl="0" algn="l">
              <a:lnSpc>
                <a:spcPct val="100000"/>
              </a:lnSpc>
              <a:spcBef>
                <a:spcPts val="0"/>
              </a:spcBef>
              <a:spcAft>
                <a:spcPts val="0"/>
              </a:spcAft>
              <a:buClr>
                <a:schemeClr val="dk1"/>
              </a:buClr>
              <a:buSzPts val="1200"/>
              <a:buNone/>
              <a:defRPr/>
            </a:lvl4pPr>
            <a:lvl5pPr indent="-228600" lvl="4" marL="2286000" rtl="0" algn="l">
              <a:lnSpc>
                <a:spcPct val="100000"/>
              </a:lnSpc>
              <a:spcBef>
                <a:spcPts val="0"/>
              </a:spcBef>
              <a:spcAft>
                <a:spcPts val="0"/>
              </a:spcAft>
              <a:buClr>
                <a:schemeClr val="dk1"/>
              </a:buClr>
              <a:buSzPts val="1200"/>
              <a:buNone/>
              <a:defRPr/>
            </a:lvl5pPr>
            <a:lvl6pPr indent="-228600" lvl="5" marL="2743200" rtl="0" algn="l">
              <a:spcBef>
                <a:spcPts val="300"/>
              </a:spcBef>
              <a:spcAft>
                <a:spcPts val="0"/>
              </a:spcAft>
              <a:buClr>
                <a:schemeClr val="dk1"/>
              </a:buClr>
              <a:buSzPts val="1300"/>
              <a:buNone/>
              <a:defRPr/>
            </a:lvl6pPr>
            <a:lvl7pPr indent="-228600" lvl="6" marL="3200400" rtl="0" algn="l">
              <a:lnSpc>
                <a:spcPct val="100000"/>
              </a:lnSpc>
              <a:spcBef>
                <a:spcPts val="0"/>
              </a:spcBef>
              <a:spcAft>
                <a:spcPts val="0"/>
              </a:spcAft>
              <a:buClr>
                <a:schemeClr val="dk1"/>
              </a:buClr>
              <a:buSzPts val="1300"/>
              <a:buNone/>
              <a:defRPr/>
            </a:lvl7pPr>
            <a:lvl8pPr indent="-311150" lvl="7" marL="3657600" rtl="0" algn="l">
              <a:spcBef>
                <a:spcPts val="300"/>
              </a:spcBef>
              <a:spcAft>
                <a:spcPts val="0"/>
              </a:spcAft>
              <a:buClr>
                <a:schemeClr val="dk1"/>
              </a:buClr>
              <a:buSzPts val="1300"/>
              <a:buChar char="•"/>
              <a:defRPr/>
            </a:lvl8pPr>
            <a:lvl9pPr indent="-311150" lvl="8" marL="4114800" rtl="0" algn="l">
              <a:spcBef>
                <a:spcPts val="300"/>
              </a:spcBef>
              <a:spcAft>
                <a:spcPts val="0"/>
              </a:spcAft>
              <a:buClr>
                <a:schemeClr val="dk1"/>
              </a:buClr>
              <a:buSzPts val="1300"/>
              <a:buChar char="•"/>
              <a:defRPr/>
            </a:lvl9pPr>
          </a:lstStyle>
          <a:p/>
        </p:txBody>
      </p:sp>
      <p:sp>
        <p:nvSpPr>
          <p:cNvPr id="1209" name="Google Shape;1209;p205"/>
          <p:cNvSpPr/>
          <p:nvPr/>
        </p:nvSpPr>
        <p:spPr>
          <a:xfrm>
            <a:off x="6200038" y="170737"/>
            <a:ext cx="1561500" cy="652500"/>
          </a:xfrm>
          <a:prstGeom prst="rect">
            <a:avLst/>
          </a:prstGeom>
          <a:solidFill>
            <a:srgbClr val="FFFFFF"/>
          </a:solidFill>
          <a:ln>
            <a:noFill/>
          </a:ln>
        </p:spPr>
        <p:txBody>
          <a:bodyPr anchorCtr="0" anchor="t" bIns="107575" lIns="134475" spcFirstLastPara="1" rIns="134475" wrap="square" tIns="107575">
            <a:noAutofit/>
          </a:bodyPr>
          <a:lstStyle/>
          <a:p>
            <a:pPr indent="0" lvl="0" marL="0" marR="0" rtl="0" algn="ctr">
              <a:lnSpc>
                <a:spcPct val="90000"/>
              </a:lnSpc>
              <a:spcBef>
                <a:spcPts val="0"/>
              </a:spcBef>
              <a:spcAft>
                <a:spcPts val="0"/>
              </a:spcAft>
              <a:buNone/>
            </a:pPr>
            <a:r>
              <a:t/>
            </a:r>
            <a:endParaRPr b="0" i="0" sz="1800" u="none" cap="none" strike="noStrike">
              <a:solidFill>
                <a:srgbClr val="FFFFFF"/>
              </a:solidFill>
              <a:latin typeface="Quattrocento Sans"/>
              <a:ea typeface="Quattrocento Sans"/>
              <a:cs typeface="Quattrocento Sans"/>
              <a:sym typeface="Quattrocento Sans"/>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Table of Contents">
    <p:spTree>
      <p:nvGrpSpPr>
        <p:cNvPr id="1210" name="Shape 1210"/>
        <p:cNvGrpSpPr/>
        <p:nvPr/>
      </p:nvGrpSpPr>
      <p:grpSpPr>
        <a:xfrm>
          <a:off x="0" y="0"/>
          <a:ext cx="0" cy="0"/>
          <a:chOff x="0" y="0"/>
          <a:chExt cx="0" cy="0"/>
        </a:xfrm>
      </p:grpSpPr>
      <p:sp>
        <p:nvSpPr>
          <p:cNvPr id="1211" name="Google Shape;1211;p206"/>
          <p:cNvSpPr txBox="1"/>
          <p:nvPr>
            <p:ph type="title"/>
          </p:nvPr>
        </p:nvSpPr>
        <p:spPr>
          <a:xfrm>
            <a:off x="341996" y="876707"/>
            <a:ext cx="2713800" cy="6747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chemeClr val="dk1"/>
              </a:buClr>
              <a:buSzPts val="1300"/>
              <a:buFont typeface="Quattrocento Sans"/>
              <a:buNone/>
              <a:defRPr sz="1300">
                <a:solidFill>
                  <a:schemeClr val="dk1"/>
                </a:solidFill>
              </a:defRPr>
            </a:lvl1pPr>
            <a:lvl2pPr lvl="1" rtl="0">
              <a:spcBef>
                <a:spcPts val="0"/>
              </a:spcBef>
              <a:spcAft>
                <a:spcPts val="0"/>
              </a:spcAft>
              <a:buSzPts val="1000"/>
              <a:buNone/>
              <a:defRPr/>
            </a:lvl2pPr>
            <a:lvl3pPr lvl="2" rtl="0">
              <a:spcBef>
                <a:spcPts val="0"/>
              </a:spcBef>
              <a:spcAft>
                <a:spcPts val="0"/>
              </a:spcAft>
              <a:buSzPts val="1000"/>
              <a:buNone/>
              <a:defRPr/>
            </a:lvl3pPr>
            <a:lvl4pPr lvl="3" rtl="0">
              <a:spcBef>
                <a:spcPts val="0"/>
              </a:spcBef>
              <a:spcAft>
                <a:spcPts val="0"/>
              </a:spcAft>
              <a:buSzPts val="10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000"/>
              <a:buNone/>
              <a:defRPr/>
            </a:lvl7pPr>
            <a:lvl8pPr lvl="7" rtl="0">
              <a:spcBef>
                <a:spcPts val="0"/>
              </a:spcBef>
              <a:spcAft>
                <a:spcPts val="0"/>
              </a:spcAft>
              <a:buSzPts val="1000"/>
              <a:buNone/>
              <a:defRPr/>
            </a:lvl8pPr>
            <a:lvl9pPr lvl="8" rtl="0">
              <a:spcBef>
                <a:spcPts val="0"/>
              </a:spcBef>
              <a:spcAft>
                <a:spcPts val="0"/>
              </a:spcAft>
              <a:buSzPts val="1000"/>
              <a:buNone/>
              <a:defRPr/>
            </a:lvl9pPr>
          </a:lstStyle>
          <a:p/>
        </p:txBody>
      </p:sp>
      <p:sp>
        <p:nvSpPr>
          <p:cNvPr id="1212" name="Google Shape;1212;p206"/>
          <p:cNvSpPr txBox="1"/>
          <p:nvPr>
            <p:ph idx="1" type="body"/>
          </p:nvPr>
        </p:nvSpPr>
        <p:spPr>
          <a:xfrm>
            <a:off x="4672382" y="876707"/>
            <a:ext cx="2878200" cy="28404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dk2"/>
              </a:buClr>
              <a:buSzPts val="1200"/>
              <a:buNone/>
              <a:defRPr sz="1300">
                <a:solidFill>
                  <a:schemeClr val="dk2"/>
                </a:solidFill>
              </a:defRPr>
            </a:lvl1pPr>
            <a:lvl2pPr indent="-228600" lvl="1" marL="914400" rtl="0" algn="l">
              <a:lnSpc>
                <a:spcPct val="100000"/>
              </a:lnSpc>
              <a:spcBef>
                <a:spcPts val="400"/>
              </a:spcBef>
              <a:spcAft>
                <a:spcPts val="0"/>
              </a:spcAft>
              <a:buClr>
                <a:schemeClr val="dk1"/>
              </a:buClr>
              <a:buSzPts val="1200"/>
              <a:buNone/>
              <a:defRPr sz="1300"/>
            </a:lvl2pPr>
            <a:lvl3pPr indent="-228600" lvl="2" marL="1371600" rtl="0" algn="l">
              <a:lnSpc>
                <a:spcPct val="100000"/>
              </a:lnSpc>
              <a:spcBef>
                <a:spcPts val="0"/>
              </a:spcBef>
              <a:spcAft>
                <a:spcPts val="0"/>
              </a:spcAft>
              <a:buClr>
                <a:schemeClr val="dk2"/>
              </a:buClr>
              <a:buSzPts val="1200"/>
              <a:buNone/>
              <a:defRPr sz="1300"/>
            </a:lvl3pPr>
            <a:lvl4pPr indent="-228600" lvl="3" marL="1828800" rtl="0" algn="l">
              <a:lnSpc>
                <a:spcPct val="100000"/>
              </a:lnSpc>
              <a:spcBef>
                <a:spcPts val="0"/>
              </a:spcBef>
              <a:spcAft>
                <a:spcPts val="0"/>
              </a:spcAft>
              <a:buClr>
                <a:schemeClr val="dk1"/>
              </a:buClr>
              <a:buSzPts val="1200"/>
              <a:buNone/>
              <a:defRPr sz="1300"/>
            </a:lvl4pPr>
            <a:lvl5pPr indent="-228600" lvl="4" marL="2286000" rtl="0" algn="l">
              <a:lnSpc>
                <a:spcPct val="100000"/>
              </a:lnSpc>
              <a:spcBef>
                <a:spcPts val="0"/>
              </a:spcBef>
              <a:spcAft>
                <a:spcPts val="0"/>
              </a:spcAft>
              <a:buClr>
                <a:schemeClr val="dk1"/>
              </a:buClr>
              <a:buSzPts val="1200"/>
              <a:buNone/>
              <a:defRPr sz="1300"/>
            </a:lvl5pPr>
            <a:lvl6pPr indent="-228600" lvl="5" marL="2743200" rtl="0" algn="l">
              <a:spcBef>
                <a:spcPts val="300"/>
              </a:spcBef>
              <a:spcAft>
                <a:spcPts val="0"/>
              </a:spcAft>
              <a:buClr>
                <a:schemeClr val="dk1"/>
              </a:buClr>
              <a:buSzPts val="1300"/>
              <a:buNone/>
              <a:defRPr/>
            </a:lvl6pPr>
            <a:lvl7pPr indent="-228600" lvl="6" marL="3200400" rtl="0" algn="l">
              <a:lnSpc>
                <a:spcPct val="100000"/>
              </a:lnSpc>
              <a:spcBef>
                <a:spcPts val="0"/>
              </a:spcBef>
              <a:spcAft>
                <a:spcPts val="0"/>
              </a:spcAft>
              <a:buClr>
                <a:schemeClr val="dk1"/>
              </a:buClr>
              <a:buSzPts val="1300"/>
              <a:buNone/>
              <a:defRPr/>
            </a:lvl7pPr>
            <a:lvl8pPr indent="-311150" lvl="7" marL="3657600" rtl="0" algn="l">
              <a:spcBef>
                <a:spcPts val="300"/>
              </a:spcBef>
              <a:spcAft>
                <a:spcPts val="0"/>
              </a:spcAft>
              <a:buClr>
                <a:schemeClr val="dk1"/>
              </a:buClr>
              <a:buSzPts val="1300"/>
              <a:buChar char="•"/>
              <a:defRPr/>
            </a:lvl8pPr>
            <a:lvl9pPr indent="-311150" lvl="8" marL="4114800" rtl="0" algn="l">
              <a:spcBef>
                <a:spcPts val="300"/>
              </a:spcBef>
              <a:spcAft>
                <a:spcPts val="0"/>
              </a:spcAft>
              <a:buClr>
                <a:schemeClr val="dk1"/>
              </a:buClr>
              <a:buSzPts val="1300"/>
              <a:buChar char="•"/>
              <a:defRPr/>
            </a:lvl9pPr>
          </a:lstStyle>
          <a:p/>
        </p:txBody>
      </p:sp>
      <p:pic>
        <p:nvPicPr>
          <p:cNvPr id="1213" name="Google Shape;1213;p206"/>
          <p:cNvPicPr preferRelativeResize="0"/>
          <p:nvPr/>
        </p:nvPicPr>
        <p:blipFill>
          <a:blip r:embed="rId2">
            <a:alphaModFix/>
          </a:blip>
          <a:stretch>
            <a:fillRect/>
          </a:stretch>
        </p:blipFill>
        <p:spPr>
          <a:xfrm>
            <a:off x="7731324" y="293638"/>
            <a:ext cx="1083526" cy="210283"/>
          </a:xfrm>
          <a:prstGeom prst="rect">
            <a:avLst/>
          </a:prstGeom>
          <a:noFill/>
          <a:ln>
            <a:noFill/>
          </a:ln>
        </p:spPr>
      </p:pic>
    </p:spTree>
  </p:cSld>
  <p:clrMapOvr>
    <a:masterClrMapping/>
  </p:clrMapOvr>
  <p:transition>
    <p:fade/>
  </p:transition>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Layout">
  <p:cSld name="Text Layout">
    <p:spTree>
      <p:nvGrpSpPr>
        <p:cNvPr id="1214" name="Shape 1214"/>
        <p:cNvGrpSpPr/>
        <p:nvPr/>
      </p:nvGrpSpPr>
      <p:grpSpPr>
        <a:xfrm>
          <a:off x="0" y="0"/>
          <a:ext cx="0" cy="0"/>
          <a:chOff x="0" y="0"/>
          <a:chExt cx="0" cy="0"/>
        </a:xfrm>
      </p:grpSpPr>
      <p:sp>
        <p:nvSpPr>
          <p:cNvPr id="1215" name="Google Shape;1215;p207"/>
          <p:cNvSpPr txBox="1"/>
          <p:nvPr>
            <p:ph type="title"/>
          </p:nvPr>
        </p:nvSpPr>
        <p:spPr>
          <a:xfrm>
            <a:off x="341996" y="465321"/>
            <a:ext cx="8479800" cy="302400"/>
          </a:xfrm>
          <a:prstGeom prst="rect">
            <a:avLst/>
          </a:prstGeom>
          <a:noFill/>
          <a:ln>
            <a:noFill/>
          </a:ln>
        </p:spPr>
        <p:txBody>
          <a:bodyPr anchorCtr="0" anchor="t" bIns="0" lIns="0" spcFirstLastPara="1" rIns="0" wrap="square" tIns="0">
            <a:noAutofit/>
          </a:bodyPr>
          <a:lstStyle>
            <a:lvl1pPr lvl="0" rtl="0" algn="l">
              <a:lnSpc>
                <a:spcPct val="114285"/>
              </a:lnSpc>
              <a:spcBef>
                <a:spcPts val="0"/>
              </a:spcBef>
              <a:spcAft>
                <a:spcPts val="0"/>
              </a:spcAft>
              <a:buClr>
                <a:schemeClr val="dk1"/>
              </a:buClr>
              <a:buSzPts val="2100"/>
              <a:buFont typeface="Quattrocento Sans"/>
              <a:buNone/>
              <a:defRPr sz="2100">
                <a:solidFill>
                  <a:schemeClr val="dk1"/>
                </a:solidFill>
              </a:defRPr>
            </a:lvl1pPr>
            <a:lvl2pPr lvl="1" rtl="0">
              <a:spcBef>
                <a:spcPts val="0"/>
              </a:spcBef>
              <a:spcAft>
                <a:spcPts val="0"/>
              </a:spcAft>
              <a:buSzPts val="1000"/>
              <a:buNone/>
              <a:defRPr/>
            </a:lvl2pPr>
            <a:lvl3pPr lvl="2" rtl="0">
              <a:spcBef>
                <a:spcPts val="0"/>
              </a:spcBef>
              <a:spcAft>
                <a:spcPts val="0"/>
              </a:spcAft>
              <a:buSzPts val="1000"/>
              <a:buNone/>
              <a:defRPr/>
            </a:lvl3pPr>
            <a:lvl4pPr lvl="3" rtl="0">
              <a:spcBef>
                <a:spcPts val="0"/>
              </a:spcBef>
              <a:spcAft>
                <a:spcPts val="0"/>
              </a:spcAft>
              <a:buSzPts val="10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000"/>
              <a:buNone/>
              <a:defRPr/>
            </a:lvl7pPr>
            <a:lvl8pPr lvl="7" rtl="0">
              <a:spcBef>
                <a:spcPts val="0"/>
              </a:spcBef>
              <a:spcAft>
                <a:spcPts val="0"/>
              </a:spcAft>
              <a:buSzPts val="1000"/>
              <a:buNone/>
              <a:defRPr/>
            </a:lvl8pPr>
            <a:lvl9pPr lvl="8" rtl="0">
              <a:spcBef>
                <a:spcPts val="0"/>
              </a:spcBef>
              <a:spcAft>
                <a:spcPts val="0"/>
              </a:spcAft>
              <a:buSzPts val="1000"/>
              <a:buNone/>
              <a:defRPr/>
            </a:lvl9pPr>
          </a:lstStyle>
          <a:p/>
        </p:txBody>
      </p:sp>
      <p:sp>
        <p:nvSpPr>
          <p:cNvPr id="1216" name="Google Shape;1216;p207"/>
          <p:cNvSpPr txBox="1"/>
          <p:nvPr>
            <p:ph idx="1" type="body"/>
          </p:nvPr>
        </p:nvSpPr>
        <p:spPr>
          <a:xfrm>
            <a:off x="341996" y="1442101"/>
            <a:ext cx="8479800" cy="452700"/>
          </a:xfrm>
          <a:prstGeom prst="rect">
            <a:avLst/>
          </a:prstGeom>
          <a:noFill/>
          <a:ln>
            <a:noFill/>
          </a:ln>
        </p:spPr>
        <p:txBody>
          <a:bodyPr anchorCtr="0" anchor="t" bIns="0" lIns="0" spcFirstLastPara="1" rIns="0" wrap="square" tIns="0">
            <a:noAutofit/>
          </a:bodyPr>
          <a:lstStyle>
            <a:lvl1pPr indent="-228600" lvl="0" marL="457200" rtl="0" algn="l">
              <a:lnSpc>
                <a:spcPct val="120000"/>
              </a:lnSpc>
              <a:spcBef>
                <a:spcPts val="0"/>
              </a:spcBef>
              <a:spcAft>
                <a:spcPts val="0"/>
              </a:spcAft>
              <a:buClr>
                <a:schemeClr val="dk1"/>
              </a:buClr>
              <a:buSzPts val="1300"/>
              <a:buNone/>
              <a:defRPr b="0" i="0" sz="1500">
                <a:solidFill>
                  <a:schemeClr val="dk1"/>
                </a:solidFill>
                <a:latin typeface="Quattrocento Sans"/>
                <a:ea typeface="Quattrocento Sans"/>
                <a:cs typeface="Quattrocento Sans"/>
                <a:sym typeface="Quattrocento Sans"/>
              </a:defRPr>
            </a:lvl1pPr>
            <a:lvl2pPr indent="-228600" lvl="1" marL="914400" rtl="0" algn="l">
              <a:lnSpc>
                <a:spcPct val="120000"/>
              </a:lnSpc>
              <a:spcBef>
                <a:spcPts val="0"/>
              </a:spcBef>
              <a:spcAft>
                <a:spcPts val="0"/>
              </a:spcAft>
              <a:buClr>
                <a:schemeClr val="dk1"/>
              </a:buClr>
              <a:buSzPts val="1300"/>
              <a:buNone/>
              <a:defRPr/>
            </a:lvl2pPr>
            <a:lvl3pPr indent="-228600" lvl="2" marL="1371600" rtl="0" algn="l">
              <a:lnSpc>
                <a:spcPct val="100000"/>
              </a:lnSpc>
              <a:spcBef>
                <a:spcPts val="0"/>
              </a:spcBef>
              <a:spcAft>
                <a:spcPts val="0"/>
              </a:spcAft>
              <a:buClr>
                <a:schemeClr val="dk2"/>
              </a:buClr>
              <a:buSzPts val="1200"/>
              <a:buNone/>
              <a:defRPr/>
            </a:lvl3pPr>
            <a:lvl4pPr indent="-228600" lvl="3" marL="1828800" rtl="0" algn="l">
              <a:lnSpc>
                <a:spcPct val="100000"/>
              </a:lnSpc>
              <a:spcBef>
                <a:spcPts val="0"/>
              </a:spcBef>
              <a:spcAft>
                <a:spcPts val="0"/>
              </a:spcAft>
              <a:buClr>
                <a:schemeClr val="dk1"/>
              </a:buClr>
              <a:buSzPts val="1200"/>
              <a:buNone/>
              <a:defRPr/>
            </a:lvl4pPr>
            <a:lvl5pPr indent="-228600" lvl="4" marL="2286000" rtl="0" algn="l">
              <a:lnSpc>
                <a:spcPct val="100000"/>
              </a:lnSpc>
              <a:spcBef>
                <a:spcPts val="0"/>
              </a:spcBef>
              <a:spcAft>
                <a:spcPts val="0"/>
              </a:spcAft>
              <a:buClr>
                <a:schemeClr val="dk1"/>
              </a:buClr>
              <a:buSzPts val="800"/>
              <a:buNone/>
              <a:defRPr/>
            </a:lvl5pPr>
            <a:lvl6pPr indent="-228600" lvl="5" marL="2743200" rtl="0" algn="l">
              <a:spcBef>
                <a:spcPts val="300"/>
              </a:spcBef>
              <a:spcAft>
                <a:spcPts val="0"/>
              </a:spcAft>
              <a:buClr>
                <a:schemeClr val="dk1"/>
              </a:buClr>
              <a:buSzPts val="1300"/>
              <a:buNone/>
              <a:defRPr/>
            </a:lvl6pPr>
            <a:lvl7pPr indent="-228600" lvl="6" marL="3200400" rtl="0" algn="l">
              <a:lnSpc>
                <a:spcPct val="100000"/>
              </a:lnSpc>
              <a:spcBef>
                <a:spcPts val="0"/>
              </a:spcBef>
              <a:spcAft>
                <a:spcPts val="0"/>
              </a:spcAft>
              <a:buClr>
                <a:schemeClr val="dk1"/>
              </a:buClr>
              <a:buSzPts val="1300"/>
              <a:buNone/>
              <a:defRPr/>
            </a:lvl7pPr>
            <a:lvl8pPr indent="-311150" lvl="7" marL="3657600" rtl="0" algn="l">
              <a:spcBef>
                <a:spcPts val="300"/>
              </a:spcBef>
              <a:spcAft>
                <a:spcPts val="0"/>
              </a:spcAft>
              <a:buClr>
                <a:schemeClr val="dk1"/>
              </a:buClr>
              <a:buSzPts val="1300"/>
              <a:buChar char="•"/>
              <a:defRPr/>
            </a:lvl8pPr>
            <a:lvl9pPr indent="-311150" lvl="8" marL="4114800" rtl="0" algn="l">
              <a:spcBef>
                <a:spcPts val="300"/>
              </a:spcBef>
              <a:spcAft>
                <a:spcPts val="0"/>
              </a:spcAft>
              <a:buClr>
                <a:schemeClr val="dk1"/>
              </a:buClr>
              <a:buSzPts val="1300"/>
              <a:buChar char="•"/>
              <a:defRPr/>
            </a:lvl9pPr>
          </a:lstStyle>
          <a:p/>
        </p:txBody>
      </p:sp>
      <p:sp>
        <p:nvSpPr>
          <p:cNvPr id="1217" name="Google Shape;1217;p207"/>
          <p:cNvSpPr txBox="1"/>
          <p:nvPr>
            <p:ph idx="2" type="body"/>
          </p:nvPr>
        </p:nvSpPr>
        <p:spPr>
          <a:xfrm>
            <a:off x="341996" y="2363541"/>
            <a:ext cx="8479800" cy="327000"/>
          </a:xfrm>
          <a:prstGeom prst="rect">
            <a:avLst/>
          </a:prstGeom>
          <a:noFill/>
          <a:ln>
            <a:noFill/>
          </a:ln>
        </p:spPr>
        <p:txBody>
          <a:bodyPr anchorCtr="0" anchor="t" bIns="0" lIns="0" spcFirstLastPara="1" rIns="0" wrap="square" tIns="0">
            <a:noAutofit/>
          </a:bodyPr>
          <a:lstStyle>
            <a:lvl1pPr indent="-228600" lvl="0" marL="457200" rtl="0" algn="l">
              <a:lnSpc>
                <a:spcPct val="128571"/>
              </a:lnSpc>
              <a:spcBef>
                <a:spcPts val="0"/>
              </a:spcBef>
              <a:spcAft>
                <a:spcPts val="0"/>
              </a:spcAft>
              <a:buClr>
                <a:schemeClr val="dk2"/>
              </a:buClr>
              <a:buSzPts val="900"/>
              <a:buNone/>
              <a:defRPr b="0" sz="1000">
                <a:solidFill>
                  <a:schemeClr val="dk2"/>
                </a:solidFill>
                <a:latin typeface="Quattrocento Sans"/>
                <a:ea typeface="Quattrocento Sans"/>
                <a:cs typeface="Quattrocento Sans"/>
                <a:sym typeface="Quattrocento Sans"/>
              </a:defRPr>
            </a:lvl1pPr>
            <a:lvl2pPr indent="-228600" lvl="1" marL="914400" rtl="0" algn="l">
              <a:lnSpc>
                <a:spcPct val="128571"/>
              </a:lnSpc>
              <a:spcBef>
                <a:spcPts val="0"/>
              </a:spcBef>
              <a:spcAft>
                <a:spcPts val="0"/>
              </a:spcAft>
              <a:buClr>
                <a:schemeClr val="dk1"/>
              </a:buClr>
              <a:buSzPts val="900"/>
              <a:buNone/>
              <a:defRPr sz="1000">
                <a:solidFill>
                  <a:schemeClr val="dk1"/>
                </a:solidFill>
              </a:defRPr>
            </a:lvl2pPr>
            <a:lvl3pPr indent="-228600" lvl="2" marL="1371600" rtl="0" algn="l">
              <a:lnSpc>
                <a:spcPct val="100000"/>
              </a:lnSpc>
              <a:spcBef>
                <a:spcPts val="0"/>
              </a:spcBef>
              <a:spcAft>
                <a:spcPts val="0"/>
              </a:spcAft>
              <a:buClr>
                <a:schemeClr val="dk2"/>
              </a:buClr>
              <a:buSzPts val="1200"/>
              <a:buNone/>
              <a:defRPr/>
            </a:lvl3pPr>
            <a:lvl4pPr indent="-228600" lvl="3" marL="1828800" rtl="0" algn="l">
              <a:lnSpc>
                <a:spcPct val="100000"/>
              </a:lnSpc>
              <a:spcBef>
                <a:spcPts val="0"/>
              </a:spcBef>
              <a:spcAft>
                <a:spcPts val="0"/>
              </a:spcAft>
              <a:buClr>
                <a:schemeClr val="dk1"/>
              </a:buClr>
              <a:buSzPts val="1200"/>
              <a:buNone/>
              <a:defRPr/>
            </a:lvl4pPr>
            <a:lvl5pPr indent="-228600" lvl="4" marL="2286000" rtl="0" algn="l">
              <a:lnSpc>
                <a:spcPct val="100000"/>
              </a:lnSpc>
              <a:spcBef>
                <a:spcPts val="0"/>
              </a:spcBef>
              <a:spcAft>
                <a:spcPts val="0"/>
              </a:spcAft>
              <a:buClr>
                <a:schemeClr val="dk1"/>
              </a:buClr>
              <a:buSzPts val="800"/>
              <a:buNone/>
              <a:defRPr/>
            </a:lvl5pPr>
            <a:lvl6pPr indent="-228600" lvl="5" marL="2743200" rtl="0" algn="l">
              <a:spcBef>
                <a:spcPts val="300"/>
              </a:spcBef>
              <a:spcAft>
                <a:spcPts val="0"/>
              </a:spcAft>
              <a:buClr>
                <a:schemeClr val="dk1"/>
              </a:buClr>
              <a:buSzPts val="1300"/>
              <a:buNone/>
              <a:defRPr/>
            </a:lvl6pPr>
            <a:lvl7pPr indent="-228600" lvl="6" marL="3200400" rtl="0" algn="l">
              <a:lnSpc>
                <a:spcPct val="100000"/>
              </a:lnSpc>
              <a:spcBef>
                <a:spcPts val="0"/>
              </a:spcBef>
              <a:spcAft>
                <a:spcPts val="0"/>
              </a:spcAft>
              <a:buClr>
                <a:schemeClr val="dk1"/>
              </a:buClr>
              <a:buSzPts val="1300"/>
              <a:buNone/>
              <a:defRPr/>
            </a:lvl7pPr>
            <a:lvl8pPr indent="-311150" lvl="7" marL="3657600" rtl="0" algn="l">
              <a:spcBef>
                <a:spcPts val="300"/>
              </a:spcBef>
              <a:spcAft>
                <a:spcPts val="0"/>
              </a:spcAft>
              <a:buClr>
                <a:schemeClr val="dk1"/>
              </a:buClr>
              <a:buSzPts val="1300"/>
              <a:buChar char="•"/>
              <a:defRPr/>
            </a:lvl8pPr>
            <a:lvl9pPr indent="-311150" lvl="8" marL="4114800" rtl="0" algn="l">
              <a:spcBef>
                <a:spcPts val="300"/>
              </a:spcBef>
              <a:spcAft>
                <a:spcPts val="0"/>
              </a:spcAft>
              <a:buClr>
                <a:schemeClr val="dk1"/>
              </a:buClr>
              <a:buSzPts val="1300"/>
              <a:buChar char="•"/>
              <a:defRPr/>
            </a:lvl9pPr>
          </a:lstStyle>
          <a:p/>
        </p:txBody>
      </p:sp>
      <p:sp>
        <p:nvSpPr>
          <p:cNvPr id="1218" name="Google Shape;1218;p207"/>
          <p:cNvSpPr txBox="1"/>
          <p:nvPr>
            <p:ph idx="3" type="body"/>
          </p:nvPr>
        </p:nvSpPr>
        <p:spPr>
          <a:xfrm>
            <a:off x="341996" y="3264710"/>
            <a:ext cx="8479800" cy="249000"/>
          </a:xfrm>
          <a:prstGeom prst="rect">
            <a:avLst/>
          </a:prstGeom>
          <a:noFill/>
          <a:ln>
            <a:noFill/>
          </a:ln>
        </p:spPr>
        <p:txBody>
          <a:bodyPr anchorCtr="0" anchor="t" bIns="0" lIns="0" spcFirstLastPara="1" rIns="0" wrap="square" tIns="0">
            <a:noAutofit/>
          </a:bodyPr>
          <a:lstStyle>
            <a:lvl1pPr indent="-228600" lvl="0" marL="457200" rtl="0" algn="l">
              <a:lnSpc>
                <a:spcPct val="120000"/>
              </a:lnSpc>
              <a:spcBef>
                <a:spcPts val="0"/>
              </a:spcBef>
              <a:spcAft>
                <a:spcPts val="0"/>
              </a:spcAft>
              <a:buClr>
                <a:schemeClr val="dk1"/>
              </a:buClr>
              <a:buSzPts val="700"/>
              <a:buNone/>
              <a:defRPr sz="700">
                <a:solidFill>
                  <a:schemeClr val="dk1"/>
                </a:solidFill>
              </a:defRPr>
            </a:lvl1pPr>
            <a:lvl2pPr indent="-228600" lvl="1" marL="914400" rtl="0" algn="l">
              <a:lnSpc>
                <a:spcPct val="100000"/>
              </a:lnSpc>
              <a:spcBef>
                <a:spcPts val="0"/>
              </a:spcBef>
              <a:spcAft>
                <a:spcPts val="0"/>
              </a:spcAft>
              <a:buClr>
                <a:schemeClr val="dk1"/>
              </a:buClr>
              <a:buSzPts val="700"/>
              <a:buNone/>
              <a:defRPr sz="700">
                <a:solidFill>
                  <a:schemeClr val="dk1"/>
                </a:solidFill>
              </a:defRPr>
            </a:lvl2pPr>
            <a:lvl3pPr indent="-228600" lvl="2" marL="1371600" rtl="0" algn="l">
              <a:lnSpc>
                <a:spcPct val="100000"/>
              </a:lnSpc>
              <a:spcBef>
                <a:spcPts val="0"/>
              </a:spcBef>
              <a:spcAft>
                <a:spcPts val="0"/>
              </a:spcAft>
              <a:buClr>
                <a:schemeClr val="dk2"/>
              </a:buClr>
              <a:buSzPts val="1200"/>
              <a:buNone/>
              <a:defRPr/>
            </a:lvl3pPr>
            <a:lvl4pPr indent="-228600" lvl="3" marL="1828800" rtl="0" algn="l">
              <a:lnSpc>
                <a:spcPct val="100000"/>
              </a:lnSpc>
              <a:spcBef>
                <a:spcPts val="0"/>
              </a:spcBef>
              <a:spcAft>
                <a:spcPts val="0"/>
              </a:spcAft>
              <a:buClr>
                <a:schemeClr val="dk1"/>
              </a:buClr>
              <a:buSzPts val="1200"/>
              <a:buNone/>
              <a:defRPr/>
            </a:lvl4pPr>
            <a:lvl5pPr indent="-228600" lvl="4" marL="2286000" rtl="0" algn="l">
              <a:lnSpc>
                <a:spcPct val="100000"/>
              </a:lnSpc>
              <a:spcBef>
                <a:spcPts val="0"/>
              </a:spcBef>
              <a:spcAft>
                <a:spcPts val="0"/>
              </a:spcAft>
              <a:buClr>
                <a:schemeClr val="dk1"/>
              </a:buClr>
              <a:buSzPts val="800"/>
              <a:buNone/>
              <a:defRPr/>
            </a:lvl5pPr>
            <a:lvl6pPr indent="-228600" lvl="5" marL="2743200" rtl="0" algn="l">
              <a:spcBef>
                <a:spcPts val="300"/>
              </a:spcBef>
              <a:spcAft>
                <a:spcPts val="0"/>
              </a:spcAft>
              <a:buClr>
                <a:schemeClr val="dk1"/>
              </a:buClr>
              <a:buSzPts val="1300"/>
              <a:buNone/>
              <a:defRPr/>
            </a:lvl6pPr>
            <a:lvl7pPr indent="-228600" lvl="6" marL="3200400" rtl="0" algn="l">
              <a:lnSpc>
                <a:spcPct val="100000"/>
              </a:lnSpc>
              <a:spcBef>
                <a:spcPts val="0"/>
              </a:spcBef>
              <a:spcAft>
                <a:spcPts val="0"/>
              </a:spcAft>
              <a:buClr>
                <a:schemeClr val="dk1"/>
              </a:buClr>
              <a:buSzPts val="1300"/>
              <a:buNone/>
              <a:defRPr/>
            </a:lvl7pPr>
            <a:lvl8pPr indent="-311150" lvl="7" marL="3657600" rtl="0" algn="l">
              <a:spcBef>
                <a:spcPts val="300"/>
              </a:spcBef>
              <a:spcAft>
                <a:spcPts val="0"/>
              </a:spcAft>
              <a:buClr>
                <a:schemeClr val="dk1"/>
              </a:buClr>
              <a:buSzPts val="1300"/>
              <a:buChar char="•"/>
              <a:defRPr/>
            </a:lvl8pPr>
            <a:lvl9pPr indent="-311150" lvl="8" marL="4114800" rtl="0" algn="l">
              <a:spcBef>
                <a:spcPts val="300"/>
              </a:spcBef>
              <a:spcAft>
                <a:spcPts val="0"/>
              </a:spcAft>
              <a:buClr>
                <a:schemeClr val="dk1"/>
              </a:buClr>
              <a:buSzPts val="1300"/>
              <a:buChar char="•"/>
              <a:defRPr/>
            </a:lvl9pPr>
          </a:lstStyle>
          <a:p/>
        </p:txBody>
      </p:sp>
      <p:pic>
        <p:nvPicPr>
          <p:cNvPr id="1219" name="Google Shape;1219;p207"/>
          <p:cNvPicPr preferRelativeResize="0"/>
          <p:nvPr/>
        </p:nvPicPr>
        <p:blipFill>
          <a:blip r:embed="rId2">
            <a:alphaModFix/>
          </a:blip>
          <a:stretch>
            <a:fillRect/>
          </a:stretch>
        </p:blipFill>
        <p:spPr>
          <a:xfrm>
            <a:off x="7731324" y="293638"/>
            <a:ext cx="1083526" cy="210283"/>
          </a:xfrm>
          <a:prstGeom prst="rect">
            <a:avLst/>
          </a:prstGeom>
          <a:noFill/>
          <a:ln>
            <a:noFill/>
          </a:ln>
        </p:spPr>
      </p:pic>
    </p:spTree>
  </p:cSld>
  <p:clrMapOvr>
    <a:masterClrMapping/>
  </p:clrMapOvr>
  <p:transition>
    <p:fade/>
  </p:transition>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option 1">
  <p:cSld name="Text option 1">
    <p:spTree>
      <p:nvGrpSpPr>
        <p:cNvPr id="1220" name="Shape 1220"/>
        <p:cNvGrpSpPr/>
        <p:nvPr/>
      </p:nvGrpSpPr>
      <p:grpSpPr>
        <a:xfrm>
          <a:off x="0" y="0"/>
          <a:ext cx="0" cy="0"/>
          <a:chOff x="0" y="0"/>
          <a:chExt cx="0" cy="0"/>
        </a:xfrm>
      </p:grpSpPr>
      <p:sp>
        <p:nvSpPr>
          <p:cNvPr id="1221" name="Google Shape;1221;p208"/>
          <p:cNvSpPr txBox="1"/>
          <p:nvPr>
            <p:ph type="title"/>
          </p:nvPr>
        </p:nvSpPr>
        <p:spPr>
          <a:xfrm>
            <a:off x="341996" y="465321"/>
            <a:ext cx="8479800" cy="302400"/>
          </a:xfrm>
          <a:prstGeom prst="rect">
            <a:avLst/>
          </a:prstGeom>
          <a:noFill/>
          <a:ln>
            <a:noFill/>
          </a:ln>
        </p:spPr>
        <p:txBody>
          <a:bodyPr anchorCtr="0" anchor="t" bIns="0" lIns="0" spcFirstLastPara="1" rIns="0" wrap="square" tIns="0">
            <a:noAutofit/>
          </a:bodyPr>
          <a:lstStyle>
            <a:lvl1pPr lvl="0" rtl="0" algn="l">
              <a:lnSpc>
                <a:spcPct val="114285"/>
              </a:lnSpc>
              <a:spcBef>
                <a:spcPts val="0"/>
              </a:spcBef>
              <a:spcAft>
                <a:spcPts val="0"/>
              </a:spcAft>
              <a:buClr>
                <a:schemeClr val="dk1"/>
              </a:buClr>
              <a:buSzPts val="2100"/>
              <a:buFont typeface="Quattrocento Sans"/>
              <a:buNone/>
              <a:defRPr sz="2100">
                <a:solidFill>
                  <a:schemeClr val="dk1"/>
                </a:solidFill>
              </a:defRPr>
            </a:lvl1pPr>
            <a:lvl2pPr lvl="1" rtl="0">
              <a:spcBef>
                <a:spcPts val="0"/>
              </a:spcBef>
              <a:spcAft>
                <a:spcPts val="0"/>
              </a:spcAft>
              <a:buSzPts val="1000"/>
              <a:buNone/>
              <a:defRPr/>
            </a:lvl2pPr>
            <a:lvl3pPr lvl="2" rtl="0">
              <a:spcBef>
                <a:spcPts val="0"/>
              </a:spcBef>
              <a:spcAft>
                <a:spcPts val="0"/>
              </a:spcAft>
              <a:buSzPts val="1000"/>
              <a:buNone/>
              <a:defRPr/>
            </a:lvl3pPr>
            <a:lvl4pPr lvl="3" rtl="0">
              <a:spcBef>
                <a:spcPts val="0"/>
              </a:spcBef>
              <a:spcAft>
                <a:spcPts val="0"/>
              </a:spcAft>
              <a:buSzPts val="10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000"/>
              <a:buNone/>
              <a:defRPr/>
            </a:lvl7pPr>
            <a:lvl8pPr lvl="7" rtl="0">
              <a:spcBef>
                <a:spcPts val="0"/>
              </a:spcBef>
              <a:spcAft>
                <a:spcPts val="0"/>
              </a:spcAft>
              <a:buSzPts val="1000"/>
              <a:buNone/>
              <a:defRPr/>
            </a:lvl8pPr>
            <a:lvl9pPr lvl="8" rtl="0">
              <a:spcBef>
                <a:spcPts val="0"/>
              </a:spcBef>
              <a:spcAft>
                <a:spcPts val="0"/>
              </a:spcAft>
              <a:buSzPts val="1000"/>
              <a:buNone/>
              <a:defRPr/>
            </a:lvl9pPr>
          </a:lstStyle>
          <a:p/>
        </p:txBody>
      </p:sp>
      <p:sp>
        <p:nvSpPr>
          <p:cNvPr id="1222" name="Google Shape;1222;p208"/>
          <p:cNvSpPr txBox="1"/>
          <p:nvPr>
            <p:ph idx="1" type="body"/>
          </p:nvPr>
        </p:nvSpPr>
        <p:spPr>
          <a:xfrm>
            <a:off x="341996" y="1441940"/>
            <a:ext cx="7038300" cy="452700"/>
          </a:xfrm>
          <a:prstGeom prst="rect">
            <a:avLst/>
          </a:prstGeom>
          <a:noFill/>
          <a:ln>
            <a:noFill/>
          </a:ln>
        </p:spPr>
        <p:txBody>
          <a:bodyPr anchorCtr="0" anchor="t" bIns="0" lIns="0" spcFirstLastPara="1" rIns="0" wrap="square" tIns="0">
            <a:noAutofit/>
          </a:bodyPr>
          <a:lstStyle>
            <a:lvl1pPr indent="-228600" lvl="0" marL="457200" rtl="0" algn="l">
              <a:lnSpc>
                <a:spcPct val="120000"/>
              </a:lnSpc>
              <a:spcBef>
                <a:spcPts val="0"/>
              </a:spcBef>
              <a:spcAft>
                <a:spcPts val="0"/>
              </a:spcAft>
              <a:buClr>
                <a:schemeClr val="dk1"/>
              </a:buClr>
              <a:buSzPts val="1300"/>
              <a:buNone/>
              <a:defRPr sz="1500">
                <a:solidFill>
                  <a:schemeClr val="dk1"/>
                </a:solidFill>
                <a:latin typeface="Quattrocento Sans"/>
                <a:ea typeface="Quattrocento Sans"/>
                <a:cs typeface="Quattrocento Sans"/>
                <a:sym typeface="Quattrocento Sans"/>
              </a:defRPr>
            </a:lvl1pPr>
            <a:lvl2pPr indent="-228600" lvl="1" marL="914400" rtl="0" algn="l">
              <a:lnSpc>
                <a:spcPct val="100000"/>
              </a:lnSpc>
              <a:spcBef>
                <a:spcPts val="0"/>
              </a:spcBef>
              <a:spcAft>
                <a:spcPts val="0"/>
              </a:spcAft>
              <a:buClr>
                <a:schemeClr val="dk1"/>
              </a:buClr>
              <a:buSzPts val="1300"/>
              <a:buNone/>
              <a:defRPr/>
            </a:lvl2pPr>
            <a:lvl3pPr indent="-228600" lvl="2" marL="1371600" rtl="0" algn="l">
              <a:lnSpc>
                <a:spcPct val="100000"/>
              </a:lnSpc>
              <a:spcBef>
                <a:spcPts val="0"/>
              </a:spcBef>
              <a:spcAft>
                <a:spcPts val="0"/>
              </a:spcAft>
              <a:buClr>
                <a:schemeClr val="dk2"/>
              </a:buClr>
              <a:buSzPts val="1200"/>
              <a:buNone/>
              <a:defRPr/>
            </a:lvl3pPr>
            <a:lvl4pPr indent="-228600" lvl="3" marL="1828800" rtl="0" algn="l">
              <a:lnSpc>
                <a:spcPct val="100000"/>
              </a:lnSpc>
              <a:spcBef>
                <a:spcPts val="0"/>
              </a:spcBef>
              <a:spcAft>
                <a:spcPts val="0"/>
              </a:spcAft>
              <a:buClr>
                <a:schemeClr val="dk1"/>
              </a:buClr>
              <a:buSzPts val="1200"/>
              <a:buNone/>
              <a:defRPr/>
            </a:lvl4pPr>
            <a:lvl5pPr indent="-228600" lvl="4" marL="2286000" rtl="0" algn="l">
              <a:lnSpc>
                <a:spcPct val="100000"/>
              </a:lnSpc>
              <a:spcBef>
                <a:spcPts val="0"/>
              </a:spcBef>
              <a:spcAft>
                <a:spcPts val="0"/>
              </a:spcAft>
              <a:buClr>
                <a:schemeClr val="dk1"/>
              </a:buClr>
              <a:buSzPts val="800"/>
              <a:buNone/>
              <a:defRPr/>
            </a:lvl5pPr>
            <a:lvl6pPr indent="-228600" lvl="5" marL="2743200" rtl="0" algn="l">
              <a:spcBef>
                <a:spcPts val="300"/>
              </a:spcBef>
              <a:spcAft>
                <a:spcPts val="0"/>
              </a:spcAft>
              <a:buClr>
                <a:schemeClr val="dk1"/>
              </a:buClr>
              <a:buSzPts val="1300"/>
              <a:buNone/>
              <a:defRPr/>
            </a:lvl6pPr>
            <a:lvl7pPr indent="-228600" lvl="6" marL="3200400" rtl="0" algn="l">
              <a:lnSpc>
                <a:spcPct val="100000"/>
              </a:lnSpc>
              <a:spcBef>
                <a:spcPts val="0"/>
              </a:spcBef>
              <a:spcAft>
                <a:spcPts val="0"/>
              </a:spcAft>
              <a:buClr>
                <a:schemeClr val="dk1"/>
              </a:buClr>
              <a:buSzPts val="1300"/>
              <a:buNone/>
              <a:defRPr/>
            </a:lvl7pPr>
            <a:lvl8pPr indent="-311150" lvl="7" marL="3657600" rtl="0" algn="l">
              <a:spcBef>
                <a:spcPts val="300"/>
              </a:spcBef>
              <a:spcAft>
                <a:spcPts val="0"/>
              </a:spcAft>
              <a:buClr>
                <a:schemeClr val="dk1"/>
              </a:buClr>
              <a:buSzPts val="1300"/>
              <a:buChar char="•"/>
              <a:defRPr/>
            </a:lvl8pPr>
            <a:lvl9pPr indent="-311150" lvl="8" marL="4114800" rtl="0" algn="l">
              <a:spcBef>
                <a:spcPts val="300"/>
              </a:spcBef>
              <a:spcAft>
                <a:spcPts val="0"/>
              </a:spcAft>
              <a:buClr>
                <a:schemeClr val="dk1"/>
              </a:buClr>
              <a:buSzPts val="1300"/>
              <a:buChar char="•"/>
              <a:defRPr/>
            </a:lvl9pPr>
          </a:lstStyle>
          <a:p/>
        </p:txBody>
      </p:sp>
      <p:sp>
        <p:nvSpPr>
          <p:cNvPr id="1223" name="Google Shape;1223;p208"/>
          <p:cNvSpPr txBox="1"/>
          <p:nvPr>
            <p:ph idx="2" type="body"/>
          </p:nvPr>
        </p:nvSpPr>
        <p:spPr>
          <a:xfrm>
            <a:off x="341996" y="2363541"/>
            <a:ext cx="2713800" cy="1967700"/>
          </a:xfrm>
          <a:prstGeom prst="rect">
            <a:avLst/>
          </a:prstGeom>
          <a:noFill/>
          <a:ln>
            <a:noFill/>
          </a:ln>
        </p:spPr>
        <p:txBody>
          <a:bodyPr anchorCtr="0" anchor="t" bIns="0" lIns="0" spcFirstLastPara="1" rIns="0" wrap="square" tIns="0">
            <a:noAutofit/>
          </a:bodyPr>
          <a:lstStyle>
            <a:lvl1pPr indent="-228600" lvl="0" marL="457200" rtl="0" algn="l">
              <a:lnSpc>
                <a:spcPct val="128571"/>
              </a:lnSpc>
              <a:spcBef>
                <a:spcPts val="0"/>
              </a:spcBef>
              <a:spcAft>
                <a:spcPts val="0"/>
              </a:spcAft>
              <a:buClr>
                <a:schemeClr val="dk2"/>
              </a:buClr>
              <a:buSzPts val="900"/>
              <a:buNone/>
              <a:defRPr b="0" sz="1000">
                <a:solidFill>
                  <a:schemeClr val="dk2"/>
                </a:solidFill>
                <a:latin typeface="Quattrocento Sans"/>
                <a:ea typeface="Quattrocento Sans"/>
                <a:cs typeface="Quattrocento Sans"/>
                <a:sym typeface="Quattrocento Sans"/>
              </a:defRPr>
            </a:lvl1pPr>
            <a:lvl2pPr indent="-285750" lvl="1" marL="914400" marR="0" rtl="0" algn="l">
              <a:lnSpc>
                <a:spcPct val="128571"/>
              </a:lnSpc>
              <a:spcBef>
                <a:spcPts val="400"/>
              </a:spcBef>
              <a:spcAft>
                <a:spcPts val="0"/>
              </a:spcAft>
              <a:buClr>
                <a:schemeClr val="dk1"/>
              </a:buClr>
              <a:buSzPts val="900"/>
              <a:buFont typeface="Arial"/>
              <a:buChar char="•"/>
              <a:defRPr sz="1000">
                <a:solidFill>
                  <a:schemeClr val="dk1"/>
                </a:solidFill>
                <a:latin typeface="Quattrocento Sans"/>
                <a:ea typeface="Quattrocento Sans"/>
                <a:cs typeface="Quattrocento Sans"/>
                <a:sym typeface="Quattrocento Sans"/>
              </a:defRPr>
            </a:lvl2pPr>
            <a:lvl3pPr indent="-228600" lvl="2" marL="1371600" rtl="0" algn="l">
              <a:lnSpc>
                <a:spcPct val="100000"/>
              </a:lnSpc>
              <a:spcBef>
                <a:spcPts val="400"/>
              </a:spcBef>
              <a:spcAft>
                <a:spcPts val="0"/>
              </a:spcAft>
              <a:buClr>
                <a:schemeClr val="dk2"/>
              </a:buClr>
              <a:buSzPts val="1200"/>
              <a:buNone/>
              <a:defRPr/>
            </a:lvl3pPr>
            <a:lvl4pPr indent="-228600" lvl="3" marL="1828800" rtl="0" algn="l">
              <a:lnSpc>
                <a:spcPct val="100000"/>
              </a:lnSpc>
              <a:spcBef>
                <a:spcPts val="0"/>
              </a:spcBef>
              <a:spcAft>
                <a:spcPts val="0"/>
              </a:spcAft>
              <a:buClr>
                <a:schemeClr val="dk1"/>
              </a:buClr>
              <a:buSzPts val="1200"/>
              <a:buNone/>
              <a:defRPr/>
            </a:lvl4pPr>
            <a:lvl5pPr indent="-228600" lvl="4" marL="2286000" rtl="0" algn="l">
              <a:lnSpc>
                <a:spcPct val="100000"/>
              </a:lnSpc>
              <a:spcBef>
                <a:spcPts val="0"/>
              </a:spcBef>
              <a:spcAft>
                <a:spcPts val="0"/>
              </a:spcAft>
              <a:buClr>
                <a:schemeClr val="dk1"/>
              </a:buClr>
              <a:buSzPts val="800"/>
              <a:buNone/>
              <a:defRPr/>
            </a:lvl5pPr>
            <a:lvl6pPr indent="-228600" lvl="5" marL="2743200" rtl="0" algn="l">
              <a:spcBef>
                <a:spcPts val="300"/>
              </a:spcBef>
              <a:spcAft>
                <a:spcPts val="0"/>
              </a:spcAft>
              <a:buClr>
                <a:schemeClr val="dk1"/>
              </a:buClr>
              <a:buSzPts val="1300"/>
              <a:buNone/>
              <a:defRPr/>
            </a:lvl6pPr>
            <a:lvl7pPr indent="-228600" lvl="6" marL="3200400" rtl="0" algn="l">
              <a:lnSpc>
                <a:spcPct val="100000"/>
              </a:lnSpc>
              <a:spcBef>
                <a:spcPts val="0"/>
              </a:spcBef>
              <a:spcAft>
                <a:spcPts val="0"/>
              </a:spcAft>
              <a:buClr>
                <a:schemeClr val="dk1"/>
              </a:buClr>
              <a:buSzPts val="1300"/>
              <a:buNone/>
              <a:defRPr/>
            </a:lvl7pPr>
            <a:lvl8pPr indent="-311150" lvl="7" marL="3657600" rtl="0" algn="l">
              <a:spcBef>
                <a:spcPts val="300"/>
              </a:spcBef>
              <a:spcAft>
                <a:spcPts val="0"/>
              </a:spcAft>
              <a:buClr>
                <a:schemeClr val="dk1"/>
              </a:buClr>
              <a:buSzPts val="1300"/>
              <a:buChar char="•"/>
              <a:defRPr/>
            </a:lvl8pPr>
            <a:lvl9pPr indent="-311150" lvl="8" marL="4114800" rtl="0" algn="l">
              <a:spcBef>
                <a:spcPts val="300"/>
              </a:spcBef>
              <a:spcAft>
                <a:spcPts val="0"/>
              </a:spcAft>
              <a:buClr>
                <a:schemeClr val="dk1"/>
              </a:buClr>
              <a:buSzPts val="1300"/>
              <a:buChar char="•"/>
              <a:defRPr/>
            </a:lvl9pPr>
          </a:lstStyle>
          <a:p/>
        </p:txBody>
      </p:sp>
      <p:sp>
        <p:nvSpPr>
          <p:cNvPr id="1224" name="Google Shape;1224;p208"/>
          <p:cNvSpPr txBox="1"/>
          <p:nvPr>
            <p:ph idx="3" type="body"/>
          </p:nvPr>
        </p:nvSpPr>
        <p:spPr>
          <a:xfrm>
            <a:off x="3238836" y="2363541"/>
            <a:ext cx="2713800" cy="1967700"/>
          </a:xfrm>
          <a:prstGeom prst="rect">
            <a:avLst/>
          </a:prstGeom>
          <a:noFill/>
          <a:ln>
            <a:noFill/>
          </a:ln>
        </p:spPr>
        <p:txBody>
          <a:bodyPr anchorCtr="0" anchor="t" bIns="0" lIns="0" spcFirstLastPara="1" rIns="0" wrap="square" tIns="0">
            <a:noAutofit/>
          </a:bodyPr>
          <a:lstStyle>
            <a:lvl1pPr indent="-228600" lvl="0" marL="457200" rtl="0" algn="l">
              <a:lnSpc>
                <a:spcPct val="128571"/>
              </a:lnSpc>
              <a:spcBef>
                <a:spcPts val="0"/>
              </a:spcBef>
              <a:spcAft>
                <a:spcPts val="0"/>
              </a:spcAft>
              <a:buClr>
                <a:schemeClr val="dk2"/>
              </a:buClr>
              <a:buSzPts val="900"/>
              <a:buNone/>
              <a:defRPr b="0" sz="1000">
                <a:solidFill>
                  <a:schemeClr val="dk2"/>
                </a:solidFill>
                <a:latin typeface="Quattrocento Sans"/>
                <a:ea typeface="Quattrocento Sans"/>
                <a:cs typeface="Quattrocento Sans"/>
                <a:sym typeface="Quattrocento Sans"/>
              </a:defRPr>
            </a:lvl1pPr>
            <a:lvl2pPr indent="-285750" lvl="1" marL="914400" marR="0" rtl="0" algn="l">
              <a:lnSpc>
                <a:spcPct val="128571"/>
              </a:lnSpc>
              <a:spcBef>
                <a:spcPts val="400"/>
              </a:spcBef>
              <a:spcAft>
                <a:spcPts val="0"/>
              </a:spcAft>
              <a:buClr>
                <a:schemeClr val="dk1"/>
              </a:buClr>
              <a:buSzPts val="900"/>
              <a:buFont typeface="Arial"/>
              <a:buChar char="•"/>
              <a:defRPr sz="1000">
                <a:solidFill>
                  <a:schemeClr val="dk1"/>
                </a:solidFill>
                <a:latin typeface="Quattrocento Sans"/>
                <a:ea typeface="Quattrocento Sans"/>
                <a:cs typeface="Quattrocento Sans"/>
                <a:sym typeface="Quattrocento Sans"/>
              </a:defRPr>
            </a:lvl2pPr>
            <a:lvl3pPr indent="-228600" lvl="2" marL="1371600" rtl="0" algn="l">
              <a:lnSpc>
                <a:spcPct val="100000"/>
              </a:lnSpc>
              <a:spcBef>
                <a:spcPts val="400"/>
              </a:spcBef>
              <a:spcAft>
                <a:spcPts val="0"/>
              </a:spcAft>
              <a:buClr>
                <a:schemeClr val="dk2"/>
              </a:buClr>
              <a:buSzPts val="1200"/>
              <a:buNone/>
              <a:defRPr/>
            </a:lvl3pPr>
            <a:lvl4pPr indent="-228600" lvl="3" marL="1828800" rtl="0" algn="l">
              <a:lnSpc>
                <a:spcPct val="100000"/>
              </a:lnSpc>
              <a:spcBef>
                <a:spcPts val="0"/>
              </a:spcBef>
              <a:spcAft>
                <a:spcPts val="0"/>
              </a:spcAft>
              <a:buClr>
                <a:schemeClr val="dk1"/>
              </a:buClr>
              <a:buSzPts val="1200"/>
              <a:buNone/>
              <a:defRPr/>
            </a:lvl4pPr>
            <a:lvl5pPr indent="-228600" lvl="4" marL="2286000" rtl="0" algn="l">
              <a:lnSpc>
                <a:spcPct val="100000"/>
              </a:lnSpc>
              <a:spcBef>
                <a:spcPts val="0"/>
              </a:spcBef>
              <a:spcAft>
                <a:spcPts val="0"/>
              </a:spcAft>
              <a:buClr>
                <a:schemeClr val="dk1"/>
              </a:buClr>
              <a:buSzPts val="800"/>
              <a:buNone/>
              <a:defRPr/>
            </a:lvl5pPr>
            <a:lvl6pPr indent="-228600" lvl="5" marL="2743200" rtl="0" algn="l">
              <a:spcBef>
                <a:spcPts val="300"/>
              </a:spcBef>
              <a:spcAft>
                <a:spcPts val="0"/>
              </a:spcAft>
              <a:buClr>
                <a:schemeClr val="dk1"/>
              </a:buClr>
              <a:buSzPts val="1300"/>
              <a:buNone/>
              <a:defRPr/>
            </a:lvl6pPr>
            <a:lvl7pPr indent="-228600" lvl="6" marL="3200400" rtl="0" algn="l">
              <a:lnSpc>
                <a:spcPct val="100000"/>
              </a:lnSpc>
              <a:spcBef>
                <a:spcPts val="0"/>
              </a:spcBef>
              <a:spcAft>
                <a:spcPts val="0"/>
              </a:spcAft>
              <a:buClr>
                <a:schemeClr val="dk1"/>
              </a:buClr>
              <a:buSzPts val="1300"/>
              <a:buNone/>
              <a:defRPr/>
            </a:lvl7pPr>
            <a:lvl8pPr indent="-311150" lvl="7" marL="3657600" rtl="0" algn="l">
              <a:spcBef>
                <a:spcPts val="300"/>
              </a:spcBef>
              <a:spcAft>
                <a:spcPts val="0"/>
              </a:spcAft>
              <a:buClr>
                <a:schemeClr val="dk1"/>
              </a:buClr>
              <a:buSzPts val="1300"/>
              <a:buChar char="•"/>
              <a:defRPr/>
            </a:lvl8pPr>
            <a:lvl9pPr indent="-311150" lvl="8" marL="4114800" rtl="0" algn="l">
              <a:spcBef>
                <a:spcPts val="300"/>
              </a:spcBef>
              <a:spcAft>
                <a:spcPts val="0"/>
              </a:spcAft>
              <a:buClr>
                <a:schemeClr val="dk1"/>
              </a:buClr>
              <a:buSzPts val="1300"/>
              <a:buChar char="•"/>
              <a:defRPr/>
            </a:lvl9pPr>
          </a:lstStyle>
          <a:p/>
        </p:txBody>
      </p:sp>
      <p:sp>
        <p:nvSpPr>
          <p:cNvPr id="1225" name="Google Shape;1225;p208"/>
          <p:cNvSpPr txBox="1"/>
          <p:nvPr>
            <p:ph idx="4" type="body"/>
          </p:nvPr>
        </p:nvSpPr>
        <p:spPr>
          <a:xfrm>
            <a:off x="6112469" y="2363541"/>
            <a:ext cx="2713800" cy="1967700"/>
          </a:xfrm>
          <a:prstGeom prst="rect">
            <a:avLst/>
          </a:prstGeom>
          <a:noFill/>
          <a:ln>
            <a:noFill/>
          </a:ln>
        </p:spPr>
        <p:txBody>
          <a:bodyPr anchorCtr="0" anchor="t" bIns="0" lIns="0" spcFirstLastPara="1" rIns="0" wrap="square" tIns="0">
            <a:noAutofit/>
          </a:bodyPr>
          <a:lstStyle>
            <a:lvl1pPr indent="-228600" lvl="0" marL="457200" rtl="0" algn="l">
              <a:lnSpc>
                <a:spcPct val="128571"/>
              </a:lnSpc>
              <a:spcBef>
                <a:spcPts val="0"/>
              </a:spcBef>
              <a:spcAft>
                <a:spcPts val="0"/>
              </a:spcAft>
              <a:buClr>
                <a:schemeClr val="dk2"/>
              </a:buClr>
              <a:buSzPts val="900"/>
              <a:buNone/>
              <a:defRPr b="0" sz="1000">
                <a:solidFill>
                  <a:schemeClr val="dk2"/>
                </a:solidFill>
                <a:latin typeface="Quattrocento Sans"/>
                <a:ea typeface="Quattrocento Sans"/>
                <a:cs typeface="Quattrocento Sans"/>
                <a:sym typeface="Quattrocento Sans"/>
              </a:defRPr>
            </a:lvl1pPr>
            <a:lvl2pPr indent="-285750" lvl="1" marL="914400" marR="0" rtl="0" algn="l">
              <a:lnSpc>
                <a:spcPct val="128571"/>
              </a:lnSpc>
              <a:spcBef>
                <a:spcPts val="400"/>
              </a:spcBef>
              <a:spcAft>
                <a:spcPts val="0"/>
              </a:spcAft>
              <a:buClr>
                <a:schemeClr val="dk1"/>
              </a:buClr>
              <a:buSzPts val="900"/>
              <a:buFont typeface="Arial"/>
              <a:buChar char="•"/>
              <a:defRPr sz="1000">
                <a:solidFill>
                  <a:schemeClr val="dk1"/>
                </a:solidFill>
                <a:latin typeface="Quattrocento Sans"/>
                <a:ea typeface="Quattrocento Sans"/>
                <a:cs typeface="Quattrocento Sans"/>
                <a:sym typeface="Quattrocento Sans"/>
              </a:defRPr>
            </a:lvl2pPr>
            <a:lvl3pPr indent="-228600" lvl="2" marL="1371600" rtl="0" algn="l">
              <a:lnSpc>
                <a:spcPct val="100000"/>
              </a:lnSpc>
              <a:spcBef>
                <a:spcPts val="400"/>
              </a:spcBef>
              <a:spcAft>
                <a:spcPts val="0"/>
              </a:spcAft>
              <a:buClr>
                <a:schemeClr val="dk2"/>
              </a:buClr>
              <a:buSzPts val="1200"/>
              <a:buNone/>
              <a:defRPr/>
            </a:lvl3pPr>
            <a:lvl4pPr indent="-228600" lvl="3" marL="1828800" rtl="0" algn="l">
              <a:lnSpc>
                <a:spcPct val="100000"/>
              </a:lnSpc>
              <a:spcBef>
                <a:spcPts val="0"/>
              </a:spcBef>
              <a:spcAft>
                <a:spcPts val="0"/>
              </a:spcAft>
              <a:buClr>
                <a:schemeClr val="dk1"/>
              </a:buClr>
              <a:buSzPts val="1200"/>
              <a:buNone/>
              <a:defRPr/>
            </a:lvl4pPr>
            <a:lvl5pPr indent="-228600" lvl="4" marL="2286000" rtl="0" algn="l">
              <a:lnSpc>
                <a:spcPct val="100000"/>
              </a:lnSpc>
              <a:spcBef>
                <a:spcPts val="0"/>
              </a:spcBef>
              <a:spcAft>
                <a:spcPts val="0"/>
              </a:spcAft>
              <a:buClr>
                <a:schemeClr val="dk1"/>
              </a:buClr>
              <a:buSzPts val="800"/>
              <a:buNone/>
              <a:defRPr/>
            </a:lvl5pPr>
            <a:lvl6pPr indent="-228600" lvl="5" marL="2743200" rtl="0" algn="l">
              <a:spcBef>
                <a:spcPts val="300"/>
              </a:spcBef>
              <a:spcAft>
                <a:spcPts val="0"/>
              </a:spcAft>
              <a:buClr>
                <a:schemeClr val="dk1"/>
              </a:buClr>
              <a:buSzPts val="1300"/>
              <a:buNone/>
              <a:defRPr/>
            </a:lvl6pPr>
            <a:lvl7pPr indent="-228600" lvl="6" marL="3200400" rtl="0" algn="l">
              <a:lnSpc>
                <a:spcPct val="100000"/>
              </a:lnSpc>
              <a:spcBef>
                <a:spcPts val="0"/>
              </a:spcBef>
              <a:spcAft>
                <a:spcPts val="0"/>
              </a:spcAft>
              <a:buClr>
                <a:schemeClr val="dk1"/>
              </a:buClr>
              <a:buSzPts val="1300"/>
              <a:buNone/>
              <a:defRPr/>
            </a:lvl7pPr>
            <a:lvl8pPr indent="-311150" lvl="7" marL="3657600" rtl="0" algn="l">
              <a:spcBef>
                <a:spcPts val="300"/>
              </a:spcBef>
              <a:spcAft>
                <a:spcPts val="0"/>
              </a:spcAft>
              <a:buClr>
                <a:schemeClr val="dk1"/>
              </a:buClr>
              <a:buSzPts val="1300"/>
              <a:buChar char="•"/>
              <a:defRPr/>
            </a:lvl8pPr>
            <a:lvl9pPr indent="-311150" lvl="8" marL="4114800" rtl="0" algn="l">
              <a:spcBef>
                <a:spcPts val="300"/>
              </a:spcBef>
              <a:spcAft>
                <a:spcPts val="0"/>
              </a:spcAft>
              <a:buClr>
                <a:schemeClr val="dk1"/>
              </a:buClr>
              <a:buSzPts val="1300"/>
              <a:buChar char="•"/>
              <a:defRPr/>
            </a:lvl9pPr>
          </a:lstStyle>
          <a:p/>
        </p:txBody>
      </p:sp>
      <p:pic>
        <p:nvPicPr>
          <p:cNvPr id="1226" name="Google Shape;1226;p208"/>
          <p:cNvPicPr preferRelativeResize="0"/>
          <p:nvPr/>
        </p:nvPicPr>
        <p:blipFill>
          <a:blip r:embed="rId2">
            <a:alphaModFix/>
          </a:blip>
          <a:stretch>
            <a:fillRect/>
          </a:stretch>
        </p:blipFill>
        <p:spPr>
          <a:xfrm>
            <a:off x="7731324" y="293638"/>
            <a:ext cx="1083526" cy="210283"/>
          </a:xfrm>
          <a:prstGeom prst="rect">
            <a:avLst/>
          </a:prstGeom>
          <a:noFill/>
          <a:ln>
            <a:noFill/>
          </a:ln>
        </p:spPr>
      </p:pic>
    </p:spTree>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ext Layout">
  <p:cSld name="1_Text Layout">
    <p:spTree>
      <p:nvGrpSpPr>
        <p:cNvPr id="84" name="Shape 84"/>
        <p:cNvGrpSpPr/>
        <p:nvPr/>
      </p:nvGrpSpPr>
      <p:grpSpPr>
        <a:xfrm>
          <a:off x="0" y="0"/>
          <a:ext cx="0" cy="0"/>
          <a:chOff x="0" y="0"/>
          <a:chExt cx="0" cy="0"/>
        </a:xfrm>
      </p:grpSpPr>
      <p:sp>
        <p:nvSpPr>
          <p:cNvPr id="85" name="Google Shape;85;p22"/>
          <p:cNvSpPr txBox="1"/>
          <p:nvPr>
            <p:ph type="title"/>
          </p:nvPr>
        </p:nvSpPr>
        <p:spPr>
          <a:xfrm>
            <a:off x="341996" y="465321"/>
            <a:ext cx="8479800" cy="302400"/>
          </a:xfrm>
          <a:prstGeom prst="rect">
            <a:avLst/>
          </a:prstGeom>
          <a:noFill/>
          <a:ln>
            <a:noFill/>
          </a:ln>
        </p:spPr>
        <p:txBody>
          <a:bodyPr anchorCtr="0" anchor="t" bIns="0" lIns="0" spcFirstLastPara="1" rIns="0" wrap="square" tIns="0">
            <a:noAutofit/>
          </a:bodyPr>
          <a:lstStyle>
            <a:lvl1pPr lvl="0" algn="l">
              <a:lnSpc>
                <a:spcPct val="114285"/>
              </a:lnSpc>
              <a:spcBef>
                <a:spcPts val="0"/>
              </a:spcBef>
              <a:spcAft>
                <a:spcPts val="0"/>
              </a:spcAft>
              <a:buClr>
                <a:schemeClr val="dk1"/>
              </a:buClr>
              <a:buSzPts val="2100"/>
              <a:buFont typeface="Quattrocento Sans"/>
              <a:buNone/>
              <a:defRPr sz="2100">
                <a:solidFill>
                  <a:schemeClr val="dk1"/>
                </a:solidFil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86" name="Google Shape;86;p22"/>
          <p:cNvSpPr txBox="1"/>
          <p:nvPr>
            <p:ph idx="1" type="body"/>
          </p:nvPr>
        </p:nvSpPr>
        <p:spPr>
          <a:xfrm>
            <a:off x="341996" y="1071411"/>
            <a:ext cx="8479800" cy="452700"/>
          </a:xfrm>
          <a:prstGeom prst="rect">
            <a:avLst/>
          </a:prstGeom>
          <a:noFill/>
          <a:ln>
            <a:noFill/>
          </a:ln>
        </p:spPr>
        <p:txBody>
          <a:bodyPr anchorCtr="0" anchor="t" bIns="0" lIns="0" spcFirstLastPara="1" rIns="0" wrap="square" tIns="0">
            <a:noAutofit/>
          </a:bodyPr>
          <a:lstStyle>
            <a:lvl1pPr indent="-228600" lvl="0" marL="457200" algn="l">
              <a:lnSpc>
                <a:spcPct val="120000"/>
              </a:lnSpc>
              <a:spcBef>
                <a:spcPts val="0"/>
              </a:spcBef>
              <a:spcAft>
                <a:spcPts val="0"/>
              </a:spcAft>
              <a:buClr>
                <a:schemeClr val="dk1"/>
              </a:buClr>
              <a:buSzPts val="1300"/>
              <a:buNone/>
              <a:defRPr b="0" i="0" sz="1500">
                <a:solidFill>
                  <a:schemeClr val="dk1"/>
                </a:solidFill>
                <a:latin typeface="Quattrocento Sans"/>
                <a:ea typeface="Quattrocento Sans"/>
                <a:cs typeface="Quattrocento Sans"/>
                <a:sym typeface="Quattrocento Sans"/>
              </a:defRPr>
            </a:lvl1pPr>
            <a:lvl2pPr indent="-228600" lvl="1" marL="914400" algn="l">
              <a:lnSpc>
                <a:spcPct val="120000"/>
              </a:lnSpc>
              <a:spcBef>
                <a:spcPts val="0"/>
              </a:spcBef>
              <a:spcAft>
                <a:spcPts val="0"/>
              </a:spcAft>
              <a:buClr>
                <a:schemeClr val="dk1"/>
              </a:buClr>
              <a:buSzPts val="1300"/>
              <a:buNone/>
              <a:defRPr/>
            </a:lvl2pPr>
            <a:lvl3pPr indent="-228600" lvl="2" marL="1371600" algn="l">
              <a:lnSpc>
                <a:spcPct val="100000"/>
              </a:lnSpc>
              <a:spcBef>
                <a:spcPts val="0"/>
              </a:spcBef>
              <a:spcAft>
                <a:spcPts val="0"/>
              </a:spcAft>
              <a:buClr>
                <a:schemeClr val="dk2"/>
              </a:buClr>
              <a:buSzPts val="1200"/>
              <a:buNone/>
              <a:defRPr/>
            </a:lvl3pPr>
            <a:lvl4pPr indent="-228600" lvl="3" marL="1828800" algn="l">
              <a:lnSpc>
                <a:spcPct val="100000"/>
              </a:lnSpc>
              <a:spcBef>
                <a:spcPts val="0"/>
              </a:spcBef>
              <a:spcAft>
                <a:spcPts val="0"/>
              </a:spcAft>
              <a:buClr>
                <a:schemeClr val="dk1"/>
              </a:buClr>
              <a:buSzPts val="1200"/>
              <a:buNone/>
              <a:defRPr/>
            </a:lvl4pPr>
            <a:lvl5pPr indent="-228600" lvl="4" marL="2286000" algn="l">
              <a:lnSpc>
                <a:spcPct val="100000"/>
              </a:lnSpc>
              <a:spcBef>
                <a:spcPts val="0"/>
              </a:spcBef>
              <a:spcAft>
                <a:spcPts val="0"/>
              </a:spcAft>
              <a:buClr>
                <a:schemeClr val="dk1"/>
              </a:buClr>
              <a:buSzPts val="800"/>
              <a:buNone/>
              <a:defRPr/>
            </a:lvl5pPr>
            <a:lvl6pPr indent="-228600" lvl="5" marL="2743200" algn="l">
              <a:lnSpc>
                <a:spcPct val="100000"/>
              </a:lnSpc>
              <a:spcBef>
                <a:spcPts val="300"/>
              </a:spcBef>
              <a:spcAft>
                <a:spcPts val="0"/>
              </a:spcAft>
              <a:buClr>
                <a:schemeClr val="dk1"/>
              </a:buClr>
              <a:buSzPts val="1300"/>
              <a:buNone/>
              <a:defRPr/>
            </a:lvl6pPr>
            <a:lvl7pPr indent="-228600" lvl="6" marL="3200400" algn="l">
              <a:lnSpc>
                <a:spcPct val="100000"/>
              </a:lnSpc>
              <a:spcBef>
                <a:spcPts val="0"/>
              </a:spcBef>
              <a:spcAft>
                <a:spcPts val="0"/>
              </a:spcAft>
              <a:buClr>
                <a:schemeClr val="dk1"/>
              </a:buClr>
              <a:buSzPts val="1300"/>
              <a:buNone/>
              <a:defRPr/>
            </a:lvl7pPr>
            <a:lvl8pPr indent="-311150" lvl="7" marL="3657600" algn="l">
              <a:lnSpc>
                <a:spcPct val="100000"/>
              </a:lnSpc>
              <a:spcBef>
                <a:spcPts val="300"/>
              </a:spcBef>
              <a:spcAft>
                <a:spcPts val="0"/>
              </a:spcAft>
              <a:buClr>
                <a:schemeClr val="dk1"/>
              </a:buClr>
              <a:buSzPts val="1300"/>
              <a:buChar char="•"/>
              <a:defRPr/>
            </a:lvl8pPr>
            <a:lvl9pPr indent="-311150" lvl="8" marL="4114800" algn="l">
              <a:lnSpc>
                <a:spcPct val="100000"/>
              </a:lnSpc>
              <a:spcBef>
                <a:spcPts val="300"/>
              </a:spcBef>
              <a:spcAft>
                <a:spcPts val="0"/>
              </a:spcAft>
              <a:buClr>
                <a:schemeClr val="dk1"/>
              </a:buClr>
              <a:buSzPts val="1300"/>
              <a:buChar char="•"/>
              <a:defRPr/>
            </a:lvl9pPr>
          </a:lstStyle>
          <a:p/>
        </p:txBody>
      </p:sp>
      <p:sp>
        <p:nvSpPr>
          <p:cNvPr id="87" name="Google Shape;87;p22"/>
          <p:cNvSpPr/>
          <p:nvPr/>
        </p:nvSpPr>
        <p:spPr>
          <a:xfrm>
            <a:off x="7792600" y="276725"/>
            <a:ext cx="1083600" cy="2103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8" name="Google Shape;88;p22"/>
          <p:cNvPicPr preferRelativeResize="0"/>
          <p:nvPr/>
        </p:nvPicPr>
        <p:blipFill>
          <a:blip r:embed="rId2">
            <a:alphaModFix/>
          </a:blip>
          <a:stretch>
            <a:fillRect/>
          </a:stretch>
        </p:blipFill>
        <p:spPr>
          <a:xfrm>
            <a:off x="7792637" y="225063"/>
            <a:ext cx="1083526" cy="210283"/>
          </a:xfrm>
          <a:prstGeom prst="rect">
            <a:avLst/>
          </a:prstGeom>
          <a:noFill/>
          <a:ln>
            <a:noFill/>
          </a:ln>
        </p:spPr>
      </p:pic>
    </p:spTree>
  </p:cSld>
  <p:clrMapOvr>
    <a:masterClrMapping/>
  </p:clrMapOvr>
  <p:transition>
    <p:fade/>
  </p:transition>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option 2">
  <p:cSld name="Text option 2">
    <p:spTree>
      <p:nvGrpSpPr>
        <p:cNvPr id="1227" name="Shape 1227"/>
        <p:cNvGrpSpPr/>
        <p:nvPr/>
      </p:nvGrpSpPr>
      <p:grpSpPr>
        <a:xfrm>
          <a:off x="0" y="0"/>
          <a:ext cx="0" cy="0"/>
          <a:chOff x="0" y="0"/>
          <a:chExt cx="0" cy="0"/>
        </a:xfrm>
      </p:grpSpPr>
      <p:sp>
        <p:nvSpPr>
          <p:cNvPr id="1228" name="Google Shape;1228;p209"/>
          <p:cNvSpPr txBox="1"/>
          <p:nvPr>
            <p:ph type="title"/>
          </p:nvPr>
        </p:nvSpPr>
        <p:spPr>
          <a:xfrm>
            <a:off x="341996" y="465321"/>
            <a:ext cx="8479800" cy="302400"/>
          </a:xfrm>
          <a:prstGeom prst="rect">
            <a:avLst/>
          </a:prstGeom>
          <a:noFill/>
          <a:ln>
            <a:noFill/>
          </a:ln>
        </p:spPr>
        <p:txBody>
          <a:bodyPr anchorCtr="0" anchor="t" bIns="0" lIns="0" spcFirstLastPara="1" rIns="0" wrap="square" tIns="0">
            <a:noAutofit/>
          </a:bodyPr>
          <a:lstStyle>
            <a:lvl1pPr lvl="0" rtl="0" algn="l">
              <a:lnSpc>
                <a:spcPct val="114285"/>
              </a:lnSpc>
              <a:spcBef>
                <a:spcPts val="0"/>
              </a:spcBef>
              <a:spcAft>
                <a:spcPts val="0"/>
              </a:spcAft>
              <a:buClr>
                <a:schemeClr val="dk1"/>
              </a:buClr>
              <a:buSzPts val="2100"/>
              <a:buFont typeface="Quattrocento Sans"/>
              <a:buNone/>
              <a:defRPr sz="2100">
                <a:solidFill>
                  <a:schemeClr val="dk1"/>
                </a:solidFill>
              </a:defRPr>
            </a:lvl1pPr>
            <a:lvl2pPr lvl="1" rtl="0">
              <a:spcBef>
                <a:spcPts val="0"/>
              </a:spcBef>
              <a:spcAft>
                <a:spcPts val="0"/>
              </a:spcAft>
              <a:buSzPts val="1000"/>
              <a:buNone/>
              <a:defRPr/>
            </a:lvl2pPr>
            <a:lvl3pPr lvl="2" rtl="0">
              <a:spcBef>
                <a:spcPts val="0"/>
              </a:spcBef>
              <a:spcAft>
                <a:spcPts val="0"/>
              </a:spcAft>
              <a:buSzPts val="1000"/>
              <a:buNone/>
              <a:defRPr/>
            </a:lvl3pPr>
            <a:lvl4pPr lvl="3" rtl="0">
              <a:spcBef>
                <a:spcPts val="0"/>
              </a:spcBef>
              <a:spcAft>
                <a:spcPts val="0"/>
              </a:spcAft>
              <a:buSzPts val="10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000"/>
              <a:buNone/>
              <a:defRPr/>
            </a:lvl7pPr>
            <a:lvl8pPr lvl="7" rtl="0">
              <a:spcBef>
                <a:spcPts val="0"/>
              </a:spcBef>
              <a:spcAft>
                <a:spcPts val="0"/>
              </a:spcAft>
              <a:buSzPts val="1000"/>
              <a:buNone/>
              <a:defRPr/>
            </a:lvl8pPr>
            <a:lvl9pPr lvl="8" rtl="0">
              <a:spcBef>
                <a:spcPts val="0"/>
              </a:spcBef>
              <a:spcAft>
                <a:spcPts val="0"/>
              </a:spcAft>
              <a:buSzPts val="1000"/>
              <a:buNone/>
              <a:defRPr/>
            </a:lvl9pPr>
          </a:lstStyle>
          <a:p/>
        </p:txBody>
      </p:sp>
      <p:sp>
        <p:nvSpPr>
          <p:cNvPr id="1229" name="Google Shape;1229;p209"/>
          <p:cNvSpPr txBox="1"/>
          <p:nvPr>
            <p:ph idx="1" type="body"/>
          </p:nvPr>
        </p:nvSpPr>
        <p:spPr>
          <a:xfrm>
            <a:off x="341996" y="1772717"/>
            <a:ext cx="2713800" cy="1826400"/>
          </a:xfrm>
          <a:prstGeom prst="rect">
            <a:avLst/>
          </a:prstGeom>
          <a:noFill/>
          <a:ln>
            <a:noFill/>
          </a:ln>
        </p:spPr>
        <p:txBody>
          <a:bodyPr anchorCtr="0" anchor="t" bIns="0" lIns="0" spcFirstLastPara="1" rIns="0" wrap="square" tIns="0">
            <a:noAutofit/>
          </a:bodyPr>
          <a:lstStyle>
            <a:lvl1pPr indent="-228600" lvl="0" marL="457200" rtl="0" algn="l">
              <a:lnSpc>
                <a:spcPct val="128571"/>
              </a:lnSpc>
              <a:spcBef>
                <a:spcPts val="700"/>
              </a:spcBef>
              <a:spcAft>
                <a:spcPts val="0"/>
              </a:spcAft>
              <a:buClr>
                <a:schemeClr val="dk2"/>
              </a:buClr>
              <a:buSzPts val="900"/>
              <a:buNone/>
              <a:defRPr b="0" sz="1000">
                <a:solidFill>
                  <a:schemeClr val="dk2"/>
                </a:solidFill>
                <a:latin typeface="Quattrocento Sans"/>
                <a:ea typeface="Quattrocento Sans"/>
                <a:cs typeface="Quattrocento Sans"/>
                <a:sym typeface="Quattrocento Sans"/>
              </a:defRPr>
            </a:lvl1pPr>
            <a:lvl2pPr indent="-228600" lvl="1" marL="914400" marR="0" rtl="0" algn="l">
              <a:lnSpc>
                <a:spcPct val="128571"/>
              </a:lnSpc>
              <a:spcBef>
                <a:spcPts val="300"/>
              </a:spcBef>
              <a:spcAft>
                <a:spcPts val="0"/>
              </a:spcAft>
              <a:buClr>
                <a:schemeClr val="dk1"/>
              </a:buClr>
              <a:buSzPts val="900"/>
              <a:buFont typeface="Arial"/>
              <a:buNone/>
              <a:defRPr sz="1000">
                <a:solidFill>
                  <a:schemeClr val="dk1"/>
                </a:solidFill>
              </a:defRPr>
            </a:lvl2pPr>
            <a:lvl3pPr indent="-228600" lvl="2" marL="1371600" rtl="0" algn="l">
              <a:lnSpc>
                <a:spcPct val="100000"/>
              </a:lnSpc>
              <a:spcBef>
                <a:spcPts val="0"/>
              </a:spcBef>
              <a:spcAft>
                <a:spcPts val="0"/>
              </a:spcAft>
              <a:buClr>
                <a:schemeClr val="dk2"/>
              </a:buClr>
              <a:buSzPts val="1200"/>
              <a:buNone/>
              <a:defRPr/>
            </a:lvl3pPr>
            <a:lvl4pPr indent="-228600" lvl="3" marL="1828800" rtl="0" algn="l">
              <a:lnSpc>
                <a:spcPct val="100000"/>
              </a:lnSpc>
              <a:spcBef>
                <a:spcPts val="0"/>
              </a:spcBef>
              <a:spcAft>
                <a:spcPts val="0"/>
              </a:spcAft>
              <a:buClr>
                <a:schemeClr val="dk1"/>
              </a:buClr>
              <a:buSzPts val="1200"/>
              <a:buNone/>
              <a:defRPr/>
            </a:lvl4pPr>
            <a:lvl5pPr indent="-228600" lvl="4" marL="2286000" rtl="0" algn="l">
              <a:lnSpc>
                <a:spcPct val="100000"/>
              </a:lnSpc>
              <a:spcBef>
                <a:spcPts val="0"/>
              </a:spcBef>
              <a:spcAft>
                <a:spcPts val="0"/>
              </a:spcAft>
              <a:buClr>
                <a:schemeClr val="dk1"/>
              </a:buClr>
              <a:buSzPts val="800"/>
              <a:buNone/>
              <a:defRPr/>
            </a:lvl5pPr>
            <a:lvl6pPr indent="-228600" lvl="5" marL="2743200" rtl="0" algn="l">
              <a:spcBef>
                <a:spcPts val="300"/>
              </a:spcBef>
              <a:spcAft>
                <a:spcPts val="0"/>
              </a:spcAft>
              <a:buClr>
                <a:schemeClr val="dk1"/>
              </a:buClr>
              <a:buSzPts val="1300"/>
              <a:buNone/>
              <a:defRPr/>
            </a:lvl6pPr>
            <a:lvl7pPr indent="-228600" lvl="6" marL="3200400" rtl="0" algn="l">
              <a:lnSpc>
                <a:spcPct val="100000"/>
              </a:lnSpc>
              <a:spcBef>
                <a:spcPts val="0"/>
              </a:spcBef>
              <a:spcAft>
                <a:spcPts val="0"/>
              </a:spcAft>
              <a:buClr>
                <a:schemeClr val="dk1"/>
              </a:buClr>
              <a:buSzPts val="1300"/>
              <a:buNone/>
              <a:defRPr/>
            </a:lvl7pPr>
            <a:lvl8pPr indent="-311150" lvl="7" marL="3657600" rtl="0" algn="l">
              <a:spcBef>
                <a:spcPts val="300"/>
              </a:spcBef>
              <a:spcAft>
                <a:spcPts val="0"/>
              </a:spcAft>
              <a:buClr>
                <a:schemeClr val="dk1"/>
              </a:buClr>
              <a:buSzPts val="1300"/>
              <a:buChar char="•"/>
              <a:defRPr/>
            </a:lvl8pPr>
            <a:lvl9pPr indent="-311150" lvl="8" marL="4114800" rtl="0" algn="l">
              <a:spcBef>
                <a:spcPts val="300"/>
              </a:spcBef>
              <a:spcAft>
                <a:spcPts val="0"/>
              </a:spcAft>
              <a:buClr>
                <a:schemeClr val="dk1"/>
              </a:buClr>
              <a:buSzPts val="1300"/>
              <a:buChar char="•"/>
              <a:defRPr/>
            </a:lvl9pPr>
          </a:lstStyle>
          <a:p/>
        </p:txBody>
      </p:sp>
      <p:sp>
        <p:nvSpPr>
          <p:cNvPr id="1230" name="Google Shape;1230;p209"/>
          <p:cNvSpPr txBox="1"/>
          <p:nvPr>
            <p:ph idx="2" type="body"/>
          </p:nvPr>
        </p:nvSpPr>
        <p:spPr>
          <a:xfrm>
            <a:off x="3227363" y="1772717"/>
            <a:ext cx="2713800" cy="1826400"/>
          </a:xfrm>
          <a:prstGeom prst="rect">
            <a:avLst/>
          </a:prstGeom>
          <a:noFill/>
          <a:ln>
            <a:noFill/>
          </a:ln>
        </p:spPr>
        <p:txBody>
          <a:bodyPr anchorCtr="0" anchor="t" bIns="0" lIns="0" spcFirstLastPara="1" rIns="0" wrap="square" tIns="0">
            <a:noAutofit/>
          </a:bodyPr>
          <a:lstStyle>
            <a:lvl1pPr indent="-228600" lvl="0" marL="457200" rtl="0" algn="l">
              <a:lnSpc>
                <a:spcPct val="128571"/>
              </a:lnSpc>
              <a:spcBef>
                <a:spcPts val="700"/>
              </a:spcBef>
              <a:spcAft>
                <a:spcPts val="0"/>
              </a:spcAft>
              <a:buClr>
                <a:schemeClr val="dk2"/>
              </a:buClr>
              <a:buSzPts val="900"/>
              <a:buNone/>
              <a:defRPr b="0" sz="1000">
                <a:solidFill>
                  <a:schemeClr val="dk2"/>
                </a:solidFill>
                <a:latin typeface="Quattrocento Sans"/>
                <a:ea typeface="Quattrocento Sans"/>
                <a:cs typeface="Quattrocento Sans"/>
                <a:sym typeface="Quattrocento Sans"/>
              </a:defRPr>
            </a:lvl1pPr>
            <a:lvl2pPr indent="-228600" lvl="1" marL="914400" marR="0" rtl="0" algn="l">
              <a:lnSpc>
                <a:spcPct val="128571"/>
              </a:lnSpc>
              <a:spcBef>
                <a:spcPts val="300"/>
              </a:spcBef>
              <a:spcAft>
                <a:spcPts val="0"/>
              </a:spcAft>
              <a:buClr>
                <a:schemeClr val="dk1"/>
              </a:buClr>
              <a:buSzPts val="900"/>
              <a:buFont typeface="Arial"/>
              <a:buNone/>
              <a:defRPr sz="1000">
                <a:solidFill>
                  <a:schemeClr val="dk1"/>
                </a:solidFill>
              </a:defRPr>
            </a:lvl2pPr>
            <a:lvl3pPr indent="-228600" lvl="2" marL="1371600" rtl="0" algn="l">
              <a:lnSpc>
                <a:spcPct val="100000"/>
              </a:lnSpc>
              <a:spcBef>
                <a:spcPts val="0"/>
              </a:spcBef>
              <a:spcAft>
                <a:spcPts val="0"/>
              </a:spcAft>
              <a:buClr>
                <a:schemeClr val="dk2"/>
              </a:buClr>
              <a:buSzPts val="1200"/>
              <a:buNone/>
              <a:defRPr/>
            </a:lvl3pPr>
            <a:lvl4pPr indent="-228600" lvl="3" marL="1828800" rtl="0" algn="l">
              <a:lnSpc>
                <a:spcPct val="100000"/>
              </a:lnSpc>
              <a:spcBef>
                <a:spcPts val="0"/>
              </a:spcBef>
              <a:spcAft>
                <a:spcPts val="0"/>
              </a:spcAft>
              <a:buClr>
                <a:schemeClr val="dk1"/>
              </a:buClr>
              <a:buSzPts val="1200"/>
              <a:buNone/>
              <a:defRPr/>
            </a:lvl4pPr>
            <a:lvl5pPr indent="-228600" lvl="4" marL="2286000" rtl="0" algn="l">
              <a:lnSpc>
                <a:spcPct val="100000"/>
              </a:lnSpc>
              <a:spcBef>
                <a:spcPts val="0"/>
              </a:spcBef>
              <a:spcAft>
                <a:spcPts val="0"/>
              </a:spcAft>
              <a:buClr>
                <a:schemeClr val="dk1"/>
              </a:buClr>
              <a:buSzPts val="800"/>
              <a:buNone/>
              <a:defRPr/>
            </a:lvl5pPr>
            <a:lvl6pPr indent="-228600" lvl="5" marL="2743200" rtl="0" algn="l">
              <a:spcBef>
                <a:spcPts val="300"/>
              </a:spcBef>
              <a:spcAft>
                <a:spcPts val="0"/>
              </a:spcAft>
              <a:buClr>
                <a:schemeClr val="dk1"/>
              </a:buClr>
              <a:buSzPts val="1300"/>
              <a:buNone/>
              <a:defRPr/>
            </a:lvl6pPr>
            <a:lvl7pPr indent="-228600" lvl="6" marL="3200400" rtl="0" algn="l">
              <a:lnSpc>
                <a:spcPct val="100000"/>
              </a:lnSpc>
              <a:spcBef>
                <a:spcPts val="0"/>
              </a:spcBef>
              <a:spcAft>
                <a:spcPts val="0"/>
              </a:spcAft>
              <a:buClr>
                <a:schemeClr val="dk1"/>
              </a:buClr>
              <a:buSzPts val="1300"/>
              <a:buNone/>
              <a:defRPr/>
            </a:lvl7pPr>
            <a:lvl8pPr indent="-311150" lvl="7" marL="3657600" rtl="0" algn="l">
              <a:spcBef>
                <a:spcPts val="300"/>
              </a:spcBef>
              <a:spcAft>
                <a:spcPts val="0"/>
              </a:spcAft>
              <a:buClr>
                <a:schemeClr val="dk1"/>
              </a:buClr>
              <a:buSzPts val="1300"/>
              <a:buChar char="•"/>
              <a:defRPr/>
            </a:lvl8pPr>
            <a:lvl9pPr indent="-311150" lvl="8" marL="4114800" rtl="0" algn="l">
              <a:spcBef>
                <a:spcPts val="300"/>
              </a:spcBef>
              <a:spcAft>
                <a:spcPts val="0"/>
              </a:spcAft>
              <a:buClr>
                <a:schemeClr val="dk1"/>
              </a:buClr>
              <a:buSzPts val="1300"/>
              <a:buChar char="•"/>
              <a:defRPr/>
            </a:lvl9pPr>
          </a:lstStyle>
          <a:p/>
        </p:txBody>
      </p:sp>
      <p:pic>
        <p:nvPicPr>
          <p:cNvPr id="1231" name="Google Shape;1231;p209"/>
          <p:cNvPicPr preferRelativeResize="0"/>
          <p:nvPr/>
        </p:nvPicPr>
        <p:blipFill>
          <a:blip r:embed="rId2">
            <a:alphaModFix/>
          </a:blip>
          <a:stretch>
            <a:fillRect/>
          </a:stretch>
        </p:blipFill>
        <p:spPr>
          <a:xfrm>
            <a:off x="7731324" y="293638"/>
            <a:ext cx="1083526" cy="210283"/>
          </a:xfrm>
          <a:prstGeom prst="rect">
            <a:avLst/>
          </a:prstGeom>
          <a:noFill/>
          <a:ln>
            <a:noFill/>
          </a:ln>
        </p:spPr>
      </p:pic>
    </p:spTree>
  </p:cSld>
  <p:clrMapOvr>
    <a:masterClrMapping/>
  </p:clrMapOvr>
  <p:transition>
    <p:fade/>
  </p:transition>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option 3">
  <p:cSld name="Text option 3">
    <p:spTree>
      <p:nvGrpSpPr>
        <p:cNvPr id="1232" name="Shape 1232"/>
        <p:cNvGrpSpPr/>
        <p:nvPr/>
      </p:nvGrpSpPr>
      <p:grpSpPr>
        <a:xfrm>
          <a:off x="0" y="0"/>
          <a:ext cx="0" cy="0"/>
          <a:chOff x="0" y="0"/>
          <a:chExt cx="0" cy="0"/>
        </a:xfrm>
      </p:grpSpPr>
      <p:sp>
        <p:nvSpPr>
          <p:cNvPr id="1233" name="Google Shape;1233;p210"/>
          <p:cNvSpPr txBox="1"/>
          <p:nvPr>
            <p:ph idx="1" type="body"/>
          </p:nvPr>
        </p:nvSpPr>
        <p:spPr>
          <a:xfrm>
            <a:off x="348718" y="1199793"/>
            <a:ext cx="2707200" cy="2324400"/>
          </a:xfrm>
          <a:prstGeom prst="rect">
            <a:avLst/>
          </a:prstGeom>
          <a:blipFill rotWithShape="1">
            <a:blip r:embed="rId2">
              <a:alphaModFix/>
            </a:blip>
            <a:stretch>
              <a:fillRect b="0" l="0" r="0" t="0"/>
            </a:stretch>
          </a:blipFill>
          <a:ln>
            <a:noFill/>
          </a:ln>
        </p:spPr>
        <p:txBody>
          <a:bodyPr anchorCtr="0" anchor="ctr" bIns="67225" lIns="0" spcFirstLastPara="1" rIns="107575" wrap="square" tIns="67225">
            <a:noAutofit/>
          </a:bodyPr>
          <a:lstStyle>
            <a:lvl1pPr indent="-228600" lvl="0" marL="457200" rtl="0" algn="ctr">
              <a:lnSpc>
                <a:spcPct val="100000"/>
              </a:lnSpc>
              <a:spcBef>
                <a:spcPts val="0"/>
              </a:spcBef>
              <a:spcAft>
                <a:spcPts val="0"/>
              </a:spcAft>
              <a:buClr>
                <a:schemeClr val="lt1"/>
              </a:buClr>
              <a:buSzPts val="1300"/>
              <a:buNone/>
              <a:defRPr sz="1500">
                <a:solidFill>
                  <a:schemeClr val="lt1"/>
                </a:solidFill>
              </a:defRPr>
            </a:lvl1pPr>
            <a:lvl2pPr indent="-228600" lvl="1" marL="914400" rtl="0" algn="l">
              <a:lnSpc>
                <a:spcPct val="100000"/>
              </a:lnSpc>
              <a:spcBef>
                <a:spcPts val="0"/>
              </a:spcBef>
              <a:spcAft>
                <a:spcPts val="0"/>
              </a:spcAft>
              <a:buClr>
                <a:schemeClr val="dk1"/>
              </a:buClr>
              <a:buSzPts val="1200"/>
              <a:buNone/>
              <a:defRPr/>
            </a:lvl2pPr>
            <a:lvl3pPr indent="-228600" lvl="2" marL="1371600" rtl="0" algn="l">
              <a:lnSpc>
                <a:spcPct val="100000"/>
              </a:lnSpc>
              <a:spcBef>
                <a:spcPts val="0"/>
              </a:spcBef>
              <a:spcAft>
                <a:spcPts val="0"/>
              </a:spcAft>
              <a:buClr>
                <a:schemeClr val="dk2"/>
              </a:buClr>
              <a:buSzPts val="1200"/>
              <a:buNone/>
              <a:defRPr/>
            </a:lvl3pPr>
            <a:lvl4pPr indent="-228600" lvl="3" marL="1828800" rtl="0" algn="l">
              <a:lnSpc>
                <a:spcPct val="100000"/>
              </a:lnSpc>
              <a:spcBef>
                <a:spcPts val="0"/>
              </a:spcBef>
              <a:spcAft>
                <a:spcPts val="0"/>
              </a:spcAft>
              <a:buClr>
                <a:schemeClr val="dk1"/>
              </a:buClr>
              <a:buSzPts val="1200"/>
              <a:buNone/>
              <a:defRPr/>
            </a:lvl4pPr>
            <a:lvl5pPr indent="-228600" lvl="4" marL="2286000" rtl="0" algn="l">
              <a:lnSpc>
                <a:spcPct val="100000"/>
              </a:lnSpc>
              <a:spcBef>
                <a:spcPts val="0"/>
              </a:spcBef>
              <a:spcAft>
                <a:spcPts val="0"/>
              </a:spcAft>
              <a:buClr>
                <a:schemeClr val="dk1"/>
              </a:buClr>
              <a:buSzPts val="1200"/>
              <a:buNone/>
              <a:defRPr/>
            </a:lvl5pPr>
            <a:lvl6pPr indent="-228600" lvl="5" marL="2743200" rtl="0" algn="l">
              <a:spcBef>
                <a:spcPts val="300"/>
              </a:spcBef>
              <a:spcAft>
                <a:spcPts val="0"/>
              </a:spcAft>
              <a:buClr>
                <a:schemeClr val="dk1"/>
              </a:buClr>
              <a:buSzPts val="1300"/>
              <a:buNone/>
              <a:defRPr/>
            </a:lvl6pPr>
            <a:lvl7pPr indent="-228600" lvl="6" marL="3200400" rtl="0" algn="l">
              <a:lnSpc>
                <a:spcPct val="100000"/>
              </a:lnSpc>
              <a:spcBef>
                <a:spcPts val="0"/>
              </a:spcBef>
              <a:spcAft>
                <a:spcPts val="0"/>
              </a:spcAft>
              <a:buClr>
                <a:schemeClr val="dk1"/>
              </a:buClr>
              <a:buSzPts val="1300"/>
              <a:buNone/>
              <a:defRPr/>
            </a:lvl7pPr>
            <a:lvl8pPr indent="-311150" lvl="7" marL="3657600" rtl="0" algn="l">
              <a:spcBef>
                <a:spcPts val="300"/>
              </a:spcBef>
              <a:spcAft>
                <a:spcPts val="0"/>
              </a:spcAft>
              <a:buClr>
                <a:schemeClr val="dk1"/>
              </a:buClr>
              <a:buSzPts val="1300"/>
              <a:buChar char="•"/>
              <a:defRPr/>
            </a:lvl8pPr>
            <a:lvl9pPr indent="-311150" lvl="8" marL="4114800" rtl="0" algn="l">
              <a:spcBef>
                <a:spcPts val="300"/>
              </a:spcBef>
              <a:spcAft>
                <a:spcPts val="0"/>
              </a:spcAft>
              <a:buClr>
                <a:schemeClr val="dk1"/>
              </a:buClr>
              <a:buSzPts val="1300"/>
              <a:buChar char="•"/>
              <a:defRPr/>
            </a:lvl9pPr>
          </a:lstStyle>
          <a:p/>
        </p:txBody>
      </p:sp>
      <p:sp>
        <p:nvSpPr>
          <p:cNvPr id="1234" name="Google Shape;1234;p210"/>
          <p:cNvSpPr txBox="1"/>
          <p:nvPr>
            <p:ph type="title"/>
          </p:nvPr>
        </p:nvSpPr>
        <p:spPr>
          <a:xfrm>
            <a:off x="341996" y="465321"/>
            <a:ext cx="8479800" cy="302400"/>
          </a:xfrm>
          <a:prstGeom prst="rect">
            <a:avLst/>
          </a:prstGeom>
          <a:noFill/>
          <a:ln>
            <a:noFill/>
          </a:ln>
        </p:spPr>
        <p:txBody>
          <a:bodyPr anchorCtr="0" anchor="t" bIns="0" lIns="0" spcFirstLastPara="1" rIns="0" wrap="square" tIns="0">
            <a:noAutofit/>
          </a:bodyPr>
          <a:lstStyle>
            <a:lvl1pPr lvl="0" rtl="0" algn="l">
              <a:lnSpc>
                <a:spcPct val="114285"/>
              </a:lnSpc>
              <a:spcBef>
                <a:spcPts val="0"/>
              </a:spcBef>
              <a:spcAft>
                <a:spcPts val="0"/>
              </a:spcAft>
              <a:buClr>
                <a:schemeClr val="dk1"/>
              </a:buClr>
              <a:buSzPts val="2100"/>
              <a:buFont typeface="Quattrocento Sans"/>
              <a:buNone/>
              <a:defRPr sz="2100">
                <a:solidFill>
                  <a:schemeClr val="dk1"/>
                </a:solidFill>
              </a:defRPr>
            </a:lvl1pPr>
            <a:lvl2pPr lvl="1" rtl="0">
              <a:spcBef>
                <a:spcPts val="0"/>
              </a:spcBef>
              <a:spcAft>
                <a:spcPts val="0"/>
              </a:spcAft>
              <a:buSzPts val="1000"/>
              <a:buNone/>
              <a:defRPr/>
            </a:lvl2pPr>
            <a:lvl3pPr lvl="2" rtl="0">
              <a:spcBef>
                <a:spcPts val="0"/>
              </a:spcBef>
              <a:spcAft>
                <a:spcPts val="0"/>
              </a:spcAft>
              <a:buSzPts val="1000"/>
              <a:buNone/>
              <a:defRPr/>
            </a:lvl3pPr>
            <a:lvl4pPr lvl="3" rtl="0">
              <a:spcBef>
                <a:spcPts val="0"/>
              </a:spcBef>
              <a:spcAft>
                <a:spcPts val="0"/>
              </a:spcAft>
              <a:buSzPts val="10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000"/>
              <a:buNone/>
              <a:defRPr/>
            </a:lvl7pPr>
            <a:lvl8pPr lvl="7" rtl="0">
              <a:spcBef>
                <a:spcPts val="0"/>
              </a:spcBef>
              <a:spcAft>
                <a:spcPts val="0"/>
              </a:spcAft>
              <a:buSzPts val="1000"/>
              <a:buNone/>
              <a:defRPr/>
            </a:lvl8pPr>
            <a:lvl9pPr lvl="8" rtl="0">
              <a:spcBef>
                <a:spcPts val="0"/>
              </a:spcBef>
              <a:spcAft>
                <a:spcPts val="0"/>
              </a:spcAft>
              <a:buSzPts val="1000"/>
              <a:buNone/>
              <a:defRPr/>
            </a:lvl9pPr>
          </a:lstStyle>
          <a:p/>
        </p:txBody>
      </p:sp>
      <p:sp>
        <p:nvSpPr>
          <p:cNvPr id="1235" name="Google Shape;1235;p210"/>
          <p:cNvSpPr txBox="1"/>
          <p:nvPr>
            <p:ph idx="2" type="body"/>
          </p:nvPr>
        </p:nvSpPr>
        <p:spPr>
          <a:xfrm>
            <a:off x="341996" y="3695941"/>
            <a:ext cx="2713800" cy="889500"/>
          </a:xfrm>
          <a:prstGeom prst="rect">
            <a:avLst/>
          </a:prstGeom>
          <a:noFill/>
          <a:ln>
            <a:noFill/>
          </a:ln>
        </p:spPr>
        <p:txBody>
          <a:bodyPr anchorCtr="0" anchor="t" bIns="0" lIns="0" spcFirstLastPara="1" rIns="0" wrap="square" tIns="0">
            <a:noAutofit/>
          </a:bodyPr>
          <a:lstStyle>
            <a:lvl1pPr indent="-228600" lvl="0" marL="457200" rtl="0" algn="l">
              <a:lnSpc>
                <a:spcPct val="128571"/>
              </a:lnSpc>
              <a:spcBef>
                <a:spcPts val="700"/>
              </a:spcBef>
              <a:spcAft>
                <a:spcPts val="0"/>
              </a:spcAft>
              <a:buClr>
                <a:schemeClr val="dk2"/>
              </a:buClr>
              <a:buSzPts val="900"/>
              <a:buNone/>
              <a:defRPr b="0" sz="1000">
                <a:solidFill>
                  <a:schemeClr val="dk2"/>
                </a:solidFill>
                <a:latin typeface="Quattrocento Sans"/>
                <a:ea typeface="Quattrocento Sans"/>
                <a:cs typeface="Quattrocento Sans"/>
                <a:sym typeface="Quattrocento Sans"/>
              </a:defRPr>
            </a:lvl1pPr>
            <a:lvl2pPr indent="-228600" lvl="1" marL="914400" marR="0" rtl="0" algn="l">
              <a:lnSpc>
                <a:spcPct val="128571"/>
              </a:lnSpc>
              <a:spcBef>
                <a:spcPts val="300"/>
              </a:spcBef>
              <a:spcAft>
                <a:spcPts val="0"/>
              </a:spcAft>
              <a:buClr>
                <a:schemeClr val="dk1"/>
              </a:buClr>
              <a:buSzPts val="900"/>
              <a:buFont typeface="Arial"/>
              <a:buNone/>
              <a:defRPr sz="1000">
                <a:solidFill>
                  <a:schemeClr val="dk1"/>
                </a:solidFill>
              </a:defRPr>
            </a:lvl2pPr>
            <a:lvl3pPr indent="-228600" lvl="2" marL="1371600" rtl="0" algn="l">
              <a:lnSpc>
                <a:spcPct val="100000"/>
              </a:lnSpc>
              <a:spcBef>
                <a:spcPts val="0"/>
              </a:spcBef>
              <a:spcAft>
                <a:spcPts val="0"/>
              </a:spcAft>
              <a:buClr>
                <a:schemeClr val="dk2"/>
              </a:buClr>
              <a:buSzPts val="1200"/>
              <a:buNone/>
              <a:defRPr/>
            </a:lvl3pPr>
            <a:lvl4pPr indent="-228600" lvl="3" marL="1828800" rtl="0" algn="l">
              <a:lnSpc>
                <a:spcPct val="100000"/>
              </a:lnSpc>
              <a:spcBef>
                <a:spcPts val="0"/>
              </a:spcBef>
              <a:spcAft>
                <a:spcPts val="0"/>
              </a:spcAft>
              <a:buClr>
                <a:schemeClr val="dk1"/>
              </a:buClr>
              <a:buSzPts val="1200"/>
              <a:buNone/>
              <a:defRPr/>
            </a:lvl4pPr>
            <a:lvl5pPr indent="-228600" lvl="4" marL="2286000" rtl="0" algn="l">
              <a:lnSpc>
                <a:spcPct val="100000"/>
              </a:lnSpc>
              <a:spcBef>
                <a:spcPts val="0"/>
              </a:spcBef>
              <a:spcAft>
                <a:spcPts val="0"/>
              </a:spcAft>
              <a:buClr>
                <a:schemeClr val="dk1"/>
              </a:buClr>
              <a:buSzPts val="800"/>
              <a:buNone/>
              <a:defRPr/>
            </a:lvl5pPr>
            <a:lvl6pPr indent="-228600" lvl="5" marL="2743200" rtl="0" algn="l">
              <a:spcBef>
                <a:spcPts val="300"/>
              </a:spcBef>
              <a:spcAft>
                <a:spcPts val="0"/>
              </a:spcAft>
              <a:buClr>
                <a:schemeClr val="dk1"/>
              </a:buClr>
              <a:buSzPts val="1300"/>
              <a:buNone/>
              <a:defRPr/>
            </a:lvl6pPr>
            <a:lvl7pPr indent="-228600" lvl="6" marL="3200400" rtl="0" algn="l">
              <a:lnSpc>
                <a:spcPct val="100000"/>
              </a:lnSpc>
              <a:spcBef>
                <a:spcPts val="0"/>
              </a:spcBef>
              <a:spcAft>
                <a:spcPts val="0"/>
              </a:spcAft>
              <a:buClr>
                <a:schemeClr val="dk1"/>
              </a:buClr>
              <a:buSzPts val="1300"/>
              <a:buNone/>
              <a:defRPr/>
            </a:lvl7pPr>
            <a:lvl8pPr indent="-311150" lvl="7" marL="3657600" rtl="0" algn="l">
              <a:spcBef>
                <a:spcPts val="300"/>
              </a:spcBef>
              <a:spcAft>
                <a:spcPts val="0"/>
              </a:spcAft>
              <a:buClr>
                <a:schemeClr val="dk1"/>
              </a:buClr>
              <a:buSzPts val="1300"/>
              <a:buChar char="•"/>
              <a:defRPr/>
            </a:lvl8pPr>
            <a:lvl9pPr indent="-311150" lvl="8" marL="4114800" rtl="0" algn="l">
              <a:spcBef>
                <a:spcPts val="300"/>
              </a:spcBef>
              <a:spcAft>
                <a:spcPts val="0"/>
              </a:spcAft>
              <a:buClr>
                <a:schemeClr val="dk1"/>
              </a:buClr>
              <a:buSzPts val="1300"/>
              <a:buChar char="•"/>
              <a:defRPr/>
            </a:lvl9pPr>
          </a:lstStyle>
          <a:p/>
        </p:txBody>
      </p:sp>
      <p:sp>
        <p:nvSpPr>
          <p:cNvPr id="1236" name="Google Shape;1236;p210"/>
          <p:cNvSpPr txBox="1"/>
          <p:nvPr>
            <p:ph idx="3" type="body"/>
          </p:nvPr>
        </p:nvSpPr>
        <p:spPr>
          <a:xfrm>
            <a:off x="6108062" y="3695941"/>
            <a:ext cx="2713800" cy="889500"/>
          </a:xfrm>
          <a:prstGeom prst="rect">
            <a:avLst/>
          </a:prstGeom>
          <a:noFill/>
          <a:ln>
            <a:noFill/>
          </a:ln>
        </p:spPr>
        <p:txBody>
          <a:bodyPr anchorCtr="0" anchor="t" bIns="0" lIns="0" spcFirstLastPara="1" rIns="0" wrap="square" tIns="0">
            <a:noAutofit/>
          </a:bodyPr>
          <a:lstStyle>
            <a:lvl1pPr indent="-228600" lvl="0" marL="457200" rtl="0" algn="l">
              <a:lnSpc>
                <a:spcPct val="128571"/>
              </a:lnSpc>
              <a:spcBef>
                <a:spcPts val="700"/>
              </a:spcBef>
              <a:spcAft>
                <a:spcPts val="0"/>
              </a:spcAft>
              <a:buClr>
                <a:schemeClr val="dk2"/>
              </a:buClr>
              <a:buSzPts val="900"/>
              <a:buNone/>
              <a:defRPr b="0" sz="1000">
                <a:solidFill>
                  <a:schemeClr val="dk2"/>
                </a:solidFill>
                <a:latin typeface="Quattrocento Sans"/>
                <a:ea typeface="Quattrocento Sans"/>
                <a:cs typeface="Quattrocento Sans"/>
                <a:sym typeface="Quattrocento Sans"/>
              </a:defRPr>
            </a:lvl1pPr>
            <a:lvl2pPr indent="-228600" lvl="1" marL="914400" marR="0" rtl="0" algn="l">
              <a:lnSpc>
                <a:spcPct val="128571"/>
              </a:lnSpc>
              <a:spcBef>
                <a:spcPts val="300"/>
              </a:spcBef>
              <a:spcAft>
                <a:spcPts val="0"/>
              </a:spcAft>
              <a:buClr>
                <a:schemeClr val="dk1"/>
              </a:buClr>
              <a:buSzPts val="900"/>
              <a:buFont typeface="Arial"/>
              <a:buNone/>
              <a:defRPr sz="1000">
                <a:solidFill>
                  <a:schemeClr val="dk1"/>
                </a:solidFill>
              </a:defRPr>
            </a:lvl2pPr>
            <a:lvl3pPr indent="-228600" lvl="2" marL="1371600" rtl="0" algn="l">
              <a:lnSpc>
                <a:spcPct val="100000"/>
              </a:lnSpc>
              <a:spcBef>
                <a:spcPts val="0"/>
              </a:spcBef>
              <a:spcAft>
                <a:spcPts val="0"/>
              </a:spcAft>
              <a:buClr>
                <a:schemeClr val="dk2"/>
              </a:buClr>
              <a:buSzPts val="1200"/>
              <a:buNone/>
              <a:defRPr/>
            </a:lvl3pPr>
            <a:lvl4pPr indent="-228600" lvl="3" marL="1828800" rtl="0" algn="l">
              <a:lnSpc>
                <a:spcPct val="100000"/>
              </a:lnSpc>
              <a:spcBef>
                <a:spcPts val="0"/>
              </a:spcBef>
              <a:spcAft>
                <a:spcPts val="0"/>
              </a:spcAft>
              <a:buClr>
                <a:schemeClr val="dk1"/>
              </a:buClr>
              <a:buSzPts val="1200"/>
              <a:buNone/>
              <a:defRPr/>
            </a:lvl4pPr>
            <a:lvl5pPr indent="-228600" lvl="4" marL="2286000" rtl="0" algn="l">
              <a:lnSpc>
                <a:spcPct val="100000"/>
              </a:lnSpc>
              <a:spcBef>
                <a:spcPts val="0"/>
              </a:spcBef>
              <a:spcAft>
                <a:spcPts val="0"/>
              </a:spcAft>
              <a:buClr>
                <a:schemeClr val="dk1"/>
              </a:buClr>
              <a:buSzPts val="800"/>
              <a:buNone/>
              <a:defRPr/>
            </a:lvl5pPr>
            <a:lvl6pPr indent="-228600" lvl="5" marL="2743200" rtl="0" algn="l">
              <a:spcBef>
                <a:spcPts val="300"/>
              </a:spcBef>
              <a:spcAft>
                <a:spcPts val="0"/>
              </a:spcAft>
              <a:buClr>
                <a:schemeClr val="dk1"/>
              </a:buClr>
              <a:buSzPts val="1300"/>
              <a:buNone/>
              <a:defRPr/>
            </a:lvl6pPr>
            <a:lvl7pPr indent="-228600" lvl="6" marL="3200400" rtl="0" algn="l">
              <a:lnSpc>
                <a:spcPct val="100000"/>
              </a:lnSpc>
              <a:spcBef>
                <a:spcPts val="0"/>
              </a:spcBef>
              <a:spcAft>
                <a:spcPts val="0"/>
              </a:spcAft>
              <a:buClr>
                <a:schemeClr val="dk1"/>
              </a:buClr>
              <a:buSzPts val="1300"/>
              <a:buNone/>
              <a:defRPr/>
            </a:lvl7pPr>
            <a:lvl8pPr indent="-311150" lvl="7" marL="3657600" rtl="0" algn="l">
              <a:spcBef>
                <a:spcPts val="300"/>
              </a:spcBef>
              <a:spcAft>
                <a:spcPts val="0"/>
              </a:spcAft>
              <a:buClr>
                <a:schemeClr val="dk1"/>
              </a:buClr>
              <a:buSzPts val="1300"/>
              <a:buChar char="•"/>
              <a:defRPr/>
            </a:lvl8pPr>
            <a:lvl9pPr indent="-311150" lvl="8" marL="4114800" rtl="0" algn="l">
              <a:spcBef>
                <a:spcPts val="300"/>
              </a:spcBef>
              <a:spcAft>
                <a:spcPts val="0"/>
              </a:spcAft>
              <a:buClr>
                <a:schemeClr val="dk1"/>
              </a:buClr>
              <a:buSzPts val="1300"/>
              <a:buChar char="•"/>
              <a:defRPr/>
            </a:lvl9pPr>
          </a:lstStyle>
          <a:p/>
        </p:txBody>
      </p:sp>
      <p:sp>
        <p:nvSpPr>
          <p:cNvPr id="1237" name="Google Shape;1237;p210"/>
          <p:cNvSpPr txBox="1"/>
          <p:nvPr>
            <p:ph idx="4" type="body"/>
          </p:nvPr>
        </p:nvSpPr>
        <p:spPr>
          <a:xfrm>
            <a:off x="3225029" y="1199793"/>
            <a:ext cx="2707200" cy="2324400"/>
          </a:xfrm>
          <a:prstGeom prst="rect">
            <a:avLst/>
          </a:prstGeom>
          <a:blipFill rotWithShape="1">
            <a:blip r:embed="rId3">
              <a:alphaModFix/>
            </a:blip>
            <a:stretch>
              <a:fillRect b="0" l="0" r="0" t="0"/>
            </a:stretch>
          </a:blipFill>
          <a:ln>
            <a:noFill/>
          </a:ln>
        </p:spPr>
        <p:txBody>
          <a:bodyPr anchorCtr="0" anchor="ctr" bIns="67225" lIns="0" spcFirstLastPara="1" rIns="107575" wrap="square" tIns="67225">
            <a:noAutofit/>
          </a:bodyPr>
          <a:lstStyle>
            <a:lvl1pPr indent="-228600" lvl="0" marL="457200" rtl="0" algn="ctr">
              <a:lnSpc>
                <a:spcPct val="100000"/>
              </a:lnSpc>
              <a:spcBef>
                <a:spcPts val="0"/>
              </a:spcBef>
              <a:spcAft>
                <a:spcPts val="0"/>
              </a:spcAft>
              <a:buClr>
                <a:schemeClr val="lt1"/>
              </a:buClr>
              <a:buSzPts val="1300"/>
              <a:buNone/>
              <a:defRPr sz="1500">
                <a:solidFill>
                  <a:schemeClr val="lt1"/>
                </a:solidFill>
              </a:defRPr>
            </a:lvl1pPr>
            <a:lvl2pPr indent="-228600" lvl="1" marL="914400" rtl="0" algn="l">
              <a:lnSpc>
                <a:spcPct val="100000"/>
              </a:lnSpc>
              <a:spcBef>
                <a:spcPts val="0"/>
              </a:spcBef>
              <a:spcAft>
                <a:spcPts val="0"/>
              </a:spcAft>
              <a:buClr>
                <a:schemeClr val="dk1"/>
              </a:buClr>
              <a:buSzPts val="1200"/>
              <a:buNone/>
              <a:defRPr/>
            </a:lvl2pPr>
            <a:lvl3pPr indent="-228600" lvl="2" marL="1371600" rtl="0" algn="l">
              <a:lnSpc>
                <a:spcPct val="100000"/>
              </a:lnSpc>
              <a:spcBef>
                <a:spcPts val="0"/>
              </a:spcBef>
              <a:spcAft>
                <a:spcPts val="0"/>
              </a:spcAft>
              <a:buClr>
                <a:schemeClr val="dk2"/>
              </a:buClr>
              <a:buSzPts val="1200"/>
              <a:buNone/>
              <a:defRPr/>
            </a:lvl3pPr>
            <a:lvl4pPr indent="-228600" lvl="3" marL="1828800" rtl="0" algn="l">
              <a:lnSpc>
                <a:spcPct val="100000"/>
              </a:lnSpc>
              <a:spcBef>
                <a:spcPts val="0"/>
              </a:spcBef>
              <a:spcAft>
                <a:spcPts val="0"/>
              </a:spcAft>
              <a:buClr>
                <a:schemeClr val="dk1"/>
              </a:buClr>
              <a:buSzPts val="1200"/>
              <a:buNone/>
              <a:defRPr/>
            </a:lvl4pPr>
            <a:lvl5pPr indent="-228600" lvl="4" marL="2286000" rtl="0" algn="l">
              <a:lnSpc>
                <a:spcPct val="100000"/>
              </a:lnSpc>
              <a:spcBef>
                <a:spcPts val="0"/>
              </a:spcBef>
              <a:spcAft>
                <a:spcPts val="0"/>
              </a:spcAft>
              <a:buClr>
                <a:schemeClr val="dk1"/>
              </a:buClr>
              <a:buSzPts val="1200"/>
              <a:buNone/>
              <a:defRPr/>
            </a:lvl5pPr>
            <a:lvl6pPr indent="-228600" lvl="5" marL="2743200" rtl="0" algn="l">
              <a:spcBef>
                <a:spcPts val="300"/>
              </a:spcBef>
              <a:spcAft>
                <a:spcPts val="0"/>
              </a:spcAft>
              <a:buClr>
                <a:schemeClr val="dk1"/>
              </a:buClr>
              <a:buSzPts val="1300"/>
              <a:buNone/>
              <a:defRPr/>
            </a:lvl6pPr>
            <a:lvl7pPr indent="-228600" lvl="6" marL="3200400" rtl="0" algn="l">
              <a:lnSpc>
                <a:spcPct val="100000"/>
              </a:lnSpc>
              <a:spcBef>
                <a:spcPts val="0"/>
              </a:spcBef>
              <a:spcAft>
                <a:spcPts val="0"/>
              </a:spcAft>
              <a:buClr>
                <a:schemeClr val="dk1"/>
              </a:buClr>
              <a:buSzPts val="1300"/>
              <a:buNone/>
              <a:defRPr/>
            </a:lvl7pPr>
            <a:lvl8pPr indent="-311150" lvl="7" marL="3657600" rtl="0" algn="l">
              <a:spcBef>
                <a:spcPts val="300"/>
              </a:spcBef>
              <a:spcAft>
                <a:spcPts val="0"/>
              </a:spcAft>
              <a:buClr>
                <a:schemeClr val="dk1"/>
              </a:buClr>
              <a:buSzPts val="1300"/>
              <a:buChar char="•"/>
              <a:defRPr/>
            </a:lvl8pPr>
            <a:lvl9pPr indent="-311150" lvl="8" marL="4114800" rtl="0" algn="l">
              <a:spcBef>
                <a:spcPts val="300"/>
              </a:spcBef>
              <a:spcAft>
                <a:spcPts val="0"/>
              </a:spcAft>
              <a:buClr>
                <a:schemeClr val="dk1"/>
              </a:buClr>
              <a:buSzPts val="1300"/>
              <a:buChar char="•"/>
              <a:defRPr/>
            </a:lvl9pPr>
          </a:lstStyle>
          <a:p/>
        </p:txBody>
      </p:sp>
      <p:sp>
        <p:nvSpPr>
          <p:cNvPr id="1238" name="Google Shape;1238;p210"/>
          <p:cNvSpPr txBox="1"/>
          <p:nvPr>
            <p:ph idx="5" type="body"/>
          </p:nvPr>
        </p:nvSpPr>
        <p:spPr>
          <a:xfrm>
            <a:off x="6108062" y="1199791"/>
            <a:ext cx="2707200" cy="2324400"/>
          </a:xfrm>
          <a:prstGeom prst="rect">
            <a:avLst/>
          </a:prstGeom>
          <a:blipFill rotWithShape="1">
            <a:blip r:embed="rId4">
              <a:alphaModFix/>
            </a:blip>
            <a:stretch>
              <a:fillRect b="0" l="0" r="0" t="0"/>
            </a:stretch>
          </a:blipFill>
          <a:ln>
            <a:noFill/>
          </a:ln>
        </p:spPr>
        <p:txBody>
          <a:bodyPr anchorCtr="0" anchor="ctr" bIns="67225" lIns="0" spcFirstLastPara="1" rIns="107575" wrap="square" tIns="67225">
            <a:noAutofit/>
          </a:bodyPr>
          <a:lstStyle>
            <a:lvl1pPr indent="-228600" lvl="0" marL="457200" rtl="0" algn="ctr">
              <a:lnSpc>
                <a:spcPct val="100000"/>
              </a:lnSpc>
              <a:spcBef>
                <a:spcPts val="0"/>
              </a:spcBef>
              <a:spcAft>
                <a:spcPts val="0"/>
              </a:spcAft>
              <a:buClr>
                <a:schemeClr val="lt1"/>
              </a:buClr>
              <a:buSzPts val="1300"/>
              <a:buNone/>
              <a:defRPr sz="1500">
                <a:solidFill>
                  <a:schemeClr val="lt1"/>
                </a:solidFill>
              </a:defRPr>
            </a:lvl1pPr>
            <a:lvl2pPr indent="-228600" lvl="1" marL="914400" rtl="0" algn="l">
              <a:lnSpc>
                <a:spcPct val="100000"/>
              </a:lnSpc>
              <a:spcBef>
                <a:spcPts val="0"/>
              </a:spcBef>
              <a:spcAft>
                <a:spcPts val="0"/>
              </a:spcAft>
              <a:buClr>
                <a:schemeClr val="dk1"/>
              </a:buClr>
              <a:buSzPts val="1200"/>
              <a:buNone/>
              <a:defRPr/>
            </a:lvl2pPr>
            <a:lvl3pPr indent="-228600" lvl="2" marL="1371600" rtl="0" algn="l">
              <a:lnSpc>
                <a:spcPct val="100000"/>
              </a:lnSpc>
              <a:spcBef>
                <a:spcPts val="0"/>
              </a:spcBef>
              <a:spcAft>
                <a:spcPts val="0"/>
              </a:spcAft>
              <a:buClr>
                <a:schemeClr val="dk2"/>
              </a:buClr>
              <a:buSzPts val="1200"/>
              <a:buNone/>
              <a:defRPr/>
            </a:lvl3pPr>
            <a:lvl4pPr indent="-228600" lvl="3" marL="1828800" rtl="0" algn="l">
              <a:lnSpc>
                <a:spcPct val="100000"/>
              </a:lnSpc>
              <a:spcBef>
                <a:spcPts val="0"/>
              </a:spcBef>
              <a:spcAft>
                <a:spcPts val="0"/>
              </a:spcAft>
              <a:buClr>
                <a:schemeClr val="dk1"/>
              </a:buClr>
              <a:buSzPts val="1200"/>
              <a:buNone/>
              <a:defRPr/>
            </a:lvl4pPr>
            <a:lvl5pPr indent="-228600" lvl="4" marL="2286000" rtl="0" algn="l">
              <a:lnSpc>
                <a:spcPct val="100000"/>
              </a:lnSpc>
              <a:spcBef>
                <a:spcPts val="0"/>
              </a:spcBef>
              <a:spcAft>
                <a:spcPts val="0"/>
              </a:spcAft>
              <a:buClr>
                <a:schemeClr val="dk1"/>
              </a:buClr>
              <a:buSzPts val="1200"/>
              <a:buNone/>
              <a:defRPr/>
            </a:lvl5pPr>
            <a:lvl6pPr indent="-228600" lvl="5" marL="2743200" rtl="0" algn="l">
              <a:spcBef>
                <a:spcPts val="300"/>
              </a:spcBef>
              <a:spcAft>
                <a:spcPts val="0"/>
              </a:spcAft>
              <a:buClr>
                <a:schemeClr val="dk1"/>
              </a:buClr>
              <a:buSzPts val="1300"/>
              <a:buNone/>
              <a:defRPr/>
            </a:lvl6pPr>
            <a:lvl7pPr indent="-228600" lvl="6" marL="3200400" rtl="0" algn="l">
              <a:lnSpc>
                <a:spcPct val="100000"/>
              </a:lnSpc>
              <a:spcBef>
                <a:spcPts val="0"/>
              </a:spcBef>
              <a:spcAft>
                <a:spcPts val="0"/>
              </a:spcAft>
              <a:buClr>
                <a:schemeClr val="dk1"/>
              </a:buClr>
              <a:buSzPts val="1300"/>
              <a:buNone/>
              <a:defRPr/>
            </a:lvl7pPr>
            <a:lvl8pPr indent="-311150" lvl="7" marL="3657600" rtl="0" algn="l">
              <a:spcBef>
                <a:spcPts val="300"/>
              </a:spcBef>
              <a:spcAft>
                <a:spcPts val="0"/>
              </a:spcAft>
              <a:buClr>
                <a:schemeClr val="dk1"/>
              </a:buClr>
              <a:buSzPts val="1300"/>
              <a:buChar char="•"/>
              <a:defRPr/>
            </a:lvl8pPr>
            <a:lvl9pPr indent="-311150" lvl="8" marL="4114800" rtl="0" algn="l">
              <a:spcBef>
                <a:spcPts val="300"/>
              </a:spcBef>
              <a:spcAft>
                <a:spcPts val="0"/>
              </a:spcAft>
              <a:buClr>
                <a:schemeClr val="dk1"/>
              </a:buClr>
              <a:buSzPts val="1300"/>
              <a:buChar char="•"/>
              <a:defRPr/>
            </a:lvl9pPr>
          </a:lstStyle>
          <a:p/>
        </p:txBody>
      </p:sp>
      <p:sp>
        <p:nvSpPr>
          <p:cNvPr id="1239" name="Google Shape;1239;p210"/>
          <p:cNvSpPr txBox="1"/>
          <p:nvPr>
            <p:ph idx="6" type="body"/>
          </p:nvPr>
        </p:nvSpPr>
        <p:spPr>
          <a:xfrm>
            <a:off x="3227363" y="3695941"/>
            <a:ext cx="2713800" cy="889500"/>
          </a:xfrm>
          <a:prstGeom prst="rect">
            <a:avLst/>
          </a:prstGeom>
          <a:noFill/>
          <a:ln>
            <a:noFill/>
          </a:ln>
        </p:spPr>
        <p:txBody>
          <a:bodyPr anchorCtr="0" anchor="t" bIns="0" lIns="0" spcFirstLastPara="1" rIns="0" wrap="square" tIns="0">
            <a:noAutofit/>
          </a:bodyPr>
          <a:lstStyle>
            <a:lvl1pPr indent="-228600" lvl="0" marL="457200" rtl="0" algn="l">
              <a:lnSpc>
                <a:spcPct val="128571"/>
              </a:lnSpc>
              <a:spcBef>
                <a:spcPts val="700"/>
              </a:spcBef>
              <a:spcAft>
                <a:spcPts val="0"/>
              </a:spcAft>
              <a:buClr>
                <a:schemeClr val="dk2"/>
              </a:buClr>
              <a:buSzPts val="900"/>
              <a:buNone/>
              <a:defRPr b="0" sz="1000">
                <a:solidFill>
                  <a:schemeClr val="dk2"/>
                </a:solidFill>
                <a:latin typeface="Quattrocento Sans"/>
                <a:ea typeface="Quattrocento Sans"/>
                <a:cs typeface="Quattrocento Sans"/>
                <a:sym typeface="Quattrocento Sans"/>
              </a:defRPr>
            </a:lvl1pPr>
            <a:lvl2pPr indent="-228600" lvl="1" marL="914400" marR="0" rtl="0" algn="l">
              <a:lnSpc>
                <a:spcPct val="128571"/>
              </a:lnSpc>
              <a:spcBef>
                <a:spcPts val="300"/>
              </a:spcBef>
              <a:spcAft>
                <a:spcPts val="0"/>
              </a:spcAft>
              <a:buClr>
                <a:schemeClr val="dk1"/>
              </a:buClr>
              <a:buSzPts val="900"/>
              <a:buFont typeface="Arial"/>
              <a:buNone/>
              <a:defRPr sz="1000">
                <a:solidFill>
                  <a:schemeClr val="dk1"/>
                </a:solidFill>
              </a:defRPr>
            </a:lvl2pPr>
            <a:lvl3pPr indent="-228600" lvl="2" marL="1371600" rtl="0" algn="l">
              <a:lnSpc>
                <a:spcPct val="100000"/>
              </a:lnSpc>
              <a:spcBef>
                <a:spcPts val="0"/>
              </a:spcBef>
              <a:spcAft>
                <a:spcPts val="0"/>
              </a:spcAft>
              <a:buClr>
                <a:schemeClr val="dk2"/>
              </a:buClr>
              <a:buSzPts val="1200"/>
              <a:buNone/>
              <a:defRPr/>
            </a:lvl3pPr>
            <a:lvl4pPr indent="-228600" lvl="3" marL="1828800" rtl="0" algn="l">
              <a:lnSpc>
                <a:spcPct val="100000"/>
              </a:lnSpc>
              <a:spcBef>
                <a:spcPts val="0"/>
              </a:spcBef>
              <a:spcAft>
                <a:spcPts val="0"/>
              </a:spcAft>
              <a:buClr>
                <a:schemeClr val="dk1"/>
              </a:buClr>
              <a:buSzPts val="1200"/>
              <a:buNone/>
              <a:defRPr/>
            </a:lvl4pPr>
            <a:lvl5pPr indent="-228600" lvl="4" marL="2286000" rtl="0" algn="l">
              <a:lnSpc>
                <a:spcPct val="100000"/>
              </a:lnSpc>
              <a:spcBef>
                <a:spcPts val="0"/>
              </a:spcBef>
              <a:spcAft>
                <a:spcPts val="0"/>
              </a:spcAft>
              <a:buClr>
                <a:schemeClr val="dk1"/>
              </a:buClr>
              <a:buSzPts val="800"/>
              <a:buNone/>
              <a:defRPr/>
            </a:lvl5pPr>
            <a:lvl6pPr indent="-228600" lvl="5" marL="2743200" rtl="0" algn="l">
              <a:spcBef>
                <a:spcPts val="300"/>
              </a:spcBef>
              <a:spcAft>
                <a:spcPts val="0"/>
              </a:spcAft>
              <a:buClr>
                <a:schemeClr val="dk1"/>
              </a:buClr>
              <a:buSzPts val="1300"/>
              <a:buNone/>
              <a:defRPr/>
            </a:lvl6pPr>
            <a:lvl7pPr indent="-228600" lvl="6" marL="3200400" rtl="0" algn="l">
              <a:lnSpc>
                <a:spcPct val="100000"/>
              </a:lnSpc>
              <a:spcBef>
                <a:spcPts val="0"/>
              </a:spcBef>
              <a:spcAft>
                <a:spcPts val="0"/>
              </a:spcAft>
              <a:buClr>
                <a:schemeClr val="dk1"/>
              </a:buClr>
              <a:buSzPts val="1300"/>
              <a:buNone/>
              <a:defRPr/>
            </a:lvl7pPr>
            <a:lvl8pPr indent="-311150" lvl="7" marL="3657600" rtl="0" algn="l">
              <a:spcBef>
                <a:spcPts val="300"/>
              </a:spcBef>
              <a:spcAft>
                <a:spcPts val="0"/>
              </a:spcAft>
              <a:buClr>
                <a:schemeClr val="dk1"/>
              </a:buClr>
              <a:buSzPts val="1300"/>
              <a:buChar char="•"/>
              <a:defRPr/>
            </a:lvl8pPr>
            <a:lvl9pPr indent="-311150" lvl="8" marL="4114800" rtl="0" algn="l">
              <a:spcBef>
                <a:spcPts val="300"/>
              </a:spcBef>
              <a:spcAft>
                <a:spcPts val="0"/>
              </a:spcAft>
              <a:buClr>
                <a:schemeClr val="dk1"/>
              </a:buClr>
              <a:buSzPts val="1300"/>
              <a:buChar char="•"/>
              <a:defRPr/>
            </a:lvl9pPr>
          </a:lstStyle>
          <a:p/>
        </p:txBody>
      </p:sp>
      <p:pic>
        <p:nvPicPr>
          <p:cNvPr id="1240" name="Google Shape;1240;p210"/>
          <p:cNvPicPr preferRelativeResize="0"/>
          <p:nvPr/>
        </p:nvPicPr>
        <p:blipFill>
          <a:blip r:embed="rId5">
            <a:alphaModFix/>
          </a:blip>
          <a:stretch>
            <a:fillRect/>
          </a:stretch>
        </p:blipFill>
        <p:spPr>
          <a:xfrm>
            <a:off x="7731324" y="293638"/>
            <a:ext cx="1083526" cy="210283"/>
          </a:xfrm>
          <a:prstGeom prst="rect">
            <a:avLst/>
          </a:prstGeom>
          <a:noFill/>
          <a:ln>
            <a:noFill/>
          </a:ln>
        </p:spPr>
      </p:pic>
    </p:spTree>
  </p:cSld>
  <p:clrMapOvr>
    <a:masterClrMapping/>
  </p:clrMapOvr>
  <p:transition>
    <p:fade/>
  </p:transition>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option 4">
  <p:cSld name="Text option 4">
    <p:spTree>
      <p:nvGrpSpPr>
        <p:cNvPr id="1241" name="Shape 1241"/>
        <p:cNvGrpSpPr/>
        <p:nvPr/>
      </p:nvGrpSpPr>
      <p:grpSpPr>
        <a:xfrm>
          <a:off x="0" y="0"/>
          <a:ext cx="0" cy="0"/>
          <a:chOff x="0" y="0"/>
          <a:chExt cx="0" cy="0"/>
        </a:xfrm>
      </p:grpSpPr>
      <p:sp>
        <p:nvSpPr>
          <p:cNvPr id="1242" name="Google Shape;1242;p211"/>
          <p:cNvSpPr txBox="1"/>
          <p:nvPr>
            <p:ph idx="1" type="body"/>
          </p:nvPr>
        </p:nvSpPr>
        <p:spPr>
          <a:xfrm>
            <a:off x="341997" y="1619164"/>
            <a:ext cx="1269900" cy="672000"/>
          </a:xfrm>
          <a:prstGeom prst="rect">
            <a:avLst/>
          </a:prstGeom>
          <a:noFill/>
          <a:ln>
            <a:noFill/>
          </a:ln>
        </p:spPr>
        <p:txBody>
          <a:bodyPr anchorCtr="0" anchor="t" bIns="67225" lIns="0" spcFirstLastPara="1" rIns="107575" wrap="square" tIns="67225">
            <a:noAutofit/>
          </a:bodyPr>
          <a:lstStyle>
            <a:lvl1pPr indent="-228600" lvl="0" marL="457200" rtl="0" algn="l">
              <a:lnSpc>
                <a:spcPct val="100000"/>
              </a:lnSpc>
              <a:spcBef>
                <a:spcPts val="0"/>
              </a:spcBef>
              <a:spcAft>
                <a:spcPts val="0"/>
              </a:spcAft>
              <a:buClr>
                <a:schemeClr val="dk1"/>
              </a:buClr>
              <a:buSzPts val="1300"/>
              <a:buNone/>
              <a:defRPr sz="1500"/>
            </a:lvl1pPr>
            <a:lvl2pPr indent="-228600" lvl="1" marL="914400" rtl="0" algn="l">
              <a:lnSpc>
                <a:spcPct val="100000"/>
              </a:lnSpc>
              <a:spcBef>
                <a:spcPts val="0"/>
              </a:spcBef>
              <a:spcAft>
                <a:spcPts val="0"/>
              </a:spcAft>
              <a:buClr>
                <a:schemeClr val="dk1"/>
              </a:buClr>
              <a:buSzPts val="1200"/>
              <a:buNone/>
              <a:defRPr/>
            </a:lvl2pPr>
            <a:lvl3pPr indent="-228600" lvl="2" marL="1371600" rtl="0" algn="l">
              <a:lnSpc>
                <a:spcPct val="100000"/>
              </a:lnSpc>
              <a:spcBef>
                <a:spcPts val="0"/>
              </a:spcBef>
              <a:spcAft>
                <a:spcPts val="0"/>
              </a:spcAft>
              <a:buClr>
                <a:schemeClr val="dk2"/>
              </a:buClr>
              <a:buSzPts val="1200"/>
              <a:buNone/>
              <a:defRPr/>
            </a:lvl3pPr>
            <a:lvl4pPr indent="-228600" lvl="3" marL="1828800" rtl="0" algn="l">
              <a:lnSpc>
                <a:spcPct val="100000"/>
              </a:lnSpc>
              <a:spcBef>
                <a:spcPts val="0"/>
              </a:spcBef>
              <a:spcAft>
                <a:spcPts val="0"/>
              </a:spcAft>
              <a:buClr>
                <a:schemeClr val="dk1"/>
              </a:buClr>
              <a:buSzPts val="1200"/>
              <a:buNone/>
              <a:defRPr/>
            </a:lvl4pPr>
            <a:lvl5pPr indent="-228600" lvl="4" marL="2286000" rtl="0" algn="l">
              <a:lnSpc>
                <a:spcPct val="100000"/>
              </a:lnSpc>
              <a:spcBef>
                <a:spcPts val="0"/>
              </a:spcBef>
              <a:spcAft>
                <a:spcPts val="0"/>
              </a:spcAft>
              <a:buClr>
                <a:schemeClr val="dk1"/>
              </a:buClr>
              <a:buSzPts val="1200"/>
              <a:buNone/>
              <a:defRPr/>
            </a:lvl5pPr>
            <a:lvl6pPr indent="-228600" lvl="5" marL="2743200" rtl="0" algn="l">
              <a:spcBef>
                <a:spcPts val="300"/>
              </a:spcBef>
              <a:spcAft>
                <a:spcPts val="0"/>
              </a:spcAft>
              <a:buClr>
                <a:schemeClr val="dk1"/>
              </a:buClr>
              <a:buSzPts val="1300"/>
              <a:buNone/>
              <a:defRPr/>
            </a:lvl6pPr>
            <a:lvl7pPr indent="-228600" lvl="6" marL="3200400" rtl="0" algn="l">
              <a:lnSpc>
                <a:spcPct val="100000"/>
              </a:lnSpc>
              <a:spcBef>
                <a:spcPts val="0"/>
              </a:spcBef>
              <a:spcAft>
                <a:spcPts val="0"/>
              </a:spcAft>
              <a:buClr>
                <a:schemeClr val="dk1"/>
              </a:buClr>
              <a:buSzPts val="1300"/>
              <a:buNone/>
              <a:defRPr/>
            </a:lvl7pPr>
            <a:lvl8pPr indent="-311150" lvl="7" marL="3657600" rtl="0" algn="l">
              <a:spcBef>
                <a:spcPts val="300"/>
              </a:spcBef>
              <a:spcAft>
                <a:spcPts val="0"/>
              </a:spcAft>
              <a:buClr>
                <a:schemeClr val="dk1"/>
              </a:buClr>
              <a:buSzPts val="1300"/>
              <a:buChar char="•"/>
              <a:defRPr/>
            </a:lvl8pPr>
            <a:lvl9pPr indent="-311150" lvl="8" marL="4114800" rtl="0" algn="l">
              <a:spcBef>
                <a:spcPts val="300"/>
              </a:spcBef>
              <a:spcAft>
                <a:spcPts val="0"/>
              </a:spcAft>
              <a:buClr>
                <a:schemeClr val="dk1"/>
              </a:buClr>
              <a:buSzPts val="1300"/>
              <a:buChar char="•"/>
              <a:defRPr/>
            </a:lvl9pPr>
          </a:lstStyle>
          <a:p/>
        </p:txBody>
      </p:sp>
      <p:sp>
        <p:nvSpPr>
          <p:cNvPr id="1243" name="Google Shape;1243;p211"/>
          <p:cNvSpPr txBox="1"/>
          <p:nvPr>
            <p:ph type="title"/>
          </p:nvPr>
        </p:nvSpPr>
        <p:spPr>
          <a:xfrm>
            <a:off x="341996" y="465321"/>
            <a:ext cx="8479800" cy="302400"/>
          </a:xfrm>
          <a:prstGeom prst="rect">
            <a:avLst/>
          </a:prstGeom>
          <a:noFill/>
          <a:ln>
            <a:noFill/>
          </a:ln>
        </p:spPr>
        <p:txBody>
          <a:bodyPr anchorCtr="0" anchor="t" bIns="0" lIns="0" spcFirstLastPara="1" rIns="0" wrap="square" tIns="0">
            <a:noAutofit/>
          </a:bodyPr>
          <a:lstStyle>
            <a:lvl1pPr lvl="0" rtl="0" algn="l">
              <a:lnSpc>
                <a:spcPct val="114285"/>
              </a:lnSpc>
              <a:spcBef>
                <a:spcPts val="0"/>
              </a:spcBef>
              <a:spcAft>
                <a:spcPts val="0"/>
              </a:spcAft>
              <a:buClr>
                <a:schemeClr val="dk1"/>
              </a:buClr>
              <a:buSzPts val="2100"/>
              <a:buFont typeface="Quattrocento Sans"/>
              <a:buNone/>
              <a:defRPr sz="2100">
                <a:solidFill>
                  <a:schemeClr val="dk1"/>
                </a:solidFill>
              </a:defRPr>
            </a:lvl1pPr>
            <a:lvl2pPr lvl="1" rtl="0">
              <a:spcBef>
                <a:spcPts val="0"/>
              </a:spcBef>
              <a:spcAft>
                <a:spcPts val="0"/>
              </a:spcAft>
              <a:buSzPts val="1000"/>
              <a:buNone/>
              <a:defRPr/>
            </a:lvl2pPr>
            <a:lvl3pPr lvl="2" rtl="0">
              <a:spcBef>
                <a:spcPts val="0"/>
              </a:spcBef>
              <a:spcAft>
                <a:spcPts val="0"/>
              </a:spcAft>
              <a:buSzPts val="1000"/>
              <a:buNone/>
              <a:defRPr/>
            </a:lvl3pPr>
            <a:lvl4pPr lvl="3" rtl="0">
              <a:spcBef>
                <a:spcPts val="0"/>
              </a:spcBef>
              <a:spcAft>
                <a:spcPts val="0"/>
              </a:spcAft>
              <a:buSzPts val="10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000"/>
              <a:buNone/>
              <a:defRPr/>
            </a:lvl7pPr>
            <a:lvl8pPr lvl="7" rtl="0">
              <a:spcBef>
                <a:spcPts val="0"/>
              </a:spcBef>
              <a:spcAft>
                <a:spcPts val="0"/>
              </a:spcAft>
              <a:buSzPts val="1000"/>
              <a:buNone/>
              <a:defRPr/>
            </a:lvl8pPr>
            <a:lvl9pPr lvl="8" rtl="0">
              <a:spcBef>
                <a:spcPts val="0"/>
              </a:spcBef>
              <a:spcAft>
                <a:spcPts val="0"/>
              </a:spcAft>
              <a:buSzPts val="1000"/>
              <a:buNone/>
              <a:defRPr/>
            </a:lvl9pPr>
          </a:lstStyle>
          <a:p/>
        </p:txBody>
      </p:sp>
      <p:sp>
        <p:nvSpPr>
          <p:cNvPr id="1244" name="Google Shape;1244;p211"/>
          <p:cNvSpPr txBox="1"/>
          <p:nvPr>
            <p:ph idx="2" type="body"/>
          </p:nvPr>
        </p:nvSpPr>
        <p:spPr>
          <a:xfrm>
            <a:off x="341997" y="2375863"/>
            <a:ext cx="1269900" cy="2084100"/>
          </a:xfrm>
          <a:prstGeom prst="rect">
            <a:avLst/>
          </a:prstGeom>
          <a:noFill/>
          <a:ln>
            <a:noFill/>
          </a:ln>
        </p:spPr>
        <p:txBody>
          <a:bodyPr anchorCtr="0" anchor="t" bIns="0" lIns="0" spcFirstLastPara="1" rIns="0" wrap="square" tIns="0">
            <a:noAutofit/>
          </a:bodyPr>
          <a:lstStyle>
            <a:lvl1pPr indent="-228600" lvl="0" marL="457200" rtl="0" algn="l">
              <a:lnSpc>
                <a:spcPct val="128571"/>
              </a:lnSpc>
              <a:spcBef>
                <a:spcPts val="700"/>
              </a:spcBef>
              <a:spcAft>
                <a:spcPts val="0"/>
              </a:spcAft>
              <a:buClr>
                <a:schemeClr val="dk2"/>
              </a:buClr>
              <a:buSzPts val="900"/>
              <a:buNone/>
              <a:defRPr b="0" sz="1000">
                <a:solidFill>
                  <a:schemeClr val="dk2"/>
                </a:solidFill>
                <a:latin typeface="Quattrocento Sans"/>
                <a:ea typeface="Quattrocento Sans"/>
                <a:cs typeface="Quattrocento Sans"/>
                <a:sym typeface="Quattrocento Sans"/>
              </a:defRPr>
            </a:lvl1pPr>
            <a:lvl2pPr indent="-228600" lvl="1" marL="914400" marR="0" rtl="0" algn="l">
              <a:lnSpc>
                <a:spcPct val="128571"/>
              </a:lnSpc>
              <a:spcBef>
                <a:spcPts val="300"/>
              </a:spcBef>
              <a:spcAft>
                <a:spcPts val="0"/>
              </a:spcAft>
              <a:buClr>
                <a:schemeClr val="dk1"/>
              </a:buClr>
              <a:buSzPts val="900"/>
              <a:buFont typeface="Arial"/>
              <a:buNone/>
              <a:defRPr sz="1000">
                <a:solidFill>
                  <a:schemeClr val="dk1"/>
                </a:solidFill>
              </a:defRPr>
            </a:lvl2pPr>
            <a:lvl3pPr indent="-228600" lvl="2" marL="1371600" rtl="0" algn="l">
              <a:lnSpc>
                <a:spcPct val="100000"/>
              </a:lnSpc>
              <a:spcBef>
                <a:spcPts val="0"/>
              </a:spcBef>
              <a:spcAft>
                <a:spcPts val="0"/>
              </a:spcAft>
              <a:buClr>
                <a:schemeClr val="dk2"/>
              </a:buClr>
              <a:buSzPts val="1200"/>
              <a:buNone/>
              <a:defRPr/>
            </a:lvl3pPr>
            <a:lvl4pPr indent="-228600" lvl="3" marL="1828800" rtl="0" algn="l">
              <a:lnSpc>
                <a:spcPct val="100000"/>
              </a:lnSpc>
              <a:spcBef>
                <a:spcPts val="0"/>
              </a:spcBef>
              <a:spcAft>
                <a:spcPts val="0"/>
              </a:spcAft>
              <a:buClr>
                <a:schemeClr val="dk1"/>
              </a:buClr>
              <a:buSzPts val="1200"/>
              <a:buNone/>
              <a:defRPr/>
            </a:lvl4pPr>
            <a:lvl5pPr indent="-228600" lvl="4" marL="2286000" rtl="0" algn="l">
              <a:lnSpc>
                <a:spcPct val="100000"/>
              </a:lnSpc>
              <a:spcBef>
                <a:spcPts val="0"/>
              </a:spcBef>
              <a:spcAft>
                <a:spcPts val="0"/>
              </a:spcAft>
              <a:buClr>
                <a:schemeClr val="dk1"/>
              </a:buClr>
              <a:buSzPts val="800"/>
              <a:buNone/>
              <a:defRPr/>
            </a:lvl5pPr>
            <a:lvl6pPr indent="-228600" lvl="5" marL="2743200" rtl="0" algn="l">
              <a:spcBef>
                <a:spcPts val="300"/>
              </a:spcBef>
              <a:spcAft>
                <a:spcPts val="0"/>
              </a:spcAft>
              <a:buClr>
                <a:schemeClr val="dk1"/>
              </a:buClr>
              <a:buSzPts val="1300"/>
              <a:buNone/>
              <a:defRPr/>
            </a:lvl6pPr>
            <a:lvl7pPr indent="-228600" lvl="6" marL="3200400" rtl="0" algn="l">
              <a:lnSpc>
                <a:spcPct val="100000"/>
              </a:lnSpc>
              <a:spcBef>
                <a:spcPts val="0"/>
              </a:spcBef>
              <a:spcAft>
                <a:spcPts val="0"/>
              </a:spcAft>
              <a:buClr>
                <a:schemeClr val="dk1"/>
              </a:buClr>
              <a:buSzPts val="1300"/>
              <a:buNone/>
              <a:defRPr/>
            </a:lvl7pPr>
            <a:lvl8pPr indent="-311150" lvl="7" marL="3657600" rtl="0" algn="l">
              <a:spcBef>
                <a:spcPts val="300"/>
              </a:spcBef>
              <a:spcAft>
                <a:spcPts val="0"/>
              </a:spcAft>
              <a:buClr>
                <a:schemeClr val="dk1"/>
              </a:buClr>
              <a:buSzPts val="1300"/>
              <a:buChar char="•"/>
              <a:defRPr/>
            </a:lvl8pPr>
            <a:lvl9pPr indent="-311150" lvl="8" marL="4114800" rtl="0" algn="l">
              <a:spcBef>
                <a:spcPts val="300"/>
              </a:spcBef>
              <a:spcAft>
                <a:spcPts val="0"/>
              </a:spcAft>
              <a:buClr>
                <a:schemeClr val="dk1"/>
              </a:buClr>
              <a:buSzPts val="1300"/>
              <a:buChar char="•"/>
              <a:defRPr/>
            </a:lvl9pPr>
          </a:lstStyle>
          <a:p/>
        </p:txBody>
      </p:sp>
      <p:sp>
        <p:nvSpPr>
          <p:cNvPr id="1245" name="Google Shape;1245;p211"/>
          <p:cNvSpPr txBox="1"/>
          <p:nvPr>
            <p:ph idx="3" type="body"/>
          </p:nvPr>
        </p:nvSpPr>
        <p:spPr>
          <a:xfrm>
            <a:off x="1783746" y="2375863"/>
            <a:ext cx="1269900" cy="2071500"/>
          </a:xfrm>
          <a:prstGeom prst="rect">
            <a:avLst/>
          </a:prstGeom>
          <a:noFill/>
          <a:ln>
            <a:noFill/>
          </a:ln>
        </p:spPr>
        <p:txBody>
          <a:bodyPr anchorCtr="0" anchor="t" bIns="0" lIns="0" spcFirstLastPara="1" rIns="0" wrap="square" tIns="0">
            <a:noAutofit/>
          </a:bodyPr>
          <a:lstStyle>
            <a:lvl1pPr indent="-228600" lvl="0" marL="457200" marR="0" rtl="0" algn="l">
              <a:lnSpc>
                <a:spcPct val="128571"/>
              </a:lnSpc>
              <a:spcBef>
                <a:spcPts val="700"/>
              </a:spcBef>
              <a:spcAft>
                <a:spcPts val="0"/>
              </a:spcAft>
              <a:buClr>
                <a:schemeClr val="dk2"/>
              </a:buClr>
              <a:buSzPts val="900"/>
              <a:buFont typeface="Noto Sans Symbols"/>
              <a:buNone/>
              <a:defRPr b="0" sz="1000">
                <a:solidFill>
                  <a:schemeClr val="dk2"/>
                </a:solidFill>
                <a:latin typeface="Quattrocento Sans"/>
                <a:ea typeface="Quattrocento Sans"/>
                <a:cs typeface="Quattrocento Sans"/>
                <a:sym typeface="Quattrocento Sans"/>
              </a:defRPr>
            </a:lvl1pPr>
            <a:lvl2pPr indent="-228600" lvl="1" marL="914400" marR="0" rtl="0" algn="l">
              <a:lnSpc>
                <a:spcPct val="128571"/>
              </a:lnSpc>
              <a:spcBef>
                <a:spcPts val="300"/>
              </a:spcBef>
              <a:spcAft>
                <a:spcPts val="0"/>
              </a:spcAft>
              <a:buClr>
                <a:schemeClr val="dk1"/>
              </a:buClr>
              <a:buSzPts val="900"/>
              <a:buFont typeface="Arial"/>
              <a:buNone/>
              <a:defRPr sz="1000">
                <a:solidFill>
                  <a:schemeClr val="dk1"/>
                </a:solidFill>
              </a:defRPr>
            </a:lvl2pPr>
            <a:lvl3pPr indent="-228600" lvl="2" marL="1371600" rtl="0" algn="l">
              <a:lnSpc>
                <a:spcPct val="100000"/>
              </a:lnSpc>
              <a:spcBef>
                <a:spcPts val="0"/>
              </a:spcBef>
              <a:spcAft>
                <a:spcPts val="0"/>
              </a:spcAft>
              <a:buClr>
                <a:schemeClr val="dk2"/>
              </a:buClr>
              <a:buSzPts val="1200"/>
              <a:buNone/>
              <a:defRPr/>
            </a:lvl3pPr>
            <a:lvl4pPr indent="-228600" lvl="3" marL="1828800" rtl="0" algn="l">
              <a:lnSpc>
                <a:spcPct val="100000"/>
              </a:lnSpc>
              <a:spcBef>
                <a:spcPts val="0"/>
              </a:spcBef>
              <a:spcAft>
                <a:spcPts val="0"/>
              </a:spcAft>
              <a:buClr>
                <a:schemeClr val="dk1"/>
              </a:buClr>
              <a:buSzPts val="1200"/>
              <a:buNone/>
              <a:defRPr/>
            </a:lvl4pPr>
            <a:lvl5pPr indent="-228600" lvl="4" marL="2286000" rtl="0" algn="l">
              <a:lnSpc>
                <a:spcPct val="100000"/>
              </a:lnSpc>
              <a:spcBef>
                <a:spcPts val="0"/>
              </a:spcBef>
              <a:spcAft>
                <a:spcPts val="0"/>
              </a:spcAft>
              <a:buClr>
                <a:schemeClr val="dk1"/>
              </a:buClr>
              <a:buSzPts val="800"/>
              <a:buNone/>
              <a:defRPr/>
            </a:lvl5pPr>
            <a:lvl6pPr indent="-228600" lvl="5" marL="2743200" rtl="0" algn="l">
              <a:spcBef>
                <a:spcPts val="300"/>
              </a:spcBef>
              <a:spcAft>
                <a:spcPts val="0"/>
              </a:spcAft>
              <a:buClr>
                <a:schemeClr val="dk1"/>
              </a:buClr>
              <a:buSzPts val="1300"/>
              <a:buNone/>
              <a:defRPr/>
            </a:lvl6pPr>
            <a:lvl7pPr indent="-228600" lvl="6" marL="3200400" rtl="0" algn="l">
              <a:lnSpc>
                <a:spcPct val="100000"/>
              </a:lnSpc>
              <a:spcBef>
                <a:spcPts val="0"/>
              </a:spcBef>
              <a:spcAft>
                <a:spcPts val="0"/>
              </a:spcAft>
              <a:buClr>
                <a:schemeClr val="dk1"/>
              </a:buClr>
              <a:buSzPts val="1300"/>
              <a:buNone/>
              <a:defRPr/>
            </a:lvl7pPr>
            <a:lvl8pPr indent="-311150" lvl="7" marL="3657600" rtl="0" algn="l">
              <a:spcBef>
                <a:spcPts val="300"/>
              </a:spcBef>
              <a:spcAft>
                <a:spcPts val="0"/>
              </a:spcAft>
              <a:buClr>
                <a:schemeClr val="dk1"/>
              </a:buClr>
              <a:buSzPts val="1300"/>
              <a:buChar char="•"/>
              <a:defRPr/>
            </a:lvl8pPr>
            <a:lvl9pPr indent="-311150" lvl="8" marL="4114800" rtl="0" algn="l">
              <a:spcBef>
                <a:spcPts val="300"/>
              </a:spcBef>
              <a:spcAft>
                <a:spcPts val="0"/>
              </a:spcAft>
              <a:buClr>
                <a:schemeClr val="dk1"/>
              </a:buClr>
              <a:buSzPts val="1300"/>
              <a:buChar char="•"/>
              <a:defRPr/>
            </a:lvl9pPr>
          </a:lstStyle>
          <a:p/>
        </p:txBody>
      </p:sp>
      <p:sp>
        <p:nvSpPr>
          <p:cNvPr id="1246" name="Google Shape;1246;p211"/>
          <p:cNvSpPr txBox="1"/>
          <p:nvPr>
            <p:ph idx="4" type="body"/>
          </p:nvPr>
        </p:nvSpPr>
        <p:spPr>
          <a:xfrm>
            <a:off x="3225496" y="2375863"/>
            <a:ext cx="1269900" cy="2071500"/>
          </a:xfrm>
          <a:prstGeom prst="rect">
            <a:avLst/>
          </a:prstGeom>
          <a:noFill/>
          <a:ln>
            <a:noFill/>
          </a:ln>
        </p:spPr>
        <p:txBody>
          <a:bodyPr anchorCtr="0" anchor="t" bIns="0" lIns="0" spcFirstLastPara="1" rIns="0" wrap="square" tIns="0">
            <a:noAutofit/>
          </a:bodyPr>
          <a:lstStyle>
            <a:lvl1pPr indent="-228600" lvl="0" marL="457200" marR="0" rtl="0" algn="l">
              <a:lnSpc>
                <a:spcPct val="128571"/>
              </a:lnSpc>
              <a:spcBef>
                <a:spcPts val="700"/>
              </a:spcBef>
              <a:spcAft>
                <a:spcPts val="0"/>
              </a:spcAft>
              <a:buClr>
                <a:schemeClr val="dk2"/>
              </a:buClr>
              <a:buSzPts val="900"/>
              <a:buFont typeface="Noto Sans Symbols"/>
              <a:buNone/>
              <a:defRPr b="0" sz="1000">
                <a:solidFill>
                  <a:schemeClr val="dk2"/>
                </a:solidFill>
                <a:latin typeface="Quattrocento Sans"/>
                <a:ea typeface="Quattrocento Sans"/>
                <a:cs typeface="Quattrocento Sans"/>
                <a:sym typeface="Quattrocento Sans"/>
              </a:defRPr>
            </a:lvl1pPr>
            <a:lvl2pPr indent="-228600" lvl="1" marL="914400" marR="0" rtl="0" algn="l">
              <a:lnSpc>
                <a:spcPct val="128571"/>
              </a:lnSpc>
              <a:spcBef>
                <a:spcPts val="300"/>
              </a:spcBef>
              <a:spcAft>
                <a:spcPts val="0"/>
              </a:spcAft>
              <a:buClr>
                <a:schemeClr val="dk1"/>
              </a:buClr>
              <a:buSzPts val="900"/>
              <a:buFont typeface="Arial"/>
              <a:buNone/>
              <a:defRPr sz="1000">
                <a:solidFill>
                  <a:schemeClr val="dk1"/>
                </a:solidFill>
              </a:defRPr>
            </a:lvl2pPr>
            <a:lvl3pPr indent="-228600" lvl="2" marL="1371600" rtl="0" algn="l">
              <a:lnSpc>
                <a:spcPct val="100000"/>
              </a:lnSpc>
              <a:spcBef>
                <a:spcPts val="0"/>
              </a:spcBef>
              <a:spcAft>
                <a:spcPts val="0"/>
              </a:spcAft>
              <a:buClr>
                <a:schemeClr val="dk2"/>
              </a:buClr>
              <a:buSzPts val="1200"/>
              <a:buNone/>
              <a:defRPr/>
            </a:lvl3pPr>
            <a:lvl4pPr indent="-228600" lvl="3" marL="1828800" rtl="0" algn="l">
              <a:lnSpc>
                <a:spcPct val="100000"/>
              </a:lnSpc>
              <a:spcBef>
                <a:spcPts val="0"/>
              </a:spcBef>
              <a:spcAft>
                <a:spcPts val="0"/>
              </a:spcAft>
              <a:buClr>
                <a:schemeClr val="dk1"/>
              </a:buClr>
              <a:buSzPts val="1200"/>
              <a:buNone/>
              <a:defRPr/>
            </a:lvl4pPr>
            <a:lvl5pPr indent="-228600" lvl="4" marL="2286000" rtl="0" algn="l">
              <a:lnSpc>
                <a:spcPct val="100000"/>
              </a:lnSpc>
              <a:spcBef>
                <a:spcPts val="0"/>
              </a:spcBef>
              <a:spcAft>
                <a:spcPts val="0"/>
              </a:spcAft>
              <a:buClr>
                <a:schemeClr val="dk1"/>
              </a:buClr>
              <a:buSzPts val="800"/>
              <a:buNone/>
              <a:defRPr/>
            </a:lvl5pPr>
            <a:lvl6pPr indent="-228600" lvl="5" marL="2743200" rtl="0" algn="l">
              <a:spcBef>
                <a:spcPts val="300"/>
              </a:spcBef>
              <a:spcAft>
                <a:spcPts val="0"/>
              </a:spcAft>
              <a:buClr>
                <a:schemeClr val="dk1"/>
              </a:buClr>
              <a:buSzPts val="1300"/>
              <a:buNone/>
              <a:defRPr/>
            </a:lvl6pPr>
            <a:lvl7pPr indent="-228600" lvl="6" marL="3200400" rtl="0" algn="l">
              <a:lnSpc>
                <a:spcPct val="100000"/>
              </a:lnSpc>
              <a:spcBef>
                <a:spcPts val="0"/>
              </a:spcBef>
              <a:spcAft>
                <a:spcPts val="0"/>
              </a:spcAft>
              <a:buClr>
                <a:schemeClr val="dk1"/>
              </a:buClr>
              <a:buSzPts val="1300"/>
              <a:buNone/>
              <a:defRPr/>
            </a:lvl7pPr>
            <a:lvl8pPr indent="-311150" lvl="7" marL="3657600" rtl="0" algn="l">
              <a:spcBef>
                <a:spcPts val="300"/>
              </a:spcBef>
              <a:spcAft>
                <a:spcPts val="0"/>
              </a:spcAft>
              <a:buClr>
                <a:schemeClr val="dk1"/>
              </a:buClr>
              <a:buSzPts val="1300"/>
              <a:buChar char="•"/>
              <a:defRPr/>
            </a:lvl8pPr>
            <a:lvl9pPr indent="-311150" lvl="8" marL="4114800" rtl="0" algn="l">
              <a:spcBef>
                <a:spcPts val="300"/>
              </a:spcBef>
              <a:spcAft>
                <a:spcPts val="0"/>
              </a:spcAft>
              <a:buClr>
                <a:schemeClr val="dk1"/>
              </a:buClr>
              <a:buSzPts val="1300"/>
              <a:buChar char="•"/>
              <a:defRPr/>
            </a:lvl9pPr>
          </a:lstStyle>
          <a:p/>
        </p:txBody>
      </p:sp>
      <p:sp>
        <p:nvSpPr>
          <p:cNvPr id="1247" name="Google Shape;1247;p211"/>
          <p:cNvSpPr txBox="1"/>
          <p:nvPr>
            <p:ph idx="5" type="body"/>
          </p:nvPr>
        </p:nvSpPr>
        <p:spPr>
          <a:xfrm>
            <a:off x="4667246" y="2375863"/>
            <a:ext cx="1269900" cy="2071500"/>
          </a:xfrm>
          <a:prstGeom prst="rect">
            <a:avLst/>
          </a:prstGeom>
          <a:noFill/>
          <a:ln>
            <a:noFill/>
          </a:ln>
        </p:spPr>
        <p:txBody>
          <a:bodyPr anchorCtr="0" anchor="t" bIns="0" lIns="0" spcFirstLastPara="1" rIns="0" wrap="square" tIns="0">
            <a:noAutofit/>
          </a:bodyPr>
          <a:lstStyle>
            <a:lvl1pPr indent="-228600" lvl="0" marL="457200" marR="0" rtl="0" algn="l">
              <a:lnSpc>
                <a:spcPct val="128571"/>
              </a:lnSpc>
              <a:spcBef>
                <a:spcPts val="700"/>
              </a:spcBef>
              <a:spcAft>
                <a:spcPts val="0"/>
              </a:spcAft>
              <a:buClr>
                <a:schemeClr val="dk2"/>
              </a:buClr>
              <a:buSzPts val="900"/>
              <a:buFont typeface="Noto Sans Symbols"/>
              <a:buNone/>
              <a:defRPr b="0" sz="1000">
                <a:solidFill>
                  <a:schemeClr val="dk2"/>
                </a:solidFill>
                <a:latin typeface="Quattrocento Sans"/>
                <a:ea typeface="Quattrocento Sans"/>
                <a:cs typeface="Quattrocento Sans"/>
                <a:sym typeface="Quattrocento Sans"/>
              </a:defRPr>
            </a:lvl1pPr>
            <a:lvl2pPr indent="-228600" lvl="1" marL="914400" marR="0" rtl="0" algn="l">
              <a:lnSpc>
                <a:spcPct val="128571"/>
              </a:lnSpc>
              <a:spcBef>
                <a:spcPts val="300"/>
              </a:spcBef>
              <a:spcAft>
                <a:spcPts val="0"/>
              </a:spcAft>
              <a:buClr>
                <a:schemeClr val="dk1"/>
              </a:buClr>
              <a:buSzPts val="900"/>
              <a:buFont typeface="Arial"/>
              <a:buNone/>
              <a:defRPr sz="1000">
                <a:solidFill>
                  <a:schemeClr val="dk1"/>
                </a:solidFill>
              </a:defRPr>
            </a:lvl2pPr>
            <a:lvl3pPr indent="-228600" lvl="2" marL="1371600" rtl="0" algn="l">
              <a:lnSpc>
                <a:spcPct val="100000"/>
              </a:lnSpc>
              <a:spcBef>
                <a:spcPts val="0"/>
              </a:spcBef>
              <a:spcAft>
                <a:spcPts val="0"/>
              </a:spcAft>
              <a:buClr>
                <a:schemeClr val="dk2"/>
              </a:buClr>
              <a:buSzPts val="1200"/>
              <a:buNone/>
              <a:defRPr/>
            </a:lvl3pPr>
            <a:lvl4pPr indent="-228600" lvl="3" marL="1828800" rtl="0" algn="l">
              <a:lnSpc>
                <a:spcPct val="100000"/>
              </a:lnSpc>
              <a:spcBef>
                <a:spcPts val="0"/>
              </a:spcBef>
              <a:spcAft>
                <a:spcPts val="0"/>
              </a:spcAft>
              <a:buClr>
                <a:schemeClr val="dk1"/>
              </a:buClr>
              <a:buSzPts val="1200"/>
              <a:buNone/>
              <a:defRPr/>
            </a:lvl4pPr>
            <a:lvl5pPr indent="-228600" lvl="4" marL="2286000" rtl="0" algn="l">
              <a:lnSpc>
                <a:spcPct val="100000"/>
              </a:lnSpc>
              <a:spcBef>
                <a:spcPts val="0"/>
              </a:spcBef>
              <a:spcAft>
                <a:spcPts val="0"/>
              </a:spcAft>
              <a:buClr>
                <a:schemeClr val="dk1"/>
              </a:buClr>
              <a:buSzPts val="800"/>
              <a:buNone/>
              <a:defRPr/>
            </a:lvl5pPr>
            <a:lvl6pPr indent="-228600" lvl="5" marL="2743200" rtl="0" algn="l">
              <a:spcBef>
                <a:spcPts val="300"/>
              </a:spcBef>
              <a:spcAft>
                <a:spcPts val="0"/>
              </a:spcAft>
              <a:buClr>
                <a:schemeClr val="dk1"/>
              </a:buClr>
              <a:buSzPts val="1300"/>
              <a:buNone/>
              <a:defRPr/>
            </a:lvl6pPr>
            <a:lvl7pPr indent="-228600" lvl="6" marL="3200400" rtl="0" algn="l">
              <a:lnSpc>
                <a:spcPct val="100000"/>
              </a:lnSpc>
              <a:spcBef>
                <a:spcPts val="0"/>
              </a:spcBef>
              <a:spcAft>
                <a:spcPts val="0"/>
              </a:spcAft>
              <a:buClr>
                <a:schemeClr val="dk1"/>
              </a:buClr>
              <a:buSzPts val="1300"/>
              <a:buNone/>
              <a:defRPr/>
            </a:lvl7pPr>
            <a:lvl8pPr indent="-311150" lvl="7" marL="3657600" rtl="0" algn="l">
              <a:spcBef>
                <a:spcPts val="300"/>
              </a:spcBef>
              <a:spcAft>
                <a:spcPts val="0"/>
              </a:spcAft>
              <a:buClr>
                <a:schemeClr val="dk1"/>
              </a:buClr>
              <a:buSzPts val="1300"/>
              <a:buChar char="•"/>
              <a:defRPr/>
            </a:lvl8pPr>
            <a:lvl9pPr indent="-311150" lvl="8" marL="4114800" rtl="0" algn="l">
              <a:spcBef>
                <a:spcPts val="300"/>
              </a:spcBef>
              <a:spcAft>
                <a:spcPts val="0"/>
              </a:spcAft>
              <a:buClr>
                <a:schemeClr val="dk1"/>
              </a:buClr>
              <a:buSzPts val="1300"/>
              <a:buChar char="•"/>
              <a:defRPr/>
            </a:lvl9pPr>
          </a:lstStyle>
          <a:p/>
        </p:txBody>
      </p:sp>
      <p:sp>
        <p:nvSpPr>
          <p:cNvPr id="1248" name="Google Shape;1248;p211"/>
          <p:cNvSpPr txBox="1"/>
          <p:nvPr>
            <p:ph idx="6" type="body"/>
          </p:nvPr>
        </p:nvSpPr>
        <p:spPr>
          <a:xfrm>
            <a:off x="6108996" y="2375863"/>
            <a:ext cx="1269900" cy="2071500"/>
          </a:xfrm>
          <a:prstGeom prst="rect">
            <a:avLst/>
          </a:prstGeom>
          <a:noFill/>
          <a:ln>
            <a:noFill/>
          </a:ln>
        </p:spPr>
        <p:txBody>
          <a:bodyPr anchorCtr="0" anchor="t" bIns="0" lIns="0" spcFirstLastPara="1" rIns="0" wrap="square" tIns="0">
            <a:noAutofit/>
          </a:bodyPr>
          <a:lstStyle>
            <a:lvl1pPr indent="-228600" lvl="0" marL="457200" marR="0" rtl="0" algn="l">
              <a:lnSpc>
                <a:spcPct val="128571"/>
              </a:lnSpc>
              <a:spcBef>
                <a:spcPts val="700"/>
              </a:spcBef>
              <a:spcAft>
                <a:spcPts val="0"/>
              </a:spcAft>
              <a:buClr>
                <a:schemeClr val="dk2"/>
              </a:buClr>
              <a:buSzPts val="900"/>
              <a:buFont typeface="Noto Sans Symbols"/>
              <a:buNone/>
              <a:defRPr b="0" sz="1000">
                <a:solidFill>
                  <a:schemeClr val="dk2"/>
                </a:solidFill>
                <a:latin typeface="Quattrocento Sans"/>
                <a:ea typeface="Quattrocento Sans"/>
                <a:cs typeface="Quattrocento Sans"/>
                <a:sym typeface="Quattrocento Sans"/>
              </a:defRPr>
            </a:lvl1pPr>
            <a:lvl2pPr indent="-228600" lvl="1" marL="914400" marR="0" rtl="0" algn="l">
              <a:lnSpc>
                <a:spcPct val="128571"/>
              </a:lnSpc>
              <a:spcBef>
                <a:spcPts val="300"/>
              </a:spcBef>
              <a:spcAft>
                <a:spcPts val="0"/>
              </a:spcAft>
              <a:buClr>
                <a:schemeClr val="dk1"/>
              </a:buClr>
              <a:buSzPts val="900"/>
              <a:buFont typeface="Arial"/>
              <a:buNone/>
              <a:defRPr sz="1000">
                <a:solidFill>
                  <a:schemeClr val="dk1"/>
                </a:solidFill>
              </a:defRPr>
            </a:lvl2pPr>
            <a:lvl3pPr indent="-228600" lvl="2" marL="1371600" rtl="0" algn="l">
              <a:lnSpc>
                <a:spcPct val="100000"/>
              </a:lnSpc>
              <a:spcBef>
                <a:spcPts val="0"/>
              </a:spcBef>
              <a:spcAft>
                <a:spcPts val="0"/>
              </a:spcAft>
              <a:buClr>
                <a:schemeClr val="dk2"/>
              </a:buClr>
              <a:buSzPts val="1200"/>
              <a:buNone/>
              <a:defRPr/>
            </a:lvl3pPr>
            <a:lvl4pPr indent="-228600" lvl="3" marL="1828800" rtl="0" algn="l">
              <a:lnSpc>
                <a:spcPct val="100000"/>
              </a:lnSpc>
              <a:spcBef>
                <a:spcPts val="0"/>
              </a:spcBef>
              <a:spcAft>
                <a:spcPts val="0"/>
              </a:spcAft>
              <a:buClr>
                <a:schemeClr val="dk1"/>
              </a:buClr>
              <a:buSzPts val="1200"/>
              <a:buNone/>
              <a:defRPr/>
            </a:lvl4pPr>
            <a:lvl5pPr indent="-228600" lvl="4" marL="2286000" rtl="0" algn="l">
              <a:lnSpc>
                <a:spcPct val="100000"/>
              </a:lnSpc>
              <a:spcBef>
                <a:spcPts val="0"/>
              </a:spcBef>
              <a:spcAft>
                <a:spcPts val="0"/>
              </a:spcAft>
              <a:buClr>
                <a:schemeClr val="dk1"/>
              </a:buClr>
              <a:buSzPts val="800"/>
              <a:buNone/>
              <a:defRPr/>
            </a:lvl5pPr>
            <a:lvl6pPr indent="-228600" lvl="5" marL="2743200" rtl="0" algn="l">
              <a:spcBef>
                <a:spcPts val="300"/>
              </a:spcBef>
              <a:spcAft>
                <a:spcPts val="0"/>
              </a:spcAft>
              <a:buClr>
                <a:schemeClr val="dk1"/>
              </a:buClr>
              <a:buSzPts val="1300"/>
              <a:buNone/>
              <a:defRPr/>
            </a:lvl6pPr>
            <a:lvl7pPr indent="-228600" lvl="6" marL="3200400" rtl="0" algn="l">
              <a:lnSpc>
                <a:spcPct val="100000"/>
              </a:lnSpc>
              <a:spcBef>
                <a:spcPts val="0"/>
              </a:spcBef>
              <a:spcAft>
                <a:spcPts val="0"/>
              </a:spcAft>
              <a:buClr>
                <a:schemeClr val="dk1"/>
              </a:buClr>
              <a:buSzPts val="1300"/>
              <a:buNone/>
              <a:defRPr/>
            </a:lvl7pPr>
            <a:lvl8pPr indent="-311150" lvl="7" marL="3657600" rtl="0" algn="l">
              <a:spcBef>
                <a:spcPts val="300"/>
              </a:spcBef>
              <a:spcAft>
                <a:spcPts val="0"/>
              </a:spcAft>
              <a:buClr>
                <a:schemeClr val="dk1"/>
              </a:buClr>
              <a:buSzPts val="1300"/>
              <a:buChar char="•"/>
              <a:defRPr/>
            </a:lvl8pPr>
            <a:lvl9pPr indent="-311150" lvl="8" marL="4114800" rtl="0" algn="l">
              <a:spcBef>
                <a:spcPts val="300"/>
              </a:spcBef>
              <a:spcAft>
                <a:spcPts val="0"/>
              </a:spcAft>
              <a:buClr>
                <a:schemeClr val="dk1"/>
              </a:buClr>
              <a:buSzPts val="1300"/>
              <a:buChar char="•"/>
              <a:defRPr/>
            </a:lvl9pPr>
          </a:lstStyle>
          <a:p/>
        </p:txBody>
      </p:sp>
      <p:sp>
        <p:nvSpPr>
          <p:cNvPr id="1249" name="Google Shape;1249;p211"/>
          <p:cNvSpPr txBox="1"/>
          <p:nvPr>
            <p:ph idx="7" type="body"/>
          </p:nvPr>
        </p:nvSpPr>
        <p:spPr>
          <a:xfrm>
            <a:off x="7550746" y="2375863"/>
            <a:ext cx="1269900" cy="2071500"/>
          </a:xfrm>
          <a:prstGeom prst="rect">
            <a:avLst/>
          </a:prstGeom>
          <a:noFill/>
          <a:ln>
            <a:noFill/>
          </a:ln>
        </p:spPr>
        <p:txBody>
          <a:bodyPr anchorCtr="0" anchor="t" bIns="0" lIns="0" spcFirstLastPara="1" rIns="0" wrap="square" tIns="0">
            <a:noAutofit/>
          </a:bodyPr>
          <a:lstStyle>
            <a:lvl1pPr indent="-228600" lvl="0" marL="457200" marR="0" rtl="0" algn="l">
              <a:lnSpc>
                <a:spcPct val="128571"/>
              </a:lnSpc>
              <a:spcBef>
                <a:spcPts val="700"/>
              </a:spcBef>
              <a:spcAft>
                <a:spcPts val="0"/>
              </a:spcAft>
              <a:buClr>
                <a:schemeClr val="dk2"/>
              </a:buClr>
              <a:buSzPts val="900"/>
              <a:buFont typeface="Noto Sans Symbols"/>
              <a:buNone/>
              <a:defRPr b="0" sz="1000">
                <a:solidFill>
                  <a:schemeClr val="dk2"/>
                </a:solidFill>
                <a:latin typeface="Quattrocento Sans"/>
                <a:ea typeface="Quattrocento Sans"/>
                <a:cs typeface="Quattrocento Sans"/>
                <a:sym typeface="Quattrocento Sans"/>
              </a:defRPr>
            </a:lvl1pPr>
            <a:lvl2pPr indent="-228600" lvl="1" marL="914400" marR="0" rtl="0" algn="l">
              <a:lnSpc>
                <a:spcPct val="128571"/>
              </a:lnSpc>
              <a:spcBef>
                <a:spcPts val="300"/>
              </a:spcBef>
              <a:spcAft>
                <a:spcPts val="0"/>
              </a:spcAft>
              <a:buClr>
                <a:schemeClr val="dk1"/>
              </a:buClr>
              <a:buSzPts val="900"/>
              <a:buFont typeface="Arial"/>
              <a:buNone/>
              <a:defRPr sz="1000">
                <a:solidFill>
                  <a:schemeClr val="dk1"/>
                </a:solidFill>
              </a:defRPr>
            </a:lvl2pPr>
            <a:lvl3pPr indent="-228600" lvl="2" marL="1371600" rtl="0" algn="l">
              <a:lnSpc>
                <a:spcPct val="100000"/>
              </a:lnSpc>
              <a:spcBef>
                <a:spcPts val="0"/>
              </a:spcBef>
              <a:spcAft>
                <a:spcPts val="0"/>
              </a:spcAft>
              <a:buClr>
                <a:schemeClr val="dk2"/>
              </a:buClr>
              <a:buSzPts val="1200"/>
              <a:buNone/>
              <a:defRPr/>
            </a:lvl3pPr>
            <a:lvl4pPr indent="-228600" lvl="3" marL="1828800" rtl="0" algn="l">
              <a:lnSpc>
                <a:spcPct val="100000"/>
              </a:lnSpc>
              <a:spcBef>
                <a:spcPts val="0"/>
              </a:spcBef>
              <a:spcAft>
                <a:spcPts val="0"/>
              </a:spcAft>
              <a:buClr>
                <a:schemeClr val="dk1"/>
              </a:buClr>
              <a:buSzPts val="1200"/>
              <a:buNone/>
              <a:defRPr/>
            </a:lvl4pPr>
            <a:lvl5pPr indent="-228600" lvl="4" marL="2286000" rtl="0" algn="l">
              <a:lnSpc>
                <a:spcPct val="100000"/>
              </a:lnSpc>
              <a:spcBef>
                <a:spcPts val="0"/>
              </a:spcBef>
              <a:spcAft>
                <a:spcPts val="0"/>
              </a:spcAft>
              <a:buClr>
                <a:schemeClr val="dk1"/>
              </a:buClr>
              <a:buSzPts val="800"/>
              <a:buNone/>
              <a:defRPr/>
            </a:lvl5pPr>
            <a:lvl6pPr indent="-228600" lvl="5" marL="2743200" rtl="0" algn="l">
              <a:spcBef>
                <a:spcPts val="300"/>
              </a:spcBef>
              <a:spcAft>
                <a:spcPts val="0"/>
              </a:spcAft>
              <a:buClr>
                <a:schemeClr val="dk1"/>
              </a:buClr>
              <a:buSzPts val="1300"/>
              <a:buNone/>
              <a:defRPr/>
            </a:lvl6pPr>
            <a:lvl7pPr indent="-228600" lvl="6" marL="3200400" rtl="0" algn="l">
              <a:lnSpc>
                <a:spcPct val="100000"/>
              </a:lnSpc>
              <a:spcBef>
                <a:spcPts val="0"/>
              </a:spcBef>
              <a:spcAft>
                <a:spcPts val="0"/>
              </a:spcAft>
              <a:buClr>
                <a:schemeClr val="dk1"/>
              </a:buClr>
              <a:buSzPts val="1300"/>
              <a:buNone/>
              <a:defRPr/>
            </a:lvl7pPr>
            <a:lvl8pPr indent="-311150" lvl="7" marL="3657600" rtl="0" algn="l">
              <a:spcBef>
                <a:spcPts val="300"/>
              </a:spcBef>
              <a:spcAft>
                <a:spcPts val="0"/>
              </a:spcAft>
              <a:buClr>
                <a:schemeClr val="dk1"/>
              </a:buClr>
              <a:buSzPts val="1300"/>
              <a:buChar char="•"/>
              <a:defRPr/>
            </a:lvl8pPr>
            <a:lvl9pPr indent="-311150" lvl="8" marL="4114800" rtl="0" algn="l">
              <a:spcBef>
                <a:spcPts val="300"/>
              </a:spcBef>
              <a:spcAft>
                <a:spcPts val="0"/>
              </a:spcAft>
              <a:buClr>
                <a:schemeClr val="dk1"/>
              </a:buClr>
              <a:buSzPts val="1300"/>
              <a:buChar char="•"/>
              <a:defRPr/>
            </a:lvl9pPr>
          </a:lstStyle>
          <a:p/>
        </p:txBody>
      </p:sp>
      <p:sp>
        <p:nvSpPr>
          <p:cNvPr id="1250" name="Google Shape;1250;p211"/>
          <p:cNvSpPr txBox="1"/>
          <p:nvPr>
            <p:ph idx="8" type="body"/>
          </p:nvPr>
        </p:nvSpPr>
        <p:spPr>
          <a:xfrm>
            <a:off x="1783746" y="1619164"/>
            <a:ext cx="1269900" cy="672000"/>
          </a:xfrm>
          <a:prstGeom prst="rect">
            <a:avLst/>
          </a:prstGeom>
          <a:noFill/>
          <a:ln>
            <a:noFill/>
          </a:ln>
        </p:spPr>
        <p:txBody>
          <a:bodyPr anchorCtr="0" anchor="t" bIns="67225" lIns="0" spcFirstLastPara="1" rIns="107575" wrap="square" tIns="67225">
            <a:noAutofit/>
          </a:bodyPr>
          <a:lstStyle>
            <a:lvl1pPr indent="-228600" lvl="0" marL="457200" rtl="0" algn="l">
              <a:lnSpc>
                <a:spcPct val="100000"/>
              </a:lnSpc>
              <a:spcBef>
                <a:spcPts val="0"/>
              </a:spcBef>
              <a:spcAft>
                <a:spcPts val="0"/>
              </a:spcAft>
              <a:buClr>
                <a:schemeClr val="dk1"/>
              </a:buClr>
              <a:buSzPts val="1300"/>
              <a:buNone/>
              <a:defRPr sz="1500"/>
            </a:lvl1pPr>
            <a:lvl2pPr indent="-228600" lvl="1" marL="914400" rtl="0" algn="l">
              <a:lnSpc>
                <a:spcPct val="100000"/>
              </a:lnSpc>
              <a:spcBef>
                <a:spcPts val="0"/>
              </a:spcBef>
              <a:spcAft>
                <a:spcPts val="0"/>
              </a:spcAft>
              <a:buClr>
                <a:schemeClr val="dk1"/>
              </a:buClr>
              <a:buSzPts val="1200"/>
              <a:buNone/>
              <a:defRPr/>
            </a:lvl2pPr>
            <a:lvl3pPr indent="-228600" lvl="2" marL="1371600" rtl="0" algn="l">
              <a:lnSpc>
                <a:spcPct val="100000"/>
              </a:lnSpc>
              <a:spcBef>
                <a:spcPts val="0"/>
              </a:spcBef>
              <a:spcAft>
                <a:spcPts val="0"/>
              </a:spcAft>
              <a:buClr>
                <a:schemeClr val="dk2"/>
              </a:buClr>
              <a:buSzPts val="1200"/>
              <a:buNone/>
              <a:defRPr/>
            </a:lvl3pPr>
            <a:lvl4pPr indent="-228600" lvl="3" marL="1828800" rtl="0" algn="l">
              <a:lnSpc>
                <a:spcPct val="100000"/>
              </a:lnSpc>
              <a:spcBef>
                <a:spcPts val="0"/>
              </a:spcBef>
              <a:spcAft>
                <a:spcPts val="0"/>
              </a:spcAft>
              <a:buClr>
                <a:schemeClr val="dk1"/>
              </a:buClr>
              <a:buSzPts val="1200"/>
              <a:buNone/>
              <a:defRPr/>
            </a:lvl4pPr>
            <a:lvl5pPr indent="-228600" lvl="4" marL="2286000" rtl="0" algn="l">
              <a:lnSpc>
                <a:spcPct val="100000"/>
              </a:lnSpc>
              <a:spcBef>
                <a:spcPts val="0"/>
              </a:spcBef>
              <a:spcAft>
                <a:spcPts val="0"/>
              </a:spcAft>
              <a:buClr>
                <a:schemeClr val="dk1"/>
              </a:buClr>
              <a:buSzPts val="1200"/>
              <a:buNone/>
              <a:defRPr/>
            </a:lvl5pPr>
            <a:lvl6pPr indent="-228600" lvl="5" marL="2743200" rtl="0" algn="l">
              <a:spcBef>
                <a:spcPts val="300"/>
              </a:spcBef>
              <a:spcAft>
                <a:spcPts val="0"/>
              </a:spcAft>
              <a:buClr>
                <a:schemeClr val="dk1"/>
              </a:buClr>
              <a:buSzPts val="1300"/>
              <a:buNone/>
              <a:defRPr/>
            </a:lvl6pPr>
            <a:lvl7pPr indent="-228600" lvl="6" marL="3200400" rtl="0" algn="l">
              <a:lnSpc>
                <a:spcPct val="100000"/>
              </a:lnSpc>
              <a:spcBef>
                <a:spcPts val="0"/>
              </a:spcBef>
              <a:spcAft>
                <a:spcPts val="0"/>
              </a:spcAft>
              <a:buClr>
                <a:schemeClr val="dk1"/>
              </a:buClr>
              <a:buSzPts val="1300"/>
              <a:buNone/>
              <a:defRPr/>
            </a:lvl7pPr>
            <a:lvl8pPr indent="-311150" lvl="7" marL="3657600" rtl="0" algn="l">
              <a:spcBef>
                <a:spcPts val="300"/>
              </a:spcBef>
              <a:spcAft>
                <a:spcPts val="0"/>
              </a:spcAft>
              <a:buClr>
                <a:schemeClr val="dk1"/>
              </a:buClr>
              <a:buSzPts val="1300"/>
              <a:buChar char="•"/>
              <a:defRPr/>
            </a:lvl8pPr>
            <a:lvl9pPr indent="-311150" lvl="8" marL="4114800" rtl="0" algn="l">
              <a:spcBef>
                <a:spcPts val="300"/>
              </a:spcBef>
              <a:spcAft>
                <a:spcPts val="0"/>
              </a:spcAft>
              <a:buClr>
                <a:schemeClr val="dk1"/>
              </a:buClr>
              <a:buSzPts val="1300"/>
              <a:buChar char="•"/>
              <a:defRPr/>
            </a:lvl9pPr>
          </a:lstStyle>
          <a:p/>
        </p:txBody>
      </p:sp>
      <p:sp>
        <p:nvSpPr>
          <p:cNvPr id="1251" name="Google Shape;1251;p211"/>
          <p:cNvSpPr txBox="1"/>
          <p:nvPr>
            <p:ph idx="9" type="body"/>
          </p:nvPr>
        </p:nvSpPr>
        <p:spPr>
          <a:xfrm>
            <a:off x="3225496" y="1619164"/>
            <a:ext cx="1269900" cy="672000"/>
          </a:xfrm>
          <a:prstGeom prst="rect">
            <a:avLst/>
          </a:prstGeom>
          <a:noFill/>
          <a:ln>
            <a:noFill/>
          </a:ln>
        </p:spPr>
        <p:txBody>
          <a:bodyPr anchorCtr="0" anchor="t" bIns="67225" lIns="0" spcFirstLastPara="1" rIns="107575" wrap="square" tIns="67225">
            <a:noAutofit/>
          </a:bodyPr>
          <a:lstStyle>
            <a:lvl1pPr indent="-228600" lvl="0" marL="457200" rtl="0" algn="l">
              <a:lnSpc>
                <a:spcPct val="100000"/>
              </a:lnSpc>
              <a:spcBef>
                <a:spcPts val="0"/>
              </a:spcBef>
              <a:spcAft>
                <a:spcPts val="0"/>
              </a:spcAft>
              <a:buClr>
                <a:schemeClr val="dk1"/>
              </a:buClr>
              <a:buSzPts val="1300"/>
              <a:buNone/>
              <a:defRPr sz="1500"/>
            </a:lvl1pPr>
            <a:lvl2pPr indent="-228600" lvl="1" marL="914400" rtl="0" algn="l">
              <a:lnSpc>
                <a:spcPct val="100000"/>
              </a:lnSpc>
              <a:spcBef>
                <a:spcPts val="0"/>
              </a:spcBef>
              <a:spcAft>
                <a:spcPts val="0"/>
              </a:spcAft>
              <a:buClr>
                <a:schemeClr val="dk1"/>
              </a:buClr>
              <a:buSzPts val="1200"/>
              <a:buNone/>
              <a:defRPr/>
            </a:lvl2pPr>
            <a:lvl3pPr indent="-228600" lvl="2" marL="1371600" rtl="0" algn="l">
              <a:lnSpc>
                <a:spcPct val="100000"/>
              </a:lnSpc>
              <a:spcBef>
                <a:spcPts val="0"/>
              </a:spcBef>
              <a:spcAft>
                <a:spcPts val="0"/>
              </a:spcAft>
              <a:buClr>
                <a:schemeClr val="dk2"/>
              </a:buClr>
              <a:buSzPts val="1200"/>
              <a:buNone/>
              <a:defRPr/>
            </a:lvl3pPr>
            <a:lvl4pPr indent="-228600" lvl="3" marL="1828800" rtl="0" algn="l">
              <a:lnSpc>
                <a:spcPct val="100000"/>
              </a:lnSpc>
              <a:spcBef>
                <a:spcPts val="0"/>
              </a:spcBef>
              <a:spcAft>
                <a:spcPts val="0"/>
              </a:spcAft>
              <a:buClr>
                <a:schemeClr val="dk1"/>
              </a:buClr>
              <a:buSzPts val="1200"/>
              <a:buNone/>
              <a:defRPr/>
            </a:lvl4pPr>
            <a:lvl5pPr indent="-228600" lvl="4" marL="2286000" rtl="0" algn="l">
              <a:lnSpc>
                <a:spcPct val="100000"/>
              </a:lnSpc>
              <a:spcBef>
                <a:spcPts val="0"/>
              </a:spcBef>
              <a:spcAft>
                <a:spcPts val="0"/>
              </a:spcAft>
              <a:buClr>
                <a:schemeClr val="dk1"/>
              </a:buClr>
              <a:buSzPts val="1200"/>
              <a:buNone/>
              <a:defRPr/>
            </a:lvl5pPr>
            <a:lvl6pPr indent="-228600" lvl="5" marL="2743200" rtl="0" algn="l">
              <a:spcBef>
                <a:spcPts val="300"/>
              </a:spcBef>
              <a:spcAft>
                <a:spcPts val="0"/>
              </a:spcAft>
              <a:buClr>
                <a:schemeClr val="dk1"/>
              </a:buClr>
              <a:buSzPts val="1300"/>
              <a:buNone/>
              <a:defRPr/>
            </a:lvl6pPr>
            <a:lvl7pPr indent="-228600" lvl="6" marL="3200400" rtl="0" algn="l">
              <a:lnSpc>
                <a:spcPct val="100000"/>
              </a:lnSpc>
              <a:spcBef>
                <a:spcPts val="0"/>
              </a:spcBef>
              <a:spcAft>
                <a:spcPts val="0"/>
              </a:spcAft>
              <a:buClr>
                <a:schemeClr val="dk1"/>
              </a:buClr>
              <a:buSzPts val="1300"/>
              <a:buNone/>
              <a:defRPr/>
            </a:lvl7pPr>
            <a:lvl8pPr indent="-311150" lvl="7" marL="3657600" rtl="0" algn="l">
              <a:spcBef>
                <a:spcPts val="300"/>
              </a:spcBef>
              <a:spcAft>
                <a:spcPts val="0"/>
              </a:spcAft>
              <a:buClr>
                <a:schemeClr val="dk1"/>
              </a:buClr>
              <a:buSzPts val="1300"/>
              <a:buChar char="•"/>
              <a:defRPr/>
            </a:lvl8pPr>
            <a:lvl9pPr indent="-311150" lvl="8" marL="4114800" rtl="0" algn="l">
              <a:spcBef>
                <a:spcPts val="300"/>
              </a:spcBef>
              <a:spcAft>
                <a:spcPts val="0"/>
              </a:spcAft>
              <a:buClr>
                <a:schemeClr val="dk1"/>
              </a:buClr>
              <a:buSzPts val="1300"/>
              <a:buChar char="•"/>
              <a:defRPr/>
            </a:lvl9pPr>
          </a:lstStyle>
          <a:p/>
        </p:txBody>
      </p:sp>
      <p:sp>
        <p:nvSpPr>
          <p:cNvPr id="1252" name="Google Shape;1252;p211"/>
          <p:cNvSpPr txBox="1"/>
          <p:nvPr>
            <p:ph idx="13" type="body"/>
          </p:nvPr>
        </p:nvSpPr>
        <p:spPr>
          <a:xfrm>
            <a:off x="4667246" y="1619164"/>
            <a:ext cx="1269900" cy="672000"/>
          </a:xfrm>
          <a:prstGeom prst="rect">
            <a:avLst/>
          </a:prstGeom>
          <a:noFill/>
          <a:ln>
            <a:noFill/>
          </a:ln>
        </p:spPr>
        <p:txBody>
          <a:bodyPr anchorCtr="0" anchor="t" bIns="67225" lIns="0" spcFirstLastPara="1" rIns="107575" wrap="square" tIns="67225">
            <a:noAutofit/>
          </a:bodyPr>
          <a:lstStyle>
            <a:lvl1pPr indent="-228600" lvl="0" marL="457200" rtl="0" algn="l">
              <a:lnSpc>
                <a:spcPct val="100000"/>
              </a:lnSpc>
              <a:spcBef>
                <a:spcPts val="0"/>
              </a:spcBef>
              <a:spcAft>
                <a:spcPts val="0"/>
              </a:spcAft>
              <a:buClr>
                <a:schemeClr val="dk1"/>
              </a:buClr>
              <a:buSzPts val="1300"/>
              <a:buNone/>
              <a:defRPr sz="1500"/>
            </a:lvl1pPr>
            <a:lvl2pPr indent="-228600" lvl="1" marL="914400" rtl="0" algn="l">
              <a:lnSpc>
                <a:spcPct val="100000"/>
              </a:lnSpc>
              <a:spcBef>
                <a:spcPts val="0"/>
              </a:spcBef>
              <a:spcAft>
                <a:spcPts val="0"/>
              </a:spcAft>
              <a:buClr>
                <a:schemeClr val="dk1"/>
              </a:buClr>
              <a:buSzPts val="1200"/>
              <a:buNone/>
              <a:defRPr/>
            </a:lvl2pPr>
            <a:lvl3pPr indent="-228600" lvl="2" marL="1371600" rtl="0" algn="l">
              <a:lnSpc>
                <a:spcPct val="100000"/>
              </a:lnSpc>
              <a:spcBef>
                <a:spcPts val="0"/>
              </a:spcBef>
              <a:spcAft>
                <a:spcPts val="0"/>
              </a:spcAft>
              <a:buClr>
                <a:schemeClr val="dk2"/>
              </a:buClr>
              <a:buSzPts val="1200"/>
              <a:buNone/>
              <a:defRPr/>
            </a:lvl3pPr>
            <a:lvl4pPr indent="-228600" lvl="3" marL="1828800" rtl="0" algn="l">
              <a:lnSpc>
                <a:spcPct val="100000"/>
              </a:lnSpc>
              <a:spcBef>
                <a:spcPts val="0"/>
              </a:spcBef>
              <a:spcAft>
                <a:spcPts val="0"/>
              </a:spcAft>
              <a:buClr>
                <a:schemeClr val="dk1"/>
              </a:buClr>
              <a:buSzPts val="1200"/>
              <a:buNone/>
              <a:defRPr/>
            </a:lvl4pPr>
            <a:lvl5pPr indent="-228600" lvl="4" marL="2286000" rtl="0" algn="l">
              <a:lnSpc>
                <a:spcPct val="100000"/>
              </a:lnSpc>
              <a:spcBef>
                <a:spcPts val="0"/>
              </a:spcBef>
              <a:spcAft>
                <a:spcPts val="0"/>
              </a:spcAft>
              <a:buClr>
                <a:schemeClr val="dk1"/>
              </a:buClr>
              <a:buSzPts val="1200"/>
              <a:buNone/>
              <a:defRPr/>
            </a:lvl5pPr>
            <a:lvl6pPr indent="-228600" lvl="5" marL="2743200" rtl="0" algn="l">
              <a:spcBef>
                <a:spcPts val="300"/>
              </a:spcBef>
              <a:spcAft>
                <a:spcPts val="0"/>
              </a:spcAft>
              <a:buClr>
                <a:schemeClr val="dk1"/>
              </a:buClr>
              <a:buSzPts val="1300"/>
              <a:buNone/>
              <a:defRPr/>
            </a:lvl6pPr>
            <a:lvl7pPr indent="-228600" lvl="6" marL="3200400" rtl="0" algn="l">
              <a:lnSpc>
                <a:spcPct val="100000"/>
              </a:lnSpc>
              <a:spcBef>
                <a:spcPts val="0"/>
              </a:spcBef>
              <a:spcAft>
                <a:spcPts val="0"/>
              </a:spcAft>
              <a:buClr>
                <a:schemeClr val="dk1"/>
              </a:buClr>
              <a:buSzPts val="1300"/>
              <a:buNone/>
              <a:defRPr/>
            </a:lvl7pPr>
            <a:lvl8pPr indent="-311150" lvl="7" marL="3657600" rtl="0" algn="l">
              <a:spcBef>
                <a:spcPts val="300"/>
              </a:spcBef>
              <a:spcAft>
                <a:spcPts val="0"/>
              </a:spcAft>
              <a:buClr>
                <a:schemeClr val="dk1"/>
              </a:buClr>
              <a:buSzPts val="1300"/>
              <a:buChar char="•"/>
              <a:defRPr/>
            </a:lvl8pPr>
            <a:lvl9pPr indent="-311150" lvl="8" marL="4114800" rtl="0" algn="l">
              <a:spcBef>
                <a:spcPts val="300"/>
              </a:spcBef>
              <a:spcAft>
                <a:spcPts val="0"/>
              </a:spcAft>
              <a:buClr>
                <a:schemeClr val="dk1"/>
              </a:buClr>
              <a:buSzPts val="1300"/>
              <a:buChar char="•"/>
              <a:defRPr/>
            </a:lvl9pPr>
          </a:lstStyle>
          <a:p/>
        </p:txBody>
      </p:sp>
      <p:sp>
        <p:nvSpPr>
          <p:cNvPr id="1253" name="Google Shape;1253;p211"/>
          <p:cNvSpPr txBox="1"/>
          <p:nvPr>
            <p:ph idx="14" type="body"/>
          </p:nvPr>
        </p:nvSpPr>
        <p:spPr>
          <a:xfrm>
            <a:off x="6108996" y="1619164"/>
            <a:ext cx="1269900" cy="672000"/>
          </a:xfrm>
          <a:prstGeom prst="rect">
            <a:avLst/>
          </a:prstGeom>
          <a:noFill/>
          <a:ln>
            <a:noFill/>
          </a:ln>
        </p:spPr>
        <p:txBody>
          <a:bodyPr anchorCtr="0" anchor="t" bIns="67225" lIns="0" spcFirstLastPara="1" rIns="107575" wrap="square" tIns="67225">
            <a:noAutofit/>
          </a:bodyPr>
          <a:lstStyle>
            <a:lvl1pPr indent="-228600" lvl="0" marL="457200" rtl="0" algn="l">
              <a:lnSpc>
                <a:spcPct val="100000"/>
              </a:lnSpc>
              <a:spcBef>
                <a:spcPts val="0"/>
              </a:spcBef>
              <a:spcAft>
                <a:spcPts val="0"/>
              </a:spcAft>
              <a:buClr>
                <a:schemeClr val="dk1"/>
              </a:buClr>
              <a:buSzPts val="1300"/>
              <a:buNone/>
              <a:defRPr sz="1500"/>
            </a:lvl1pPr>
            <a:lvl2pPr indent="-228600" lvl="1" marL="914400" rtl="0" algn="l">
              <a:lnSpc>
                <a:spcPct val="100000"/>
              </a:lnSpc>
              <a:spcBef>
                <a:spcPts val="0"/>
              </a:spcBef>
              <a:spcAft>
                <a:spcPts val="0"/>
              </a:spcAft>
              <a:buClr>
                <a:schemeClr val="dk1"/>
              </a:buClr>
              <a:buSzPts val="1200"/>
              <a:buNone/>
              <a:defRPr/>
            </a:lvl2pPr>
            <a:lvl3pPr indent="-228600" lvl="2" marL="1371600" rtl="0" algn="l">
              <a:lnSpc>
                <a:spcPct val="100000"/>
              </a:lnSpc>
              <a:spcBef>
                <a:spcPts val="0"/>
              </a:spcBef>
              <a:spcAft>
                <a:spcPts val="0"/>
              </a:spcAft>
              <a:buClr>
                <a:schemeClr val="dk2"/>
              </a:buClr>
              <a:buSzPts val="1200"/>
              <a:buNone/>
              <a:defRPr/>
            </a:lvl3pPr>
            <a:lvl4pPr indent="-228600" lvl="3" marL="1828800" rtl="0" algn="l">
              <a:lnSpc>
                <a:spcPct val="100000"/>
              </a:lnSpc>
              <a:spcBef>
                <a:spcPts val="0"/>
              </a:spcBef>
              <a:spcAft>
                <a:spcPts val="0"/>
              </a:spcAft>
              <a:buClr>
                <a:schemeClr val="dk1"/>
              </a:buClr>
              <a:buSzPts val="1200"/>
              <a:buNone/>
              <a:defRPr/>
            </a:lvl4pPr>
            <a:lvl5pPr indent="-228600" lvl="4" marL="2286000" rtl="0" algn="l">
              <a:lnSpc>
                <a:spcPct val="100000"/>
              </a:lnSpc>
              <a:spcBef>
                <a:spcPts val="0"/>
              </a:spcBef>
              <a:spcAft>
                <a:spcPts val="0"/>
              </a:spcAft>
              <a:buClr>
                <a:schemeClr val="dk1"/>
              </a:buClr>
              <a:buSzPts val="1200"/>
              <a:buNone/>
              <a:defRPr/>
            </a:lvl5pPr>
            <a:lvl6pPr indent="-228600" lvl="5" marL="2743200" rtl="0" algn="l">
              <a:spcBef>
                <a:spcPts val="300"/>
              </a:spcBef>
              <a:spcAft>
                <a:spcPts val="0"/>
              </a:spcAft>
              <a:buClr>
                <a:schemeClr val="dk1"/>
              </a:buClr>
              <a:buSzPts val="1300"/>
              <a:buNone/>
              <a:defRPr/>
            </a:lvl6pPr>
            <a:lvl7pPr indent="-228600" lvl="6" marL="3200400" rtl="0" algn="l">
              <a:lnSpc>
                <a:spcPct val="100000"/>
              </a:lnSpc>
              <a:spcBef>
                <a:spcPts val="0"/>
              </a:spcBef>
              <a:spcAft>
                <a:spcPts val="0"/>
              </a:spcAft>
              <a:buClr>
                <a:schemeClr val="dk1"/>
              </a:buClr>
              <a:buSzPts val="1300"/>
              <a:buNone/>
              <a:defRPr/>
            </a:lvl7pPr>
            <a:lvl8pPr indent="-311150" lvl="7" marL="3657600" rtl="0" algn="l">
              <a:spcBef>
                <a:spcPts val="300"/>
              </a:spcBef>
              <a:spcAft>
                <a:spcPts val="0"/>
              </a:spcAft>
              <a:buClr>
                <a:schemeClr val="dk1"/>
              </a:buClr>
              <a:buSzPts val="1300"/>
              <a:buChar char="•"/>
              <a:defRPr/>
            </a:lvl8pPr>
            <a:lvl9pPr indent="-311150" lvl="8" marL="4114800" rtl="0" algn="l">
              <a:spcBef>
                <a:spcPts val="300"/>
              </a:spcBef>
              <a:spcAft>
                <a:spcPts val="0"/>
              </a:spcAft>
              <a:buClr>
                <a:schemeClr val="dk1"/>
              </a:buClr>
              <a:buSzPts val="1300"/>
              <a:buChar char="•"/>
              <a:defRPr/>
            </a:lvl9pPr>
          </a:lstStyle>
          <a:p/>
        </p:txBody>
      </p:sp>
      <p:sp>
        <p:nvSpPr>
          <p:cNvPr id="1254" name="Google Shape;1254;p211"/>
          <p:cNvSpPr txBox="1"/>
          <p:nvPr>
            <p:ph idx="15" type="body"/>
          </p:nvPr>
        </p:nvSpPr>
        <p:spPr>
          <a:xfrm>
            <a:off x="7550746" y="1619164"/>
            <a:ext cx="1269900" cy="672000"/>
          </a:xfrm>
          <a:prstGeom prst="rect">
            <a:avLst/>
          </a:prstGeom>
          <a:noFill/>
          <a:ln>
            <a:noFill/>
          </a:ln>
        </p:spPr>
        <p:txBody>
          <a:bodyPr anchorCtr="0" anchor="t" bIns="67225" lIns="0" spcFirstLastPara="1" rIns="107575" wrap="square" tIns="67225">
            <a:noAutofit/>
          </a:bodyPr>
          <a:lstStyle>
            <a:lvl1pPr indent="-228600" lvl="0" marL="457200" rtl="0" algn="l">
              <a:lnSpc>
                <a:spcPct val="100000"/>
              </a:lnSpc>
              <a:spcBef>
                <a:spcPts val="0"/>
              </a:spcBef>
              <a:spcAft>
                <a:spcPts val="0"/>
              </a:spcAft>
              <a:buClr>
                <a:schemeClr val="dk1"/>
              </a:buClr>
              <a:buSzPts val="1300"/>
              <a:buNone/>
              <a:defRPr sz="1500"/>
            </a:lvl1pPr>
            <a:lvl2pPr indent="-228600" lvl="1" marL="914400" rtl="0" algn="l">
              <a:lnSpc>
                <a:spcPct val="100000"/>
              </a:lnSpc>
              <a:spcBef>
                <a:spcPts val="0"/>
              </a:spcBef>
              <a:spcAft>
                <a:spcPts val="0"/>
              </a:spcAft>
              <a:buClr>
                <a:schemeClr val="dk1"/>
              </a:buClr>
              <a:buSzPts val="1200"/>
              <a:buNone/>
              <a:defRPr/>
            </a:lvl2pPr>
            <a:lvl3pPr indent="-228600" lvl="2" marL="1371600" rtl="0" algn="l">
              <a:lnSpc>
                <a:spcPct val="100000"/>
              </a:lnSpc>
              <a:spcBef>
                <a:spcPts val="0"/>
              </a:spcBef>
              <a:spcAft>
                <a:spcPts val="0"/>
              </a:spcAft>
              <a:buClr>
                <a:schemeClr val="dk2"/>
              </a:buClr>
              <a:buSzPts val="1200"/>
              <a:buNone/>
              <a:defRPr/>
            </a:lvl3pPr>
            <a:lvl4pPr indent="-228600" lvl="3" marL="1828800" rtl="0" algn="l">
              <a:lnSpc>
                <a:spcPct val="100000"/>
              </a:lnSpc>
              <a:spcBef>
                <a:spcPts val="0"/>
              </a:spcBef>
              <a:spcAft>
                <a:spcPts val="0"/>
              </a:spcAft>
              <a:buClr>
                <a:schemeClr val="dk1"/>
              </a:buClr>
              <a:buSzPts val="1200"/>
              <a:buNone/>
              <a:defRPr/>
            </a:lvl4pPr>
            <a:lvl5pPr indent="-228600" lvl="4" marL="2286000" rtl="0" algn="l">
              <a:lnSpc>
                <a:spcPct val="100000"/>
              </a:lnSpc>
              <a:spcBef>
                <a:spcPts val="0"/>
              </a:spcBef>
              <a:spcAft>
                <a:spcPts val="0"/>
              </a:spcAft>
              <a:buClr>
                <a:schemeClr val="dk1"/>
              </a:buClr>
              <a:buSzPts val="1200"/>
              <a:buNone/>
              <a:defRPr/>
            </a:lvl5pPr>
            <a:lvl6pPr indent="-228600" lvl="5" marL="2743200" rtl="0" algn="l">
              <a:spcBef>
                <a:spcPts val="300"/>
              </a:spcBef>
              <a:spcAft>
                <a:spcPts val="0"/>
              </a:spcAft>
              <a:buClr>
                <a:schemeClr val="dk1"/>
              </a:buClr>
              <a:buSzPts val="1300"/>
              <a:buNone/>
              <a:defRPr/>
            </a:lvl6pPr>
            <a:lvl7pPr indent="-228600" lvl="6" marL="3200400" rtl="0" algn="l">
              <a:lnSpc>
                <a:spcPct val="100000"/>
              </a:lnSpc>
              <a:spcBef>
                <a:spcPts val="0"/>
              </a:spcBef>
              <a:spcAft>
                <a:spcPts val="0"/>
              </a:spcAft>
              <a:buClr>
                <a:schemeClr val="dk1"/>
              </a:buClr>
              <a:buSzPts val="1300"/>
              <a:buNone/>
              <a:defRPr/>
            </a:lvl7pPr>
            <a:lvl8pPr indent="-311150" lvl="7" marL="3657600" rtl="0" algn="l">
              <a:spcBef>
                <a:spcPts val="300"/>
              </a:spcBef>
              <a:spcAft>
                <a:spcPts val="0"/>
              </a:spcAft>
              <a:buClr>
                <a:schemeClr val="dk1"/>
              </a:buClr>
              <a:buSzPts val="1300"/>
              <a:buChar char="•"/>
              <a:defRPr/>
            </a:lvl8pPr>
            <a:lvl9pPr indent="-311150" lvl="8" marL="4114800" rtl="0" algn="l">
              <a:spcBef>
                <a:spcPts val="300"/>
              </a:spcBef>
              <a:spcAft>
                <a:spcPts val="0"/>
              </a:spcAft>
              <a:buClr>
                <a:schemeClr val="dk1"/>
              </a:buClr>
              <a:buSzPts val="1300"/>
              <a:buChar char="•"/>
              <a:defRPr/>
            </a:lvl9pPr>
          </a:lstStyle>
          <a:p/>
        </p:txBody>
      </p:sp>
      <p:sp>
        <p:nvSpPr>
          <p:cNvPr id="1255" name="Google Shape;1255;p211"/>
          <p:cNvSpPr txBox="1"/>
          <p:nvPr>
            <p:ph idx="16" type="body"/>
          </p:nvPr>
        </p:nvSpPr>
        <p:spPr>
          <a:xfrm>
            <a:off x="341997" y="1518769"/>
            <a:ext cx="192600" cy="193800"/>
          </a:xfrm>
          <a:prstGeom prst="rect">
            <a:avLst/>
          </a:prstGeom>
          <a:noFill/>
          <a:ln>
            <a:noFill/>
          </a:ln>
        </p:spPr>
        <p:txBody>
          <a:bodyPr anchorCtr="0" anchor="t" bIns="0" lIns="0" spcFirstLastPara="1" rIns="107575" wrap="square" tIns="0">
            <a:noAutofit/>
          </a:bodyPr>
          <a:lstStyle>
            <a:lvl1pPr indent="-228600" lvl="0" marL="457200" rtl="0" algn="l">
              <a:lnSpc>
                <a:spcPct val="240000"/>
              </a:lnSpc>
              <a:spcBef>
                <a:spcPts val="0"/>
              </a:spcBef>
              <a:spcAft>
                <a:spcPts val="0"/>
              </a:spcAft>
              <a:buClr>
                <a:schemeClr val="dk1"/>
              </a:buClr>
              <a:buSzPts val="700"/>
              <a:buNone/>
              <a:defRPr sz="700">
                <a:solidFill>
                  <a:schemeClr val="dk1"/>
                </a:solidFill>
                <a:latin typeface="Quattrocento Sans"/>
                <a:ea typeface="Quattrocento Sans"/>
                <a:cs typeface="Quattrocento Sans"/>
                <a:sym typeface="Quattrocento Sans"/>
              </a:defRPr>
            </a:lvl1pPr>
            <a:lvl2pPr indent="-228600" lvl="1" marL="914400" rtl="0" algn="l">
              <a:lnSpc>
                <a:spcPct val="240000"/>
              </a:lnSpc>
              <a:spcBef>
                <a:spcPts val="0"/>
              </a:spcBef>
              <a:spcAft>
                <a:spcPts val="0"/>
              </a:spcAft>
              <a:buClr>
                <a:schemeClr val="dk1"/>
              </a:buClr>
              <a:buSzPts val="700"/>
              <a:buNone/>
              <a:defRPr sz="700">
                <a:solidFill>
                  <a:schemeClr val="dk1"/>
                </a:solidFill>
                <a:latin typeface="Quattrocento Sans"/>
                <a:ea typeface="Quattrocento Sans"/>
                <a:cs typeface="Quattrocento Sans"/>
                <a:sym typeface="Quattrocento Sans"/>
              </a:defRPr>
            </a:lvl2pPr>
            <a:lvl3pPr indent="-228600" lvl="2" marL="1371600" rtl="0" algn="l">
              <a:lnSpc>
                <a:spcPct val="240000"/>
              </a:lnSpc>
              <a:spcBef>
                <a:spcPts val="0"/>
              </a:spcBef>
              <a:spcAft>
                <a:spcPts val="0"/>
              </a:spcAft>
              <a:buClr>
                <a:schemeClr val="dk1"/>
              </a:buClr>
              <a:buSzPts val="700"/>
              <a:buNone/>
              <a:defRPr sz="700">
                <a:solidFill>
                  <a:schemeClr val="dk1"/>
                </a:solidFill>
                <a:latin typeface="Quattrocento Sans"/>
                <a:ea typeface="Quattrocento Sans"/>
                <a:cs typeface="Quattrocento Sans"/>
                <a:sym typeface="Quattrocento Sans"/>
              </a:defRPr>
            </a:lvl3pPr>
            <a:lvl4pPr indent="-228600" lvl="3" marL="1828800" rtl="0" algn="l">
              <a:lnSpc>
                <a:spcPct val="240000"/>
              </a:lnSpc>
              <a:spcBef>
                <a:spcPts val="0"/>
              </a:spcBef>
              <a:spcAft>
                <a:spcPts val="0"/>
              </a:spcAft>
              <a:buClr>
                <a:schemeClr val="dk1"/>
              </a:buClr>
              <a:buSzPts val="700"/>
              <a:buNone/>
              <a:defRPr sz="700">
                <a:solidFill>
                  <a:schemeClr val="dk1"/>
                </a:solidFill>
                <a:latin typeface="Quattrocento Sans"/>
                <a:ea typeface="Quattrocento Sans"/>
                <a:cs typeface="Quattrocento Sans"/>
                <a:sym typeface="Quattrocento Sans"/>
              </a:defRPr>
            </a:lvl4pPr>
            <a:lvl5pPr indent="-228600" lvl="4" marL="2286000" rtl="0" algn="l">
              <a:lnSpc>
                <a:spcPct val="240000"/>
              </a:lnSpc>
              <a:spcBef>
                <a:spcPts val="0"/>
              </a:spcBef>
              <a:spcAft>
                <a:spcPts val="0"/>
              </a:spcAft>
              <a:buClr>
                <a:schemeClr val="dk1"/>
              </a:buClr>
              <a:buSzPts val="700"/>
              <a:buNone/>
              <a:defRPr sz="700">
                <a:solidFill>
                  <a:schemeClr val="dk1"/>
                </a:solidFill>
                <a:latin typeface="Quattrocento Sans"/>
                <a:ea typeface="Quattrocento Sans"/>
                <a:cs typeface="Quattrocento Sans"/>
                <a:sym typeface="Quattrocento Sans"/>
              </a:defRPr>
            </a:lvl5pPr>
            <a:lvl6pPr indent="-228600" lvl="5" marL="2743200" rtl="0" algn="l">
              <a:spcBef>
                <a:spcPts val="300"/>
              </a:spcBef>
              <a:spcAft>
                <a:spcPts val="0"/>
              </a:spcAft>
              <a:buClr>
                <a:schemeClr val="dk1"/>
              </a:buClr>
              <a:buSzPts val="1300"/>
              <a:buNone/>
              <a:defRPr/>
            </a:lvl6pPr>
            <a:lvl7pPr indent="-228600" lvl="6" marL="3200400" rtl="0" algn="l">
              <a:lnSpc>
                <a:spcPct val="100000"/>
              </a:lnSpc>
              <a:spcBef>
                <a:spcPts val="0"/>
              </a:spcBef>
              <a:spcAft>
                <a:spcPts val="0"/>
              </a:spcAft>
              <a:buClr>
                <a:schemeClr val="dk1"/>
              </a:buClr>
              <a:buSzPts val="1300"/>
              <a:buNone/>
              <a:defRPr/>
            </a:lvl7pPr>
            <a:lvl8pPr indent="-311150" lvl="7" marL="3657600" rtl="0" algn="l">
              <a:spcBef>
                <a:spcPts val="300"/>
              </a:spcBef>
              <a:spcAft>
                <a:spcPts val="0"/>
              </a:spcAft>
              <a:buClr>
                <a:schemeClr val="dk1"/>
              </a:buClr>
              <a:buSzPts val="1300"/>
              <a:buChar char="•"/>
              <a:defRPr/>
            </a:lvl8pPr>
            <a:lvl9pPr indent="-311150" lvl="8" marL="4114800" rtl="0" algn="l">
              <a:spcBef>
                <a:spcPts val="300"/>
              </a:spcBef>
              <a:spcAft>
                <a:spcPts val="0"/>
              </a:spcAft>
              <a:buClr>
                <a:schemeClr val="dk1"/>
              </a:buClr>
              <a:buSzPts val="1300"/>
              <a:buChar char="•"/>
              <a:defRPr/>
            </a:lvl9pPr>
          </a:lstStyle>
          <a:p/>
        </p:txBody>
      </p:sp>
      <p:sp>
        <p:nvSpPr>
          <p:cNvPr id="1256" name="Google Shape;1256;p211"/>
          <p:cNvSpPr txBox="1"/>
          <p:nvPr>
            <p:ph idx="17" type="body"/>
          </p:nvPr>
        </p:nvSpPr>
        <p:spPr>
          <a:xfrm>
            <a:off x="1784680" y="1518769"/>
            <a:ext cx="192600" cy="193800"/>
          </a:xfrm>
          <a:prstGeom prst="rect">
            <a:avLst/>
          </a:prstGeom>
          <a:noFill/>
          <a:ln>
            <a:noFill/>
          </a:ln>
        </p:spPr>
        <p:txBody>
          <a:bodyPr anchorCtr="0" anchor="t" bIns="0" lIns="0" spcFirstLastPara="1" rIns="107575" wrap="square" tIns="0">
            <a:noAutofit/>
          </a:bodyPr>
          <a:lstStyle>
            <a:lvl1pPr indent="-228600" lvl="0" marL="457200" rtl="0" algn="l">
              <a:lnSpc>
                <a:spcPct val="240000"/>
              </a:lnSpc>
              <a:spcBef>
                <a:spcPts val="0"/>
              </a:spcBef>
              <a:spcAft>
                <a:spcPts val="0"/>
              </a:spcAft>
              <a:buClr>
                <a:schemeClr val="dk1"/>
              </a:buClr>
              <a:buSzPts val="700"/>
              <a:buNone/>
              <a:defRPr sz="700">
                <a:solidFill>
                  <a:schemeClr val="dk1"/>
                </a:solidFill>
                <a:latin typeface="Quattrocento Sans"/>
                <a:ea typeface="Quattrocento Sans"/>
                <a:cs typeface="Quattrocento Sans"/>
                <a:sym typeface="Quattrocento Sans"/>
              </a:defRPr>
            </a:lvl1pPr>
            <a:lvl2pPr indent="-228600" lvl="1" marL="914400" rtl="0" algn="l">
              <a:lnSpc>
                <a:spcPct val="240000"/>
              </a:lnSpc>
              <a:spcBef>
                <a:spcPts val="0"/>
              </a:spcBef>
              <a:spcAft>
                <a:spcPts val="0"/>
              </a:spcAft>
              <a:buClr>
                <a:schemeClr val="dk1"/>
              </a:buClr>
              <a:buSzPts val="700"/>
              <a:buNone/>
              <a:defRPr sz="700">
                <a:solidFill>
                  <a:schemeClr val="dk1"/>
                </a:solidFill>
                <a:latin typeface="Quattrocento Sans"/>
                <a:ea typeface="Quattrocento Sans"/>
                <a:cs typeface="Quattrocento Sans"/>
                <a:sym typeface="Quattrocento Sans"/>
              </a:defRPr>
            </a:lvl2pPr>
            <a:lvl3pPr indent="-228600" lvl="2" marL="1371600" rtl="0" algn="l">
              <a:lnSpc>
                <a:spcPct val="240000"/>
              </a:lnSpc>
              <a:spcBef>
                <a:spcPts val="0"/>
              </a:spcBef>
              <a:spcAft>
                <a:spcPts val="0"/>
              </a:spcAft>
              <a:buClr>
                <a:schemeClr val="dk1"/>
              </a:buClr>
              <a:buSzPts val="700"/>
              <a:buNone/>
              <a:defRPr sz="700">
                <a:solidFill>
                  <a:schemeClr val="dk1"/>
                </a:solidFill>
                <a:latin typeface="Quattrocento Sans"/>
                <a:ea typeface="Quattrocento Sans"/>
                <a:cs typeface="Quattrocento Sans"/>
                <a:sym typeface="Quattrocento Sans"/>
              </a:defRPr>
            </a:lvl3pPr>
            <a:lvl4pPr indent="-228600" lvl="3" marL="1828800" rtl="0" algn="l">
              <a:lnSpc>
                <a:spcPct val="240000"/>
              </a:lnSpc>
              <a:spcBef>
                <a:spcPts val="0"/>
              </a:spcBef>
              <a:spcAft>
                <a:spcPts val="0"/>
              </a:spcAft>
              <a:buClr>
                <a:schemeClr val="dk1"/>
              </a:buClr>
              <a:buSzPts val="700"/>
              <a:buNone/>
              <a:defRPr sz="700">
                <a:solidFill>
                  <a:schemeClr val="dk1"/>
                </a:solidFill>
                <a:latin typeface="Quattrocento Sans"/>
                <a:ea typeface="Quattrocento Sans"/>
                <a:cs typeface="Quattrocento Sans"/>
                <a:sym typeface="Quattrocento Sans"/>
              </a:defRPr>
            </a:lvl4pPr>
            <a:lvl5pPr indent="-228600" lvl="4" marL="2286000" rtl="0" algn="l">
              <a:lnSpc>
                <a:spcPct val="240000"/>
              </a:lnSpc>
              <a:spcBef>
                <a:spcPts val="0"/>
              </a:spcBef>
              <a:spcAft>
                <a:spcPts val="0"/>
              </a:spcAft>
              <a:buClr>
                <a:schemeClr val="dk1"/>
              </a:buClr>
              <a:buSzPts val="700"/>
              <a:buNone/>
              <a:defRPr sz="700">
                <a:solidFill>
                  <a:schemeClr val="dk1"/>
                </a:solidFill>
                <a:latin typeface="Quattrocento Sans"/>
                <a:ea typeface="Quattrocento Sans"/>
                <a:cs typeface="Quattrocento Sans"/>
                <a:sym typeface="Quattrocento Sans"/>
              </a:defRPr>
            </a:lvl5pPr>
            <a:lvl6pPr indent="-228600" lvl="5" marL="2743200" rtl="0" algn="l">
              <a:spcBef>
                <a:spcPts val="300"/>
              </a:spcBef>
              <a:spcAft>
                <a:spcPts val="0"/>
              </a:spcAft>
              <a:buClr>
                <a:schemeClr val="dk1"/>
              </a:buClr>
              <a:buSzPts val="1300"/>
              <a:buNone/>
              <a:defRPr/>
            </a:lvl6pPr>
            <a:lvl7pPr indent="-228600" lvl="6" marL="3200400" rtl="0" algn="l">
              <a:lnSpc>
                <a:spcPct val="100000"/>
              </a:lnSpc>
              <a:spcBef>
                <a:spcPts val="0"/>
              </a:spcBef>
              <a:spcAft>
                <a:spcPts val="0"/>
              </a:spcAft>
              <a:buClr>
                <a:schemeClr val="dk1"/>
              </a:buClr>
              <a:buSzPts val="1300"/>
              <a:buNone/>
              <a:defRPr/>
            </a:lvl7pPr>
            <a:lvl8pPr indent="-311150" lvl="7" marL="3657600" rtl="0" algn="l">
              <a:spcBef>
                <a:spcPts val="300"/>
              </a:spcBef>
              <a:spcAft>
                <a:spcPts val="0"/>
              </a:spcAft>
              <a:buClr>
                <a:schemeClr val="dk1"/>
              </a:buClr>
              <a:buSzPts val="1300"/>
              <a:buChar char="•"/>
              <a:defRPr/>
            </a:lvl8pPr>
            <a:lvl9pPr indent="-311150" lvl="8" marL="4114800" rtl="0" algn="l">
              <a:spcBef>
                <a:spcPts val="300"/>
              </a:spcBef>
              <a:spcAft>
                <a:spcPts val="0"/>
              </a:spcAft>
              <a:buClr>
                <a:schemeClr val="dk1"/>
              </a:buClr>
              <a:buSzPts val="1300"/>
              <a:buChar char="•"/>
              <a:defRPr/>
            </a:lvl9pPr>
          </a:lstStyle>
          <a:p/>
        </p:txBody>
      </p:sp>
      <p:sp>
        <p:nvSpPr>
          <p:cNvPr id="1257" name="Google Shape;1257;p211"/>
          <p:cNvSpPr txBox="1"/>
          <p:nvPr>
            <p:ph idx="18" type="body"/>
          </p:nvPr>
        </p:nvSpPr>
        <p:spPr>
          <a:xfrm>
            <a:off x="3227363" y="1518769"/>
            <a:ext cx="192600" cy="193800"/>
          </a:xfrm>
          <a:prstGeom prst="rect">
            <a:avLst/>
          </a:prstGeom>
          <a:noFill/>
          <a:ln>
            <a:noFill/>
          </a:ln>
        </p:spPr>
        <p:txBody>
          <a:bodyPr anchorCtr="0" anchor="t" bIns="0" lIns="0" spcFirstLastPara="1" rIns="107575" wrap="square" tIns="0">
            <a:noAutofit/>
          </a:bodyPr>
          <a:lstStyle>
            <a:lvl1pPr indent="-228600" lvl="0" marL="457200" rtl="0" algn="l">
              <a:lnSpc>
                <a:spcPct val="240000"/>
              </a:lnSpc>
              <a:spcBef>
                <a:spcPts val="0"/>
              </a:spcBef>
              <a:spcAft>
                <a:spcPts val="0"/>
              </a:spcAft>
              <a:buClr>
                <a:schemeClr val="dk1"/>
              </a:buClr>
              <a:buSzPts val="700"/>
              <a:buNone/>
              <a:defRPr sz="700">
                <a:solidFill>
                  <a:schemeClr val="dk1"/>
                </a:solidFill>
                <a:latin typeface="Quattrocento Sans"/>
                <a:ea typeface="Quattrocento Sans"/>
                <a:cs typeface="Quattrocento Sans"/>
                <a:sym typeface="Quattrocento Sans"/>
              </a:defRPr>
            </a:lvl1pPr>
            <a:lvl2pPr indent="-228600" lvl="1" marL="914400" rtl="0" algn="l">
              <a:lnSpc>
                <a:spcPct val="240000"/>
              </a:lnSpc>
              <a:spcBef>
                <a:spcPts val="0"/>
              </a:spcBef>
              <a:spcAft>
                <a:spcPts val="0"/>
              </a:spcAft>
              <a:buClr>
                <a:schemeClr val="dk1"/>
              </a:buClr>
              <a:buSzPts val="700"/>
              <a:buNone/>
              <a:defRPr sz="700">
                <a:solidFill>
                  <a:schemeClr val="dk1"/>
                </a:solidFill>
                <a:latin typeface="Quattrocento Sans"/>
                <a:ea typeface="Quattrocento Sans"/>
                <a:cs typeface="Quattrocento Sans"/>
                <a:sym typeface="Quattrocento Sans"/>
              </a:defRPr>
            </a:lvl2pPr>
            <a:lvl3pPr indent="-228600" lvl="2" marL="1371600" rtl="0" algn="l">
              <a:lnSpc>
                <a:spcPct val="240000"/>
              </a:lnSpc>
              <a:spcBef>
                <a:spcPts val="0"/>
              </a:spcBef>
              <a:spcAft>
                <a:spcPts val="0"/>
              </a:spcAft>
              <a:buClr>
                <a:schemeClr val="dk1"/>
              </a:buClr>
              <a:buSzPts val="700"/>
              <a:buNone/>
              <a:defRPr sz="700">
                <a:solidFill>
                  <a:schemeClr val="dk1"/>
                </a:solidFill>
                <a:latin typeface="Quattrocento Sans"/>
                <a:ea typeface="Quattrocento Sans"/>
                <a:cs typeface="Quattrocento Sans"/>
                <a:sym typeface="Quattrocento Sans"/>
              </a:defRPr>
            </a:lvl3pPr>
            <a:lvl4pPr indent="-228600" lvl="3" marL="1828800" rtl="0" algn="l">
              <a:lnSpc>
                <a:spcPct val="240000"/>
              </a:lnSpc>
              <a:spcBef>
                <a:spcPts val="0"/>
              </a:spcBef>
              <a:spcAft>
                <a:spcPts val="0"/>
              </a:spcAft>
              <a:buClr>
                <a:schemeClr val="dk1"/>
              </a:buClr>
              <a:buSzPts val="700"/>
              <a:buNone/>
              <a:defRPr sz="700">
                <a:solidFill>
                  <a:schemeClr val="dk1"/>
                </a:solidFill>
                <a:latin typeface="Quattrocento Sans"/>
                <a:ea typeface="Quattrocento Sans"/>
                <a:cs typeface="Quattrocento Sans"/>
                <a:sym typeface="Quattrocento Sans"/>
              </a:defRPr>
            </a:lvl4pPr>
            <a:lvl5pPr indent="-228600" lvl="4" marL="2286000" rtl="0" algn="l">
              <a:lnSpc>
                <a:spcPct val="240000"/>
              </a:lnSpc>
              <a:spcBef>
                <a:spcPts val="0"/>
              </a:spcBef>
              <a:spcAft>
                <a:spcPts val="0"/>
              </a:spcAft>
              <a:buClr>
                <a:schemeClr val="dk1"/>
              </a:buClr>
              <a:buSzPts val="700"/>
              <a:buNone/>
              <a:defRPr sz="700">
                <a:solidFill>
                  <a:schemeClr val="dk1"/>
                </a:solidFill>
                <a:latin typeface="Quattrocento Sans"/>
                <a:ea typeface="Quattrocento Sans"/>
                <a:cs typeface="Quattrocento Sans"/>
                <a:sym typeface="Quattrocento Sans"/>
              </a:defRPr>
            </a:lvl5pPr>
            <a:lvl6pPr indent="-228600" lvl="5" marL="2743200" rtl="0" algn="l">
              <a:spcBef>
                <a:spcPts val="300"/>
              </a:spcBef>
              <a:spcAft>
                <a:spcPts val="0"/>
              </a:spcAft>
              <a:buClr>
                <a:schemeClr val="dk1"/>
              </a:buClr>
              <a:buSzPts val="1300"/>
              <a:buNone/>
              <a:defRPr/>
            </a:lvl6pPr>
            <a:lvl7pPr indent="-228600" lvl="6" marL="3200400" rtl="0" algn="l">
              <a:lnSpc>
                <a:spcPct val="100000"/>
              </a:lnSpc>
              <a:spcBef>
                <a:spcPts val="0"/>
              </a:spcBef>
              <a:spcAft>
                <a:spcPts val="0"/>
              </a:spcAft>
              <a:buClr>
                <a:schemeClr val="dk1"/>
              </a:buClr>
              <a:buSzPts val="1300"/>
              <a:buNone/>
              <a:defRPr/>
            </a:lvl7pPr>
            <a:lvl8pPr indent="-311150" lvl="7" marL="3657600" rtl="0" algn="l">
              <a:spcBef>
                <a:spcPts val="300"/>
              </a:spcBef>
              <a:spcAft>
                <a:spcPts val="0"/>
              </a:spcAft>
              <a:buClr>
                <a:schemeClr val="dk1"/>
              </a:buClr>
              <a:buSzPts val="1300"/>
              <a:buChar char="•"/>
              <a:defRPr/>
            </a:lvl8pPr>
            <a:lvl9pPr indent="-311150" lvl="8" marL="4114800" rtl="0" algn="l">
              <a:spcBef>
                <a:spcPts val="300"/>
              </a:spcBef>
              <a:spcAft>
                <a:spcPts val="0"/>
              </a:spcAft>
              <a:buClr>
                <a:schemeClr val="dk1"/>
              </a:buClr>
              <a:buSzPts val="1300"/>
              <a:buChar char="•"/>
              <a:defRPr/>
            </a:lvl9pPr>
          </a:lstStyle>
          <a:p/>
        </p:txBody>
      </p:sp>
      <p:sp>
        <p:nvSpPr>
          <p:cNvPr id="1258" name="Google Shape;1258;p211"/>
          <p:cNvSpPr txBox="1"/>
          <p:nvPr>
            <p:ph idx="19" type="body"/>
          </p:nvPr>
        </p:nvSpPr>
        <p:spPr>
          <a:xfrm>
            <a:off x="4672381" y="1518769"/>
            <a:ext cx="192600" cy="193800"/>
          </a:xfrm>
          <a:prstGeom prst="rect">
            <a:avLst/>
          </a:prstGeom>
          <a:noFill/>
          <a:ln>
            <a:noFill/>
          </a:ln>
        </p:spPr>
        <p:txBody>
          <a:bodyPr anchorCtr="0" anchor="t" bIns="0" lIns="0" spcFirstLastPara="1" rIns="107575" wrap="square" tIns="0">
            <a:noAutofit/>
          </a:bodyPr>
          <a:lstStyle>
            <a:lvl1pPr indent="-228600" lvl="0" marL="457200" rtl="0" algn="l">
              <a:lnSpc>
                <a:spcPct val="240000"/>
              </a:lnSpc>
              <a:spcBef>
                <a:spcPts val="0"/>
              </a:spcBef>
              <a:spcAft>
                <a:spcPts val="0"/>
              </a:spcAft>
              <a:buClr>
                <a:schemeClr val="dk1"/>
              </a:buClr>
              <a:buSzPts val="700"/>
              <a:buNone/>
              <a:defRPr sz="700">
                <a:solidFill>
                  <a:schemeClr val="dk1"/>
                </a:solidFill>
                <a:latin typeface="Quattrocento Sans"/>
                <a:ea typeface="Quattrocento Sans"/>
                <a:cs typeface="Quattrocento Sans"/>
                <a:sym typeface="Quattrocento Sans"/>
              </a:defRPr>
            </a:lvl1pPr>
            <a:lvl2pPr indent="-228600" lvl="1" marL="914400" rtl="0" algn="l">
              <a:lnSpc>
                <a:spcPct val="240000"/>
              </a:lnSpc>
              <a:spcBef>
                <a:spcPts val="0"/>
              </a:spcBef>
              <a:spcAft>
                <a:spcPts val="0"/>
              </a:spcAft>
              <a:buClr>
                <a:schemeClr val="dk1"/>
              </a:buClr>
              <a:buSzPts val="700"/>
              <a:buNone/>
              <a:defRPr sz="700">
                <a:solidFill>
                  <a:schemeClr val="dk1"/>
                </a:solidFill>
                <a:latin typeface="Quattrocento Sans"/>
                <a:ea typeface="Quattrocento Sans"/>
                <a:cs typeface="Quattrocento Sans"/>
                <a:sym typeface="Quattrocento Sans"/>
              </a:defRPr>
            </a:lvl2pPr>
            <a:lvl3pPr indent="-228600" lvl="2" marL="1371600" rtl="0" algn="l">
              <a:lnSpc>
                <a:spcPct val="240000"/>
              </a:lnSpc>
              <a:spcBef>
                <a:spcPts val="0"/>
              </a:spcBef>
              <a:spcAft>
                <a:spcPts val="0"/>
              </a:spcAft>
              <a:buClr>
                <a:schemeClr val="dk1"/>
              </a:buClr>
              <a:buSzPts val="700"/>
              <a:buNone/>
              <a:defRPr sz="700">
                <a:solidFill>
                  <a:schemeClr val="dk1"/>
                </a:solidFill>
                <a:latin typeface="Quattrocento Sans"/>
                <a:ea typeface="Quattrocento Sans"/>
                <a:cs typeface="Quattrocento Sans"/>
                <a:sym typeface="Quattrocento Sans"/>
              </a:defRPr>
            </a:lvl3pPr>
            <a:lvl4pPr indent="-228600" lvl="3" marL="1828800" rtl="0" algn="l">
              <a:lnSpc>
                <a:spcPct val="240000"/>
              </a:lnSpc>
              <a:spcBef>
                <a:spcPts val="0"/>
              </a:spcBef>
              <a:spcAft>
                <a:spcPts val="0"/>
              </a:spcAft>
              <a:buClr>
                <a:schemeClr val="dk1"/>
              </a:buClr>
              <a:buSzPts val="700"/>
              <a:buNone/>
              <a:defRPr sz="700">
                <a:solidFill>
                  <a:schemeClr val="dk1"/>
                </a:solidFill>
                <a:latin typeface="Quattrocento Sans"/>
                <a:ea typeface="Quattrocento Sans"/>
                <a:cs typeface="Quattrocento Sans"/>
                <a:sym typeface="Quattrocento Sans"/>
              </a:defRPr>
            </a:lvl4pPr>
            <a:lvl5pPr indent="-228600" lvl="4" marL="2286000" rtl="0" algn="l">
              <a:lnSpc>
                <a:spcPct val="240000"/>
              </a:lnSpc>
              <a:spcBef>
                <a:spcPts val="0"/>
              </a:spcBef>
              <a:spcAft>
                <a:spcPts val="0"/>
              </a:spcAft>
              <a:buClr>
                <a:schemeClr val="dk1"/>
              </a:buClr>
              <a:buSzPts val="700"/>
              <a:buNone/>
              <a:defRPr sz="700">
                <a:solidFill>
                  <a:schemeClr val="dk1"/>
                </a:solidFill>
                <a:latin typeface="Quattrocento Sans"/>
                <a:ea typeface="Quattrocento Sans"/>
                <a:cs typeface="Quattrocento Sans"/>
                <a:sym typeface="Quattrocento Sans"/>
              </a:defRPr>
            </a:lvl5pPr>
            <a:lvl6pPr indent="-228600" lvl="5" marL="2743200" rtl="0" algn="l">
              <a:spcBef>
                <a:spcPts val="300"/>
              </a:spcBef>
              <a:spcAft>
                <a:spcPts val="0"/>
              </a:spcAft>
              <a:buClr>
                <a:schemeClr val="dk1"/>
              </a:buClr>
              <a:buSzPts val="1300"/>
              <a:buNone/>
              <a:defRPr/>
            </a:lvl6pPr>
            <a:lvl7pPr indent="-228600" lvl="6" marL="3200400" rtl="0" algn="l">
              <a:lnSpc>
                <a:spcPct val="100000"/>
              </a:lnSpc>
              <a:spcBef>
                <a:spcPts val="0"/>
              </a:spcBef>
              <a:spcAft>
                <a:spcPts val="0"/>
              </a:spcAft>
              <a:buClr>
                <a:schemeClr val="dk1"/>
              </a:buClr>
              <a:buSzPts val="1300"/>
              <a:buNone/>
              <a:defRPr/>
            </a:lvl7pPr>
            <a:lvl8pPr indent="-311150" lvl="7" marL="3657600" rtl="0" algn="l">
              <a:spcBef>
                <a:spcPts val="300"/>
              </a:spcBef>
              <a:spcAft>
                <a:spcPts val="0"/>
              </a:spcAft>
              <a:buClr>
                <a:schemeClr val="dk1"/>
              </a:buClr>
              <a:buSzPts val="1300"/>
              <a:buChar char="•"/>
              <a:defRPr/>
            </a:lvl8pPr>
            <a:lvl9pPr indent="-311150" lvl="8" marL="4114800" rtl="0" algn="l">
              <a:spcBef>
                <a:spcPts val="300"/>
              </a:spcBef>
              <a:spcAft>
                <a:spcPts val="0"/>
              </a:spcAft>
              <a:buClr>
                <a:schemeClr val="dk1"/>
              </a:buClr>
              <a:buSzPts val="1300"/>
              <a:buChar char="•"/>
              <a:defRPr/>
            </a:lvl9pPr>
          </a:lstStyle>
          <a:p/>
        </p:txBody>
      </p:sp>
      <p:sp>
        <p:nvSpPr>
          <p:cNvPr id="1259" name="Google Shape;1259;p211"/>
          <p:cNvSpPr txBox="1"/>
          <p:nvPr>
            <p:ph idx="20" type="body"/>
          </p:nvPr>
        </p:nvSpPr>
        <p:spPr>
          <a:xfrm>
            <a:off x="6104560" y="1518769"/>
            <a:ext cx="192600" cy="193800"/>
          </a:xfrm>
          <a:prstGeom prst="rect">
            <a:avLst/>
          </a:prstGeom>
          <a:noFill/>
          <a:ln>
            <a:noFill/>
          </a:ln>
        </p:spPr>
        <p:txBody>
          <a:bodyPr anchorCtr="0" anchor="t" bIns="0" lIns="0" spcFirstLastPara="1" rIns="107575" wrap="square" tIns="0">
            <a:noAutofit/>
          </a:bodyPr>
          <a:lstStyle>
            <a:lvl1pPr indent="-228600" lvl="0" marL="457200" rtl="0" algn="l">
              <a:lnSpc>
                <a:spcPct val="240000"/>
              </a:lnSpc>
              <a:spcBef>
                <a:spcPts val="0"/>
              </a:spcBef>
              <a:spcAft>
                <a:spcPts val="0"/>
              </a:spcAft>
              <a:buClr>
                <a:schemeClr val="dk1"/>
              </a:buClr>
              <a:buSzPts val="700"/>
              <a:buNone/>
              <a:defRPr sz="700">
                <a:solidFill>
                  <a:schemeClr val="dk1"/>
                </a:solidFill>
                <a:latin typeface="Quattrocento Sans"/>
                <a:ea typeface="Quattrocento Sans"/>
                <a:cs typeface="Quattrocento Sans"/>
                <a:sym typeface="Quattrocento Sans"/>
              </a:defRPr>
            </a:lvl1pPr>
            <a:lvl2pPr indent="-228600" lvl="1" marL="914400" rtl="0" algn="l">
              <a:lnSpc>
                <a:spcPct val="240000"/>
              </a:lnSpc>
              <a:spcBef>
                <a:spcPts val="0"/>
              </a:spcBef>
              <a:spcAft>
                <a:spcPts val="0"/>
              </a:spcAft>
              <a:buClr>
                <a:schemeClr val="dk1"/>
              </a:buClr>
              <a:buSzPts val="700"/>
              <a:buNone/>
              <a:defRPr sz="700">
                <a:solidFill>
                  <a:schemeClr val="dk1"/>
                </a:solidFill>
                <a:latin typeface="Quattrocento Sans"/>
                <a:ea typeface="Quattrocento Sans"/>
                <a:cs typeface="Quattrocento Sans"/>
                <a:sym typeface="Quattrocento Sans"/>
              </a:defRPr>
            </a:lvl2pPr>
            <a:lvl3pPr indent="-228600" lvl="2" marL="1371600" rtl="0" algn="l">
              <a:lnSpc>
                <a:spcPct val="240000"/>
              </a:lnSpc>
              <a:spcBef>
                <a:spcPts val="0"/>
              </a:spcBef>
              <a:spcAft>
                <a:spcPts val="0"/>
              </a:spcAft>
              <a:buClr>
                <a:schemeClr val="dk1"/>
              </a:buClr>
              <a:buSzPts val="700"/>
              <a:buNone/>
              <a:defRPr sz="700">
                <a:solidFill>
                  <a:schemeClr val="dk1"/>
                </a:solidFill>
                <a:latin typeface="Quattrocento Sans"/>
                <a:ea typeface="Quattrocento Sans"/>
                <a:cs typeface="Quattrocento Sans"/>
                <a:sym typeface="Quattrocento Sans"/>
              </a:defRPr>
            </a:lvl3pPr>
            <a:lvl4pPr indent="-228600" lvl="3" marL="1828800" rtl="0" algn="l">
              <a:lnSpc>
                <a:spcPct val="240000"/>
              </a:lnSpc>
              <a:spcBef>
                <a:spcPts val="0"/>
              </a:spcBef>
              <a:spcAft>
                <a:spcPts val="0"/>
              </a:spcAft>
              <a:buClr>
                <a:schemeClr val="dk1"/>
              </a:buClr>
              <a:buSzPts val="700"/>
              <a:buNone/>
              <a:defRPr sz="700">
                <a:solidFill>
                  <a:schemeClr val="dk1"/>
                </a:solidFill>
                <a:latin typeface="Quattrocento Sans"/>
                <a:ea typeface="Quattrocento Sans"/>
                <a:cs typeface="Quattrocento Sans"/>
                <a:sym typeface="Quattrocento Sans"/>
              </a:defRPr>
            </a:lvl4pPr>
            <a:lvl5pPr indent="-228600" lvl="4" marL="2286000" rtl="0" algn="l">
              <a:lnSpc>
                <a:spcPct val="240000"/>
              </a:lnSpc>
              <a:spcBef>
                <a:spcPts val="0"/>
              </a:spcBef>
              <a:spcAft>
                <a:spcPts val="0"/>
              </a:spcAft>
              <a:buClr>
                <a:schemeClr val="dk1"/>
              </a:buClr>
              <a:buSzPts val="700"/>
              <a:buNone/>
              <a:defRPr sz="700">
                <a:solidFill>
                  <a:schemeClr val="dk1"/>
                </a:solidFill>
                <a:latin typeface="Quattrocento Sans"/>
                <a:ea typeface="Quattrocento Sans"/>
                <a:cs typeface="Quattrocento Sans"/>
                <a:sym typeface="Quattrocento Sans"/>
              </a:defRPr>
            </a:lvl5pPr>
            <a:lvl6pPr indent="-228600" lvl="5" marL="2743200" rtl="0" algn="l">
              <a:spcBef>
                <a:spcPts val="300"/>
              </a:spcBef>
              <a:spcAft>
                <a:spcPts val="0"/>
              </a:spcAft>
              <a:buClr>
                <a:schemeClr val="dk1"/>
              </a:buClr>
              <a:buSzPts val="1300"/>
              <a:buNone/>
              <a:defRPr/>
            </a:lvl6pPr>
            <a:lvl7pPr indent="-228600" lvl="6" marL="3200400" rtl="0" algn="l">
              <a:lnSpc>
                <a:spcPct val="100000"/>
              </a:lnSpc>
              <a:spcBef>
                <a:spcPts val="0"/>
              </a:spcBef>
              <a:spcAft>
                <a:spcPts val="0"/>
              </a:spcAft>
              <a:buClr>
                <a:schemeClr val="dk1"/>
              </a:buClr>
              <a:buSzPts val="1300"/>
              <a:buNone/>
              <a:defRPr/>
            </a:lvl7pPr>
            <a:lvl8pPr indent="-311150" lvl="7" marL="3657600" rtl="0" algn="l">
              <a:spcBef>
                <a:spcPts val="300"/>
              </a:spcBef>
              <a:spcAft>
                <a:spcPts val="0"/>
              </a:spcAft>
              <a:buClr>
                <a:schemeClr val="dk1"/>
              </a:buClr>
              <a:buSzPts val="1300"/>
              <a:buChar char="•"/>
              <a:defRPr/>
            </a:lvl8pPr>
            <a:lvl9pPr indent="-311150" lvl="8" marL="4114800" rtl="0" algn="l">
              <a:spcBef>
                <a:spcPts val="300"/>
              </a:spcBef>
              <a:spcAft>
                <a:spcPts val="0"/>
              </a:spcAft>
              <a:buClr>
                <a:schemeClr val="dk1"/>
              </a:buClr>
              <a:buSzPts val="1300"/>
              <a:buChar char="•"/>
              <a:defRPr/>
            </a:lvl9pPr>
          </a:lstStyle>
          <a:p/>
        </p:txBody>
      </p:sp>
      <p:sp>
        <p:nvSpPr>
          <p:cNvPr id="1260" name="Google Shape;1260;p211"/>
          <p:cNvSpPr txBox="1"/>
          <p:nvPr>
            <p:ph idx="21" type="body"/>
          </p:nvPr>
        </p:nvSpPr>
        <p:spPr>
          <a:xfrm>
            <a:off x="7550746" y="1518769"/>
            <a:ext cx="192600" cy="193800"/>
          </a:xfrm>
          <a:prstGeom prst="rect">
            <a:avLst/>
          </a:prstGeom>
          <a:noFill/>
          <a:ln>
            <a:noFill/>
          </a:ln>
        </p:spPr>
        <p:txBody>
          <a:bodyPr anchorCtr="0" anchor="t" bIns="0" lIns="0" spcFirstLastPara="1" rIns="107575" wrap="square" tIns="0">
            <a:noAutofit/>
          </a:bodyPr>
          <a:lstStyle>
            <a:lvl1pPr indent="-228600" lvl="0" marL="457200" rtl="0" algn="l">
              <a:lnSpc>
                <a:spcPct val="240000"/>
              </a:lnSpc>
              <a:spcBef>
                <a:spcPts val="0"/>
              </a:spcBef>
              <a:spcAft>
                <a:spcPts val="0"/>
              </a:spcAft>
              <a:buClr>
                <a:schemeClr val="dk1"/>
              </a:buClr>
              <a:buSzPts val="700"/>
              <a:buNone/>
              <a:defRPr sz="700">
                <a:solidFill>
                  <a:schemeClr val="dk1"/>
                </a:solidFill>
                <a:latin typeface="Quattrocento Sans"/>
                <a:ea typeface="Quattrocento Sans"/>
                <a:cs typeface="Quattrocento Sans"/>
                <a:sym typeface="Quattrocento Sans"/>
              </a:defRPr>
            </a:lvl1pPr>
            <a:lvl2pPr indent="-228600" lvl="1" marL="914400" rtl="0" algn="l">
              <a:lnSpc>
                <a:spcPct val="240000"/>
              </a:lnSpc>
              <a:spcBef>
                <a:spcPts val="0"/>
              </a:spcBef>
              <a:spcAft>
                <a:spcPts val="0"/>
              </a:spcAft>
              <a:buClr>
                <a:schemeClr val="dk1"/>
              </a:buClr>
              <a:buSzPts val="700"/>
              <a:buNone/>
              <a:defRPr sz="700">
                <a:solidFill>
                  <a:schemeClr val="dk1"/>
                </a:solidFill>
                <a:latin typeface="Quattrocento Sans"/>
                <a:ea typeface="Quattrocento Sans"/>
                <a:cs typeface="Quattrocento Sans"/>
                <a:sym typeface="Quattrocento Sans"/>
              </a:defRPr>
            </a:lvl2pPr>
            <a:lvl3pPr indent="-228600" lvl="2" marL="1371600" rtl="0" algn="l">
              <a:lnSpc>
                <a:spcPct val="240000"/>
              </a:lnSpc>
              <a:spcBef>
                <a:spcPts val="0"/>
              </a:spcBef>
              <a:spcAft>
                <a:spcPts val="0"/>
              </a:spcAft>
              <a:buClr>
                <a:schemeClr val="dk1"/>
              </a:buClr>
              <a:buSzPts val="700"/>
              <a:buNone/>
              <a:defRPr sz="700">
                <a:solidFill>
                  <a:schemeClr val="dk1"/>
                </a:solidFill>
                <a:latin typeface="Quattrocento Sans"/>
                <a:ea typeface="Quattrocento Sans"/>
                <a:cs typeface="Quattrocento Sans"/>
                <a:sym typeface="Quattrocento Sans"/>
              </a:defRPr>
            </a:lvl3pPr>
            <a:lvl4pPr indent="-228600" lvl="3" marL="1828800" rtl="0" algn="l">
              <a:lnSpc>
                <a:spcPct val="240000"/>
              </a:lnSpc>
              <a:spcBef>
                <a:spcPts val="0"/>
              </a:spcBef>
              <a:spcAft>
                <a:spcPts val="0"/>
              </a:spcAft>
              <a:buClr>
                <a:schemeClr val="dk1"/>
              </a:buClr>
              <a:buSzPts val="700"/>
              <a:buNone/>
              <a:defRPr sz="700">
                <a:solidFill>
                  <a:schemeClr val="dk1"/>
                </a:solidFill>
                <a:latin typeface="Quattrocento Sans"/>
                <a:ea typeface="Quattrocento Sans"/>
                <a:cs typeface="Quattrocento Sans"/>
                <a:sym typeface="Quattrocento Sans"/>
              </a:defRPr>
            </a:lvl4pPr>
            <a:lvl5pPr indent="-228600" lvl="4" marL="2286000" rtl="0" algn="l">
              <a:lnSpc>
                <a:spcPct val="240000"/>
              </a:lnSpc>
              <a:spcBef>
                <a:spcPts val="0"/>
              </a:spcBef>
              <a:spcAft>
                <a:spcPts val="0"/>
              </a:spcAft>
              <a:buClr>
                <a:schemeClr val="dk1"/>
              </a:buClr>
              <a:buSzPts val="700"/>
              <a:buNone/>
              <a:defRPr sz="700">
                <a:solidFill>
                  <a:schemeClr val="dk1"/>
                </a:solidFill>
                <a:latin typeface="Quattrocento Sans"/>
                <a:ea typeface="Quattrocento Sans"/>
                <a:cs typeface="Quattrocento Sans"/>
                <a:sym typeface="Quattrocento Sans"/>
              </a:defRPr>
            </a:lvl5pPr>
            <a:lvl6pPr indent="-228600" lvl="5" marL="2743200" rtl="0" algn="l">
              <a:spcBef>
                <a:spcPts val="300"/>
              </a:spcBef>
              <a:spcAft>
                <a:spcPts val="0"/>
              </a:spcAft>
              <a:buClr>
                <a:schemeClr val="dk1"/>
              </a:buClr>
              <a:buSzPts val="1300"/>
              <a:buNone/>
              <a:defRPr/>
            </a:lvl6pPr>
            <a:lvl7pPr indent="-228600" lvl="6" marL="3200400" rtl="0" algn="l">
              <a:lnSpc>
                <a:spcPct val="100000"/>
              </a:lnSpc>
              <a:spcBef>
                <a:spcPts val="0"/>
              </a:spcBef>
              <a:spcAft>
                <a:spcPts val="0"/>
              </a:spcAft>
              <a:buClr>
                <a:schemeClr val="dk1"/>
              </a:buClr>
              <a:buSzPts val="1300"/>
              <a:buNone/>
              <a:defRPr/>
            </a:lvl7pPr>
            <a:lvl8pPr indent="-311150" lvl="7" marL="3657600" rtl="0" algn="l">
              <a:spcBef>
                <a:spcPts val="300"/>
              </a:spcBef>
              <a:spcAft>
                <a:spcPts val="0"/>
              </a:spcAft>
              <a:buClr>
                <a:schemeClr val="dk1"/>
              </a:buClr>
              <a:buSzPts val="1300"/>
              <a:buChar char="•"/>
              <a:defRPr/>
            </a:lvl8pPr>
            <a:lvl9pPr indent="-311150" lvl="8" marL="4114800" rtl="0" algn="l">
              <a:spcBef>
                <a:spcPts val="300"/>
              </a:spcBef>
              <a:spcAft>
                <a:spcPts val="0"/>
              </a:spcAft>
              <a:buClr>
                <a:schemeClr val="dk1"/>
              </a:buClr>
              <a:buSzPts val="1300"/>
              <a:buChar char="•"/>
              <a:defRPr/>
            </a:lvl9pPr>
          </a:lstStyle>
          <a:p/>
        </p:txBody>
      </p:sp>
      <p:pic>
        <p:nvPicPr>
          <p:cNvPr id="1261" name="Google Shape;1261;p211"/>
          <p:cNvPicPr preferRelativeResize="0"/>
          <p:nvPr/>
        </p:nvPicPr>
        <p:blipFill>
          <a:blip r:embed="rId2">
            <a:alphaModFix/>
          </a:blip>
          <a:stretch>
            <a:fillRect/>
          </a:stretch>
        </p:blipFill>
        <p:spPr>
          <a:xfrm>
            <a:off x="7731324" y="293638"/>
            <a:ext cx="1083526" cy="210283"/>
          </a:xfrm>
          <a:prstGeom prst="rect">
            <a:avLst/>
          </a:prstGeom>
          <a:noFill/>
          <a:ln>
            <a:noFill/>
          </a:ln>
        </p:spPr>
      </p:pic>
    </p:spTree>
  </p:cSld>
  <p:clrMapOvr>
    <a:masterClrMapping/>
  </p:clrMapOvr>
  <p:transition>
    <p:fade/>
  </p:transition>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p:spTree>
      <p:nvGrpSpPr>
        <p:cNvPr id="1262" name="Shape 1262"/>
        <p:cNvGrpSpPr/>
        <p:nvPr/>
      </p:nvGrpSpPr>
      <p:grpSpPr>
        <a:xfrm>
          <a:off x="0" y="0"/>
          <a:ext cx="0" cy="0"/>
          <a:chOff x="0" y="0"/>
          <a:chExt cx="0" cy="0"/>
        </a:xfrm>
      </p:grpSpPr>
      <p:sp>
        <p:nvSpPr>
          <p:cNvPr id="1263" name="Google Shape;1263;p212"/>
          <p:cNvSpPr txBox="1"/>
          <p:nvPr>
            <p:ph type="title"/>
          </p:nvPr>
        </p:nvSpPr>
        <p:spPr>
          <a:xfrm>
            <a:off x="341996" y="465321"/>
            <a:ext cx="8479800" cy="302400"/>
          </a:xfrm>
          <a:prstGeom prst="rect">
            <a:avLst/>
          </a:prstGeom>
          <a:noFill/>
          <a:ln>
            <a:noFill/>
          </a:ln>
        </p:spPr>
        <p:txBody>
          <a:bodyPr anchorCtr="0" anchor="t" bIns="0" lIns="0" spcFirstLastPara="1" rIns="0" wrap="square" tIns="0">
            <a:noAutofit/>
          </a:bodyPr>
          <a:lstStyle>
            <a:lvl1pPr lvl="0" rtl="0" algn="l">
              <a:lnSpc>
                <a:spcPct val="114285"/>
              </a:lnSpc>
              <a:spcBef>
                <a:spcPts val="0"/>
              </a:spcBef>
              <a:spcAft>
                <a:spcPts val="0"/>
              </a:spcAft>
              <a:buClr>
                <a:schemeClr val="dk1"/>
              </a:buClr>
              <a:buSzPts val="2100"/>
              <a:buFont typeface="Quattrocento Sans"/>
              <a:buNone/>
              <a:defRPr sz="2100" strike="noStrike">
                <a:solidFill>
                  <a:schemeClr val="dk1"/>
                </a:solidFill>
              </a:defRPr>
            </a:lvl1pPr>
            <a:lvl2pPr lvl="1" rtl="0">
              <a:spcBef>
                <a:spcPts val="0"/>
              </a:spcBef>
              <a:spcAft>
                <a:spcPts val="0"/>
              </a:spcAft>
              <a:buSzPts val="1000"/>
              <a:buNone/>
              <a:defRPr/>
            </a:lvl2pPr>
            <a:lvl3pPr lvl="2" rtl="0">
              <a:spcBef>
                <a:spcPts val="0"/>
              </a:spcBef>
              <a:spcAft>
                <a:spcPts val="0"/>
              </a:spcAft>
              <a:buSzPts val="1000"/>
              <a:buNone/>
              <a:defRPr/>
            </a:lvl3pPr>
            <a:lvl4pPr lvl="3" rtl="0">
              <a:spcBef>
                <a:spcPts val="0"/>
              </a:spcBef>
              <a:spcAft>
                <a:spcPts val="0"/>
              </a:spcAft>
              <a:buSzPts val="10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000"/>
              <a:buNone/>
              <a:defRPr/>
            </a:lvl7pPr>
            <a:lvl8pPr lvl="7" rtl="0">
              <a:spcBef>
                <a:spcPts val="0"/>
              </a:spcBef>
              <a:spcAft>
                <a:spcPts val="0"/>
              </a:spcAft>
              <a:buSzPts val="1000"/>
              <a:buNone/>
              <a:defRPr/>
            </a:lvl8pPr>
            <a:lvl9pPr lvl="8" rtl="0">
              <a:spcBef>
                <a:spcPts val="0"/>
              </a:spcBef>
              <a:spcAft>
                <a:spcPts val="0"/>
              </a:spcAft>
              <a:buSzPts val="1000"/>
              <a:buNone/>
              <a:defRPr/>
            </a:lvl9pPr>
          </a:lstStyle>
          <a:p/>
        </p:txBody>
      </p:sp>
      <p:pic>
        <p:nvPicPr>
          <p:cNvPr id="1264" name="Google Shape;1264;p212"/>
          <p:cNvPicPr preferRelativeResize="0"/>
          <p:nvPr/>
        </p:nvPicPr>
        <p:blipFill>
          <a:blip r:embed="rId2">
            <a:alphaModFix/>
          </a:blip>
          <a:stretch>
            <a:fillRect/>
          </a:stretch>
        </p:blipFill>
        <p:spPr>
          <a:xfrm>
            <a:off x="7731324" y="293638"/>
            <a:ext cx="1083526" cy="210283"/>
          </a:xfrm>
          <a:prstGeom prst="rect">
            <a:avLst/>
          </a:prstGeom>
          <a:noFill/>
          <a:ln>
            <a:noFill/>
          </a:ln>
        </p:spPr>
      </p:pic>
    </p:spTree>
  </p:cSld>
  <p:clrMapOvr>
    <a:masterClrMapping/>
  </p:clrMapOvr>
  <p:transition>
    <p:fade/>
  </p:transition>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 layout 1">
  <p:cSld name="Photo layout 1">
    <p:spTree>
      <p:nvGrpSpPr>
        <p:cNvPr id="1265" name="Shape 1265"/>
        <p:cNvGrpSpPr/>
        <p:nvPr/>
      </p:nvGrpSpPr>
      <p:grpSpPr>
        <a:xfrm>
          <a:off x="0" y="0"/>
          <a:ext cx="0" cy="0"/>
          <a:chOff x="0" y="0"/>
          <a:chExt cx="0" cy="0"/>
        </a:xfrm>
      </p:grpSpPr>
      <p:sp>
        <p:nvSpPr>
          <p:cNvPr id="1266" name="Google Shape;1266;p213"/>
          <p:cNvSpPr/>
          <p:nvPr>
            <p:ph idx="2" type="pic"/>
          </p:nvPr>
        </p:nvSpPr>
        <p:spPr>
          <a:xfrm>
            <a:off x="4672381" y="0"/>
            <a:ext cx="4471500" cy="5143500"/>
          </a:xfrm>
          <a:prstGeom prst="rect">
            <a:avLst/>
          </a:prstGeom>
          <a:blipFill rotWithShape="1">
            <a:blip r:embed="rId2">
              <a:alphaModFix/>
            </a:blip>
            <a:stretch>
              <a:fillRect b="0" l="0" r="0" t="0"/>
            </a:stretch>
          </a:blipFill>
          <a:ln>
            <a:noFill/>
          </a:ln>
        </p:spPr>
        <p:txBody>
          <a:bodyPr anchorCtr="0" anchor="ctr" bIns="67225" lIns="0" spcFirstLastPara="1" rIns="107575" wrap="square" tIns="67225">
            <a:noAutofit/>
          </a:bodyPr>
          <a:lstStyle>
            <a:lvl1pPr lvl="0" marR="0" rtl="0" algn="ctr">
              <a:lnSpc>
                <a:spcPct val="100000"/>
              </a:lnSpc>
              <a:spcBef>
                <a:spcPts val="0"/>
              </a:spcBef>
              <a:spcAft>
                <a:spcPts val="0"/>
              </a:spcAft>
              <a:buClr>
                <a:schemeClr val="lt2"/>
              </a:buClr>
              <a:buSzPts val="1600"/>
              <a:buFont typeface="Noto Sans Symbols"/>
              <a:buNone/>
              <a:defRPr b="0" i="0" sz="1800" u="none" cap="none" strike="noStrike">
                <a:solidFill>
                  <a:schemeClr val="lt2"/>
                </a:solidFill>
                <a:latin typeface="Quattrocento Sans"/>
                <a:ea typeface="Quattrocento Sans"/>
                <a:cs typeface="Quattrocento Sans"/>
                <a:sym typeface="Quattrocento Sans"/>
              </a:defRPr>
            </a:lvl1pPr>
            <a:lvl2pPr lvl="1" marR="0" rtl="0" algn="l">
              <a:lnSpc>
                <a:spcPct val="100000"/>
              </a:lnSpc>
              <a:spcBef>
                <a:spcPts val="0"/>
              </a:spcBef>
              <a:spcAft>
                <a:spcPts val="0"/>
              </a:spcAft>
              <a:buClr>
                <a:schemeClr val="dk1"/>
              </a:buClr>
              <a:buSzPts val="1300"/>
              <a:buFont typeface="Noto Sans Symbols"/>
              <a:buNone/>
              <a:defRPr b="0" i="0" sz="1500" u="none" cap="none" strike="noStrike">
                <a:solidFill>
                  <a:schemeClr val="dk1"/>
                </a:solidFill>
                <a:latin typeface="Quattrocento Sans"/>
                <a:ea typeface="Quattrocento Sans"/>
                <a:cs typeface="Quattrocento Sans"/>
                <a:sym typeface="Quattrocento Sans"/>
              </a:defRPr>
            </a:lvl2pPr>
            <a:lvl3pPr lvl="2" marR="0" rtl="0" algn="l">
              <a:lnSpc>
                <a:spcPct val="100000"/>
              </a:lnSpc>
              <a:spcBef>
                <a:spcPts val="0"/>
              </a:spcBef>
              <a:spcAft>
                <a:spcPts val="0"/>
              </a:spcAft>
              <a:buClr>
                <a:schemeClr val="dk2"/>
              </a:buClr>
              <a:buSzPts val="1200"/>
              <a:buFont typeface="Noto Sans Symbols"/>
              <a:buNone/>
              <a:defRPr b="0" i="0" sz="1300" u="none" cap="none" strike="noStrike">
                <a:solidFill>
                  <a:schemeClr val="dk2"/>
                </a:solidFill>
                <a:latin typeface="Quattrocento Sans"/>
                <a:ea typeface="Quattrocento Sans"/>
                <a:cs typeface="Quattrocento Sans"/>
                <a:sym typeface="Quattrocento Sans"/>
              </a:defRPr>
            </a:lvl3pPr>
            <a:lvl4pPr lvl="3" marR="0" rtl="0" algn="l">
              <a:lnSpc>
                <a:spcPct val="100000"/>
              </a:lnSpc>
              <a:spcBef>
                <a:spcPts val="0"/>
              </a:spcBef>
              <a:spcAft>
                <a:spcPts val="0"/>
              </a:spcAft>
              <a:buClr>
                <a:schemeClr val="dk1"/>
              </a:buClr>
              <a:buSzPts val="1200"/>
              <a:buFont typeface="Noto Sans Symbols"/>
              <a:buNone/>
              <a:defRPr b="0" i="0" sz="1300" u="none" cap="none" strike="noStrike">
                <a:solidFill>
                  <a:schemeClr val="dk1"/>
                </a:solidFill>
                <a:latin typeface="Quattrocento Sans"/>
                <a:ea typeface="Quattrocento Sans"/>
                <a:cs typeface="Quattrocento Sans"/>
                <a:sym typeface="Quattrocento Sans"/>
              </a:defRPr>
            </a:lvl4pPr>
            <a:lvl5pPr lvl="4" marR="0" rtl="0" algn="l">
              <a:lnSpc>
                <a:spcPct val="100000"/>
              </a:lnSpc>
              <a:spcBef>
                <a:spcPts val="0"/>
              </a:spcBef>
              <a:spcAft>
                <a:spcPts val="0"/>
              </a:spcAft>
              <a:buClr>
                <a:schemeClr val="dk1"/>
              </a:buClr>
              <a:buSzPts val="800"/>
              <a:buFont typeface="Noto Sans Symbols"/>
              <a:buNone/>
              <a:defRPr b="1" i="0" sz="900" u="none" cap="none" strike="noStrike">
                <a:solidFill>
                  <a:schemeClr val="dk1"/>
                </a:solidFill>
                <a:latin typeface="Quattrocento Sans"/>
                <a:ea typeface="Quattrocento Sans"/>
                <a:cs typeface="Quattrocento Sans"/>
                <a:sym typeface="Quattrocento Sans"/>
              </a:defRPr>
            </a:lvl5pPr>
            <a:lvl6pPr lvl="5" marR="0" rtl="0" algn="l">
              <a:spcBef>
                <a:spcPts val="300"/>
              </a:spcBef>
              <a:spcAft>
                <a:spcPts val="0"/>
              </a:spcAft>
              <a:buClr>
                <a:schemeClr val="dk1"/>
              </a:buClr>
              <a:buSzPts val="1500"/>
              <a:buFont typeface="Arial"/>
              <a:buNone/>
              <a:defRPr b="0" i="0" sz="1500" u="none" cap="none" strike="noStrike">
                <a:solidFill>
                  <a:schemeClr val="dk1"/>
                </a:solidFill>
                <a:latin typeface="Quattrocento Sans"/>
                <a:ea typeface="Quattrocento Sans"/>
                <a:cs typeface="Quattrocento Sans"/>
                <a:sym typeface="Quattrocento Sans"/>
              </a:defRPr>
            </a:lvl6pPr>
            <a:lvl7pPr lvl="6" marR="0" rtl="0" algn="l">
              <a:lnSpc>
                <a:spcPct val="100000"/>
              </a:lnSpc>
              <a:spcBef>
                <a:spcPts val="0"/>
              </a:spcBef>
              <a:spcAft>
                <a:spcPts val="0"/>
              </a:spcAft>
              <a:buClr>
                <a:schemeClr val="dk1"/>
              </a:buClr>
              <a:buSzPts val="900"/>
              <a:buFont typeface="Arial"/>
              <a:buNone/>
              <a:defRPr b="0" i="0" sz="900" u="none" cap="none" strike="noStrike">
                <a:solidFill>
                  <a:schemeClr val="dk1"/>
                </a:solidFill>
                <a:latin typeface="Quattrocento Sans"/>
                <a:ea typeface="Quattrocento Sans"/>
                <a:cs typeface="Quattrocento Sans"/>
                <a:sym typeface="Quattrocento Sans"/>
              </a:defRPr>
            </a:lvl7pPr>
            <a:lvl8pPr lvl="7" marR="0" rtl="0" algn="l">
              <a:spcBef>
                <a:spcPts val="300"/>
              </a:spcBef>
              <a:spcAft>
                <a:spcPts val="0"/>
              </a:spcAft>
              <a:buClr>
                <a:schemeClr val="dk1"/>
              </a:buClr>
              <a:buSzPts val="1500"/>
              <a:buFont typeface="Arial"/>
              <a:buChar char="•"/>
              <a:defRPr b="0" i="0" sz="1500" u="none" cap="none" strike="noStrike">
                <a:solidFill>
                  <a:schemeClr val="dk1"/>
                </a:solidFill>
                <a:latin typeface="Quattrocento Sans"/>
                <a:ea typeface="Quattrocento Sans"/>
                <a:cs typeface="Quattrocento Sans"/>
                <a:sym typeface="Quattrocento Sans"/>
              </a:defRPr>
            </a:lvl8pPr>
            <a:lvl9pPr lvl="8" marR="0" rtl="0" algn="l">
              <a:spcBef>
                <a:spcPts val="300"/>
              </a:spcBef>
              <a:spcAft>
                <a:spcPts val="0"/>
              </a:spcAft>
              <a:buClr>
                <a:schemeClr val="dk1"/>
              </a:buClr>
              <a:buSzPts val="1500"/>
              <a:buFont typeface="Arial"/>
              <a:buChar char="•"/>
              <a:defRPr b="0" i="0" sz="1500" u="none" cap="none" strike="noStrike">
                <a:solidFill>
                  <a:schemeClr val="dk1"/>
                </a:solidFill>
                <a:latin typeface="Quattrocento Sans"/>
                <a:ea typeface="Quattrocento Sans"/>
                <a:cs typeface="Quattrocento Sans"/>
                <a:sym typeface="Quattrocento Sans"/>
              </a:defRPr>
            </a:lvl9pPr>
          </a:lstStyle>
          <a:p/>
        </p:txBody>
      </p:sp>
      <p:sp>
        <p:nvSpPr>
          <p:cNvPr id="1267" name="Google Shape;1267;p213"/>
          <p:cNvSpPr txBox="1"/>
          <p:nvPr>
            <p:ph type="title"/>
          </p:nvPr>
        </p:nvSpPr>
        <p:spPr>
          <a:xfrm>
            <a:off x="341996" y="465321"/>
            <a:ext cx="4156500" cy="302400"/>
          </a:xfrm>
          <a:prstGeom prst="rect">
            <a:avLst/>
          </a:prstGeom>
          <a:noFill/>
          <a:ln>
            <a:noFill/>
          </a:ln>
        </p:spPr>
        <p:txBody>
          <a:bodyPr anchorCtr="0" anchor="t" bIns="0" lIns="0" spcFirstLastPara="1" rIns="0" wrap="square" tIns="0">
            <a:noAutofit/>
          </a:bodyPr>
          <a:lstStyle>
            <a:lvl1pPr lvl="0" rtl="0" algn="l">
              <a:lnSpc>
                <a:spcPct val="114285"/>
              </a:lnSpc>
              <a:spcBef>
                <a:spcPts val="0"/>
              </a:spcBef>
              <a:spcAft>
                <a:spcPts val="0"/>
              </a:spcAft>
              <a:buClr>
                <a:schemeClr val="dk1"/>
              </a:buClr>
              <a:buSzPts val="2100"/>
              <a:buFont typeface="Quattrocento Sans"/>
              <a:buNone/>
              <a:defRPr sz="2100">
                <a:solidFill>
                  <a:schemeClr val="dk1"/>
                </a:solidFill>
              </a:defRPr>
            </a:lvl1pPr>
            <a:lvl2pPr lvl="1" rtl="0">
              <a:spcBef>
                <a:spcPts val="0"/>
              </a:spcBef>
              <a:spcAft>
                <a:spcPts val="0"/>
              </a:spcAft>
              <a:buSzPts val="1000"/>
              <a:buNone/>
              <a:defRPr/>
            </a:lvl2pPr>
            <a:lvl3pPr lvl="2" rtl="0">
              <a:spcBef>
                <a:spcPts val="0"/>
              </a:spcBef>
              <a:spcAft>
                <a:spcPts val="0"/>
              </a:spcAft>
              <a:buSzPts val="1000"/>
              <a:buNone/>
              <a:defRPr/>
            </a:lvl3pPr>
            <a:lvl4pPr lvl="3" rtl="0">
              <a:spcBef>
                <a:spcPts val="0"/>
              </a:spcBef>
              <a:spcAft>
                <a:spcPts val="0"/>
              </a:spcAft>
              <a:buSzPts val="10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000"/>
              <a:buNone/>
              <a:defRPr/>
            </a:lvl7pPr>
            <a:lvl8pPr lvl="7" rtl="0">
              <a:spcBef>
                <a:spcPts val="0"/>
              </a:spcBef>
              <a:spcAft>
                <a:spcPts val="0"/>
              </a:spcAft>
              <a:buSzPts val="1000"/>
              <a:buNone/>
              <a:defRPr/>
            </a:lvl8pPr>
            <a:lvl9pPr lvl="8" rtl="0">
              <a:spcBef>
                <a:spcPts val="0"/>
              </a:spcBef>
              <a:spcAft>
                <a:spcPts val="0"/>
              </a:spcAft>
              <a:buSzPts val="1000"/>
              <a:buNone/>
              <a:defRPr/>
            </a:lvl9pPr>
          </a:lstStyle>
          <a:p/>
        </p:txBody>
      </p:sp>
      <p:sp>
        <p:nvSpPr>
          <p:cNvPr id="1268" name="Google Shape;1268;p213"/>
          <p:cNvSpPr txBox="1"/>
          <p:nvPr>
            <p:ph idx="1" type="body"/>
          </p:nvPr>
        </p:nvSpPr>
        <p:spPr>
          <a:xfrm>
            <a:off x="341996" y="1772717"/>
            <a:ext cx="3617100" cy="1986600"/>
          </a:xfrm>
          <a:prstGeom prst="rect">
            <a:avLst/>
          </a:prstGeom>
          <a:noFill/>
          <a:ln>
            <a:noFill/>
          </a:ln>
        </p:spPr>
        <p:txBody>
          <a:bodyPr anchorCtr="0" anchor="t" bIns="0" lIns="0" spcFirstLastPara="1" rIns="0" wrap="square" tIns="0">
            <a:noAutofit/>
          </a:bodyPr>
          <a:lstStyle>
            <a:lvl1pPr indent="-228600" lvl="0" marL="457200" rtl="0" algn="l">
              <a:lnSpc>
                <a:spcPct val="128571"/>
              </a:lnSpc>
              <a:spcBef>
                <a:spcPts val="700"/>
              </a:spcBef>
              <a:spcAft>
                <a:spcPts val="0"/>
              </a:spcAft>
              <a:buClr>
                <a:schemeClr val="dk2"/>
              </a:buClr>
              <a:buSzPts val="900"/>
              <a:buNone/>
              <a:defRPr b="0" sz="1000">
                <a:solidFill>
                  <a:schemeClr val="dk2"/>
                </a:solidFill>
                <a:latin typeface="Quattrocento Sans"/>
                <a:ea typeface="Quattrocento Sans"/>
                <a:cs typeface="Quattrocento Sans"/>
                <a:sym typeface="Quattrocento Sans"/>
              </a:defRPr>
            </a:lvl1pPr>
            <a:lvl2pPr indent="-228600" lvl="1" marL="914400" marR="0" rtl="0" algn="l">
              <a:lnSpc>
                <a:spcPct val="128571"/>
              </a:lnSpc>
              <a:spcBef>
                <a:spcPts val="300"/>
              </a:spcBef>
              <a:spcAft>
                <a:spcPts val="0"/>
              </a:spcAft>
              <a:buClr>
                <a:schemeClr val="dk1"/>
              </a:buClr>
              <a:buSzPts val="900"/>
              <a:buFont typeface="Arial"/>
              <a:buNone/>
              <a:defRPr sz="1000">
                <a:solidFill>
                  <a:schemeClr val="dk1"/>
                </a:solidFill>
              </a:defRPr>
            </a:lvl2pPr>
            <a:lvl3pPr indent="-228600" lvl="2" marL="1371600" rtl="0" algn="l">
              <a:lnSpc>
                <a:spcPct val="100000"/>
              </a:lnSpc>
              <a:spcBef>
                <a:spcPts val="0"/>
              </a:spcBef>
              <a:spcAft>
                <a:spcPts val="0"/>
              </a:spcAft>
              <a:buClr>
                <a:schemeClr val="dk2"/>
              </a:buClr>
              <a:buSzPts val="1200"/>
              <a:buNone/>
              <a:defRPr/>
            </a:lvl3pPr>
            <a:lvl4pPr indent="-228600" lvl="3" marL="1828800" rtl="0" algn="l">
              <a:lnSpc>
                <a:spcPct val="100000"/>
              </a:lnSpc>
              <a:spcBef>
                <a:spcPts val="0"/>
              </a:spcBef>
              <a:spcAft>
                <a:spcPts val="0"/>
              </a:spcAft>
              <a:buClr>
                <a:schemeClr val="dk1"/>
              </a:buClr>
              <a:buSzPts val="1200"/>
              <a:buNone/>
              <a:defRPr/>
            </a:lvl4pPr>
            <a:lvl5pPr indent="-228600" lvl="4" marL="2286000" rtl="0" algn="l">
              <a:lnSpc>
                <a:spcPct val="100000"/>
              </a:lnSpc>
              <a:spcBef>
                <a:spcPts val="0"/>
              </a:spcBef>
              <a:spcAft>
                <a:spcPts val="0"/>
              </a:spcAft>
              <a:buClr>
                <a:schemeClr val="dk1"/>
              </a:buClr>
              <a:buSzPts val="800"/>
              <a:buNone/>
              <a:defRPr/>
            </a:lvl5pPr>
            <a:lvl6pPr indent="-228600" lvl="5" marL="2743200" rtl="0" algn="l">
              <a:spcBef>
                <a:spcPts val="300"/>
              </a:spcBef>
              <a:spcAft>
                <a:spcPts val="0"/>
              </a:spcAft>
              <a:buClr>
                <a:schemeClr val="dk1"/>
              </a:buClr>
              <a:buSzPts val="1300"/>
              <a:buNone/>
              <a:defRPr/>
            </a:lvl6pPr>
            <a:lvl7pPr indent="-228600" lvl="6" marL="3200400" rtl="0" algn="l">
              <a:lnSpc>
                <a:spcPct val="100000"/>
              </a:lnSpc>
              <a:spcBef>
                <a:spcPts val="0"/>
              </a:spcBef>
              <a:spcAft>
                <a:spcPts val="0"/>
              </a:spcAft>
              <a:buClr>
                <a:schemeClr val="dk1"/>
              </a:buClr>
              <a:buSzPts val="1300"/>
              <a:buNone/>
              <a:defRPr/>
            </a:lvl7pPr>
            <a:lvl8pPr indent="-311150" lvl="7" marL="3657600" rtl="0" algn="l">
              <a:spcBef>
                <a:spcPts val="300"/>
              </a:spcBef>
              <a:spcAft>
                <a:spcPts val="0"/>
              </a:spcAft>
              <a:buClr>
                <a:schemeClr val="dk1"/>
              </a:buClr>
              <a:buSzPts val="1300"/>
              <a:buChar char="•"/>
              <a:defRPr/>
            </a:lvl8pPr>
            <a:lvl9pPr indent="-311150" lvl="8" marL="4114800" rtl="0" algn="l">
              <a:spcBef>
                <a:spcPts val="300"/>
              </a:spcBef>
              <a:spcAft>
                <a:spcPts val="0"/>
              </a:spcAft>
              <a:buClr>
                <a:schemeClr val="dk1"/>
              </a:buClr>
              <a:buSzPts val="1300"/>
              <a:buChar char="•"/>
              <a:defRPr/>
            </a:lvl9pPr>
          </a:lstStyle>
          <a:p/>
        </p:txBody>
      </p:sp>
      <p:sp>
        <p:nvSpPr>
          <p:cNvPr id="1269" name="Google Shape;1269;p213"/>
          <p:cNvSpPr txBox="1"/>
          <p:nvPr>
            <p:ph idx="3" type="body"/>
          </p:nvPr>
        </p:nvSpPr>
        <p:spPr>
          <a:xfrm>
            <a:off x="341996" y="1441940"/>
            <a:ext cx="3617100" cy="226200"/>
          </a:xfrm>
          <a:prstGeom prst="rect">
            <a:avLst/>
          </a:prstGeom>
          <a:noFill/>
          <a:ln>
            <a:noFill/>
          </a:ln>
        </p:spPr>
        <p:txBody>
          <a:bodyPr anchorCtr="0" anchor="t" bIns="0" lIns="0" spcFirstLastPara="1" rIns="0" wrap="square" tIns="0">
            <a:noAutofit/>
          </a:bodyPr>
          <a:lstStyle>
            <a:lvl1pPr indent="-228600" lvl="0" marL="457200" rtl="0" algn="l">
              <a:lnSpc>
                <a:spcPct val="120000"/>
              </a:lnSpc>
              <a:spcBef>
                <a:spcPts val="0"/>
              </a:spcBef>
              <a:spcAft>
                <a:spcPts val="0"/>
              </a:spcAft>
              <a:buClr>
                <a:schemeClr val="dk1"/>
              </a:buClr>
              <a:buSzPts val="1300"/>
              <a:buNone/>
              <a:defRPr sz="1500">
                <a:solidFill>
                  <a:schemeClr val="dk1"/>
                </a:solidFill>
                <a:latin typeface="Quattrocento Sans"/>
                <a:ea typeface="Quattrocento Sans"/>
                <a:cs typeface="Quattrocento Sans"/>
                <a:sym typeface="Quattrocento Sans"/>
              </a:defRPr>
            </a:lvl1pPr>
            <a:lvl2pPr indent="-228600" lvl="1" marL="914400" rtl="0" algn="l">
              <a:lnSpc>
                <a:spcPct val="100000"/>
              </a:lnSpc>
              <a:spcBef>
                <a:spcPts val="0"/>
              </a:spcBef>
              <a:spcAft>
                <a:spcPts val="0"/>
              </a:spcAft>
              <a:buClr>
                <a:schemeClr val="dk1"/>
              </a:buClr>
              <a:buSzPts val="1300"/>
              <a:buNone/>
              <a:defRPr/>
            </a:lvl2pPr>
            <a:lvl3pPr indent="-228600" lvl="2" marL="1371600" rtl="0" algn="l">
              <a:lnSpc>
                <a:spcPct val="100000"/>
              </a:lnSpc>
              <a:spcBef>
                <a:spcPts val="0"/>
              </a:spcBef>
              <a:spcAft>
                <a:spcPts val="0"/>
              </a:spcAft>
              <a:buClr>
                <a:schemeClr val="dk2"/>
              </a:buClr>
              <a:buSzPts val="1200"/>
              <a:buNone/>
              <a:defRPr/>
            </a:lvl3pPr>
            <a:lvl4pPr indent="-228600" lvl="3" marL="1828800" rtl="0" algn="l">
              <a:lnSpc>
                <a:spcPct val="100000"/>
              </a:lnSpc>
              <a:spcBef>
                <a:spcPts val="0"/>
              </a:spcBef>
              <a:spcAft>
                <a:spcPts val="0"/>
              </a:spcAft>
              <a:buClr>
                <a:schemeClr val="dk1"/>
              </a:buClr>
              <a:buSzPts val="1200"/>
              <a:buNone/>
              <a:defRPr/>
            </a:lvl4pPr>
            <a:lvl5pPr indent="-228600" lvl="4" marL="2286000" rtl="0" algn="l">
              <a:lnSpc>
                <a:spcPct val="100000"/>
              </a:lnSpc>
              <a:spcBef>
                <a:spcPts val="0"/>
              </a:spcBef>
              <a:spcAft>
                <a:spcPts val="0"/>
              </a:spcAft>
              <a:buClr>
                <a:schemeClr val="dk1"/>
              </a:buClr>
              <a:buSzPts val="800"/>
              <a:buNone/>
              <a:defRPr/>
            </a:lvl5pPr>
            <a:lvl6pPr indent="-228600" lvl="5" marL="2743200" rtl="0" algn="l">
              <a:spcBef>
                <a:spcPts val="300"/>
              </a:spcBef>
              <a:spcAft>
                <a:spcPts val="0"/>
              </a:spcAft>
              <a:buClr>
                <a:schemeClr val="dk1"/>
              </a:buClr>
              <a:buSzPts val="1300"/>
              <a:buNone/>
              <a:defRPr/>
            </a:lvl6pPr>
            <a:lvl7pPr indent="-228600" lvl="6" marL="3200400" rtl="0" algn="l">
              <a:lnSpc>
                <a:spcPct val="100000"/>
              </a:lnSpc>
              <a:spcBef>
                <a:spcPts val="0"/>
              </a:spcBef>
              <a:spcAft>
                <a:spcPts val="0"/>
              </a:spcAft>
              <a:buClr>
                <a:schemeClr val="dk1"/>
              </a:buClr>
              <a:buSzPts val="1300"/>
              <a:buNone/>
              <a:defRPr/>
            </a:lvl7pPr>
            <a:lvl8pPr indent="-311150" lvl="7" marL="3657600" rtl="0" algn="l">
              <a:spcBef>
                <a:spcPts val="300"/>
              </a:spcBef>
              <a:spcAft>
                <a:spcPts val="0"/>
              </a:spcAft>
              <a:buClr>
                <a:schemeClr val="dk1"/>
              </a:buClr>
              <a:buSzPts val="1300"/>
              <a:buChar char="•"/>
              <a:defRPr/>
            </a:lvl8pPr>
            <a:lvl9pPr indent="-311150" lvl="8" marL="4114800" rtl="0" algn="l">
              <a:spcBef>
                <a:spcPts val="300"/>
              </a:spcBef>
              <a:spcAft>
                <a:spcPts val="0"/>
              </a:spcAft>
              <a:buClr>
                <a:schemeClr val="dk1"/>
              </a:buClr>
              <a:buSzPts val="1300"/>
              <a:buChar char="•"/>
              <a:defRPr/>
            </a:lvl9pPr>
          </a:lstStyle>
          <a:p/>
        </p:txBody>
      </p:sp>
    </p:spTree>
  </p:cSld>
  <p:clrMapOvr>
    <a:masterClrMapping/>
  </p:clrMapOvr>
  <p:transition>
    <p:fade/>
  </p:transition>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 layout 2">
  <p:cSld name="Photo layout 2">
    <p:spTree>
      <p:nvGrpSpPr>
        <p:cNvPr id="1270" name="Shape 1270"/>
        <p:cNvGrpSpPr/>
        <p:nvPr/>
      </p:nvGrpSpPr>
      <p:grpSpPr>
        <a:xfrm>
          <a:off x="0" y="0"/>
          <a:ext cx="0" cy="0"/>
          <a:chOff x="0" y="0"/>
          <a:chExt cx="0" cy="0"/>
        </a:xfrm>
      </p:grpSpPr>
      <p:sp>
        <p:nvSpPr>
          <p:cNvPr id="1271" name="Google Shape;1271;p214"/>
          <p:cNvSpPr/>
          <p:nvPr>
            <p:ph idx="2" type="pic"/>
          </p:nvPr>
        </p:nvSpPr>
        <p:spPr>
          <a:xfrm>
            <a:off x="341996" y="1619164"/>
            <a:ext cx="2713800" cy="1905300"/>
          </a:xfrm>
          <a:prstGeom prst="rect">
            <a:avLst/>
          </a:prstGeom>
          <a:blipFill rotWithShape="1">
            <a:blip r:embed="rId2">
              <a:alphaModFix/>
            </a:blip>
            <a:stretch>
              <a:fillRect b="0" l="0" r="0" t="0"/>
            </a:stretch>
          </a:blipFill>
          <a:ln>
            <a:noFill/>
          </a:ln>
        </p:spPr>
        <p:txBody>
          <a:bodyPr anchorCtr="0" anchor="ctr" bIns="67225" lIns="0" spcFirstLastPara="1" rIns="107575" wrap="square" tIns="67225">
            <a:noAutofit/>
          </a:bodyPr>
          <a:lstStyle>
            <a:lvl1pPr lvl="0" marR="0" rtl="0" algn="ctr">
              <a:lnSpc>
                <a:spcPct val="100000"/>
              </a:lnSpc>
              <a:spcBef>
                <a:spcPts val="0"/>
              </a:spcBef>
              <a:spcAft>
                <a:spcPts val="0"/>
              </a:spcAft>
              <a:buClr>
                <a:schemeClr val="lt2"/>
              </a:buClr>
              <a:buSzPts val="1300"/>
              <a:buFont typeface="Noto Sans Symbols"/>
              <a:buNone/>
              <a:defRPr b="0" i="0" sz="1500" u="none" cap="none" strike="noStrike">
                <a:solidFill>
                  <a:schemeClr val="lt2"/>
                </a:solidFill>
                <a:latin typeface="Quattrocento Sans"/>
                <a:ea typeface="Quattrocento Sans"/>
                <a:cs typeface="Quattrocento Sans"/>
                <a:sym typeface="Quattrocento Sans"/>
              </a:defRPr>
            </a:lvl1pPr>
            <a:lvl2pPr lvl="1" marR="0" rtl="0" algn="l">
              <a:lnSpc>
                <a:spcPct val="100000"/>
              </a:lnSpc>
              <a:spcBef>
                <a:spcPts val="0"/>
              </a:spcBef>
              <a:spcAft>
                <a:spcPts val="0"/>
              </a:spcAft>
              <a:buClr>
                <a:schemeClr val="dk1"/>
              </a:buClr>
              <a:buSzPts val="1300"/>
              <a:buFont typeface="Noto Sans Symbols"/>
              <a:buNone/>
              <a:defRPr b="0" i="0" sz="1500" u="none" cap="none" strike="noStrike">
                <a:solidFill>
                  <a:schemeClr val="dk1"/>
                </a:solidFill>
                <a:latin typeface="Quattrocento Sans"/>
                <a:ea typeface="Quattrocento Sans"/>
                <a:cs typeface="Quattrocento Sans"/>
                <a:sym typeface="Quattrocento Sans"/>
              </a:defRPr>
            </a:lvl2pPr>
            <a:lvl3pPr lvl="2" marR="0" rtl="0" algn="l">
              <a:lnSpc>
                <a:spcPct val="100000"/>
              </a:lnSpc>
              <a:spcBef>
                <a:spcPts val="0"/>
              </a:spcBef>
              <a:spcAft>
                <a:spcPts val="0"/>
              </a:spcAft>
              <a:buClr>
                <a:schemeClr val="dk2"/>
              </a:buClr>
              <a:buSzPts val="1200"/>
              <a:buFont typeface="Noto Sans Symbols"/>
              <a:buNone/>
              <a:defRPr b="0" i="0" sz="1300" u="none" cap="none" strike="noStrike">
                <a:solidFill>
                  <a:schemeClr val="dk2"/>
                </a:solidFill>
                <a:latin typeface="Quattrocento Sans"/>
                <a:ea typeface="Quattrocento Sans"/>
                <a:cs typeface="Quattrocento Sans"/>
                <a:sym typeface="Quattrocento Sans"/>
              </a:defRPr>
            </a:lvl3pPr>
            <a:lvl4pPr lvl="3" marR="0" rtl="0" algn="l">
              <a:lnSpc>
                <a:spcPct val="100000"/>
              </a:lnSpc>
              <a:spcBef>
                <a:spcPts val="0"/>
              </a:spcBef>
              <a:spcAft>
                <a:spcPts val="0"/>
              </a:spcAft>
              <a:buClr>
                <a:schemeClr val="dk1"/>
              </a:buClr>
              <a:buSzPts val="1200"/>
              <a:buFont typeface="Noto Sans Symbols"/>
              <a:buNone/>
              <a:defRPr b="0" i="0" sz="1300" u="none" cap="none" strike="noStrike">
                <a:solidFill>
                  <a:schemeClr val="dk1"/>
                </a:solidFill>
                <a:latin typeface="Quattrocento Sans"/>
                <a:ea typeface="Quattrocento Sans"/>
                <a:cs typeface="Quattrocento Sans"/>
                <a:sym typeface="Quattrocento Sans"/>
              </a:defRPr>
            </a:lvl4pPr>
            <a:lvl5pPr lvl="4" marR="0" rtl="0" algn="l">
              <a:lnSpc>
                <a:spcPct val="100000"/>
              </a:lnSpc>
              <a:spcBef>
                <a:spcPts val="0"/>
              </a:spcBef>
              <a:spcAft>
                <a:spcPts val="0"/>
              </a:spcAft>
              <a:buClr>
                <a:schemeClr val="dk1"/>
              </a:buClr>
              <a:buSzPts val="800"/>
              <a:buFont typeface="Noto Sans Symbols"/>
              <a:buNone/>
              <a:defRPr b="1" i="0" sz="900" u="none" cap="none" strike="noStrike">
                <a:solidFill>
                  <a:schemeClr val="dk1"/>
                </a:solidFill>
                <a:latin typeface="Quattrocento Sans"/>
                <a:ea typeface="Quattrocento Sans"/>
                <a:cs typeface="Quattrocento Sans"/>
                <a:sym typeface="Quattrocento Sans"/>
              </a:defRPr>
            </a:lvl5pPr>
            <a:lvl6pPr lvl="5" marR="0" rtl="0" algn="l">
              <a:spcBef>
                <a:spcPts val="300"/>
              </a:spcBef>
              <a:spcAft>
                <a:spcPts val="0"/>
              </a:spcAft>
              <a:buClr>
                <a:schemeClr val="dk1"/>
              </a:buClr>
              <a:buSzPts val="1500"/>
              <a:buFont typeface="Arial"/>
              <a:buNone/>
              <a:defRPr b="0" i="0" sz="1500" u="none" cap="none" strike="noStrike">
                <a:solidFill>
                  <a:schemeClr val="dk1"/>
                </a:solidFill>
                <a:latin typeface="Quattrocento Sans"/>
                <a:ea typeface="Quattrocento Sans"/>
                <a:cs typeface="Quattrocento Sans"/>
                <a:sym typeface="Quattrocento Sans"/>
              </a:defRPr>
            </a:lvl6pPr>
            <a:lvl7pPr lvl="6" marR="0" rtl="0" algn="l">
              <a:lnSpc>
                <a:spcPct val="100000"/>
              </a:lnSpc>
              <a:spcBef>
                <a:spcPts val="0"/>
              </a:spcBef>
              <a:spcAft>
                <a:spcPts val="0"/>
              </a:spcAft>
              <a:buClr>
                <a:schemeClr val="dk1"/>
              </a:buClr>
              <a:buSzPts val="900"/>
              <a:buFont typeface="Arial"/>
              <a:buNone/>
              <a:defRPr b="0" i="0" sz="900" u="none" cap="none" strike="noStrike">
                <a:solidFill>
                  <a:schemeClr val="dk1"/>
                </a:solidFill>
                <a:latin typeface="Quattrocento Sans"/>
                <a:ea typeface="Quattrocento Sans"/>
                <a:cs typeface="Quattrocento Sans"/>
                <a:sym typeface="Quattrocento Sans"/>
              </a:defRPr>
            </a:lvl7pPr>
            <a:lvl8pPr lvl="7" marR="0" rtl="0" algn="l">
              <a:spcBef>
                <a:spcPts val="300"/>
              </a:spcBef>
              <a:spcAft>
                <a:spcPts val="0"/>
              </a:spcAft>
              <a:buClr>
                <a:schemeClr val="dk1"/>
              </a:buClr>
              <a:buSzPts val="1500"/>
              <a:buFont typeface="Arial"/>
              <a:buChar char="•"/>
              <a:defRPr b="0" i="0" sz="1500" u="none" cap="none" strike="noStrike">
                <a:solidFill>
                  <a:schemeClr val="dk1"/>
                </a:solidFill>
                <a:latin typeface="Quattrocento Sans"/>
                <a:ea typeface="Quattrocento Sans"/>
                <a:cs typeface="Quattrocento Sans"/>
                <a:sym typeface="Quattrocento Sans"/>
              </a:defRPr>
            </a:lvl8pPr>
            <a:lvl9pPr lvl="8" marR="0" rtl="0" algn="l">
              <a:spcBef>
                <a:spcPts val="300"/>
              </a:spcBef>
              <a:spcAft>
                <a:spcPts val="0"/>
              </a:spcAft>
              <a:buClr>
                <a:schemeClr val="dk1"/>
              </a:buClr>
              <a:buSzPts val="1500"/>
              <a:buFont typeface="Arial"/>
              <a:buChar char="•"/>
              <a:defRPr b="0" i="0" sz="1500" u="none" cap="none" strike="noStrike">
                <a:solidFill>
                  <a:schemeClr val="dk1"/>
                </a:solidFill>
                <a:latin typeface="Quattrocento Sans"/>
                <a:ea typeface="Quattrocento Sans"/>
                <a:cs typeface="Quattrocento Sans"/>
                <a:sym typeface="Quattrocento Sans"/>
              </a:defRPr>
            </a:lvl9pPr>
          </a:lstStyle>
          <a:p/>
        </p:txBody>
      </p:sp>
      <p:sp>
        <p:nvSpPr>
          <p:cNvPr id="1272" name="Google Shape;1272;p214"/>
          <p:cNvSpPr/>
          <p:nvPr>
            <p:ph idx="3" type="pic"/>
          </p:nvPr>
        </p:nvSpPr>
        <p:spPr>
          <a:xfrm>
            <a:off x="3227362" y="1619164"/>
            <a:ext cx="2705700" cy="1905300"/>
          </a:xfrm>
          <a:prstGeom prst="rect">
            <a:avLst/>
          </a:prstGeom>
          <a:blipFill rotWithShape="1">
            <a:blip r:embed="rId3">
              <a:alphaModFix/>
            </a:blip>
            <a:stretch>
              <a:fillRect b="0" l="0" r="0" t="0"/>
            </a:stretch>
          </a:blipFill>
          <a:ln>
            <a:noFill/>
          </a:ln>
        </p:spPr>
        <p:txBody>
          <a:bodyPr anchorCtr="0" anchor="ctr" bIns="67225" lIns="0" spcFirstLastPara="1" rIns="107575" wrap="square" tIns="67225">
            <a:noAutofit/>
          </a:bodyPr>
          <a:lstStyle>
            <a:lvl1pPr lvl="0" marR="0" rtl="0" algn="ctr">
              <a:lnSpc>
                <a:spcPct val="100000"/>
              </a:lnSpc>
              <a:spcBef>
                <a:spcPts val="0"/>
              </a:spcBef>
              <a:spcAft>
                <a:spcPts val="0"/>
              </a:spcAft>
              <a:buClr>
                <a:schemeClr val="lt2"/>
              </a:buClr>
              <a:buSzPts val="1300"/>
              <a:buFont typeface="Noto Sans Symbols"/>
              <a:buNone/>
              <a:defRPr b="0" i="0" sz="1500" u="none" cap="none" strike="noStrike">
                <a:solidFill>
                  <a:schemeClr val="lt2"/>
                </a:solidFill>
                <a:latin typeface="Quattrocento Sans"/>
                <a:ea typeface="Quattrocento Sans"/>
                <a:cs typeface="Quattrocento Sans"/>
                <a:sym typeface="Quattrocento Sans"/>
              </a:defRPr>
            </a:lvl1pPr>
            <a:lvl2pPr lvl="1" marR="0" rtl="0" algn="l">
              <a:lnSpc>
                <a:spcPct val="100000"/>
              </a:lnSpc>
              <a:spcBef>
                <a:spcPts val="0"/>
              </a:spcBef>
              <a:spcAft>
                <a:spcPts val="0"/>
              </a:spcAft>
              <a:buClr>
                <a:schemeClr val="dk1"/>
              </a:buClr>
              <a:buSzPts val="1300"/>
              <a:buFont typeface="Noto Sans Symbols"/>
              <a:buNone/>
              <a:defRPr b="0" i="0" sz="1500" u="none" cap="none" strike="noStrike">
                <a:solidFill>
                  <a:schemeClr val="dk1"/>
                </a:solidFill>
                <a:latin typeface="Quattrocento Sans"/>
                <a:ea typeface="Quattrocento Sans"/>
                <a:cs typeface="Quattrocento Sans"/>
                <a:sym typeface="Quattrocento Sans"/>
              </a:defRPr>
            </a:lvl2pPr>
            <a:lvl3pPr lvl="2" marR="0" rtl="0" algn="l">
              <a:lnSpc>
                <a:spcPct val="100000"/>
              </a:lnSpc>
              <a:spcBef>
                <a:spcPts val="0"/>
              </a:spcBef>
              <a:spcAft>
                <a:spcPts val="0"/>
              </a:spcAft>
              <a:buClr>
                <a:schemeClr val="dk2"/>
              </a:buClr>
              <a:buSzPts val="1200"/>
              <a:buFont typeface="Noto Sans Symbols"/>
              <a:buNone/>
              <a:defRPr b="0" i="0" sz="1300" u="none" cap="none" strike="noStrike">
                <a:solidFill>
                  <a:schemeClr val="dk2"/>
                </a:solidFill>
                <a:latin typeface="Quattrocento Sans"/>
                <a:ea typeface="Quattrocento Sans"/>
                <a:cs typeface="Quattrocento Sans"/>
                <a:sym typeface="Quattrocento Sans"/>
              </a:defRPr>
            </a:lvl3pPr>
            <a:lvl4pPr lvl="3" marR="0" rtl="0" algn="l">
              <a:lnSpc>
                <a:spcPct val="100000"/>
              </a:lnSpc>
              <a:spcBef>
                <a:spcPts val="0"/>
              </a:spcBef>
              <a:spcAft>
                <a:spcPts val="0"/>
              </a:spcAft>
              <a:buClr>
                <a:schemeClr val="dk1"/>
              </a:buClr>
              <a:buSzPts val="1200"/>
              <a:buFont typeface="Noto Sans Symbols"/>
              <a:buNone/>
              <a:defRPr b="0" i="0" sz="1300" u="none" cap="none" strike="noStrike">
                <a:solidFill>
                  <a:schemeClr val="dk1"/>
                </a:solidFill>
                <a:latin typeface="Quattrocento Sans"/>
                <a:ea typeface="Quattrocento Sans"/>
                <a:cs typeface="Quattrocento Sans"/>
                <a:sym typeface="Quattrocento Sans"/>
              </a:defRPr>
            </a:lvl4pPr>
            <a:lvl5pPr lvl="4" marR="0" rtl="0" algn="l">
              <a:lnSpc>
                <a:spcPct val="100000"/>
              </a:lnSpc>
              <a:spcBef>
                <a:spcPts val="0"/>
              </a:spcBef>
              <a:spcAft>
                <a:spcPts val="0"/>
              </a:spcAft>
              <a:buClr>
                <a:schemeClr val="dk1"/>
              </a:buClr>
              <a:buSzPts val="800"/>
              <a:buFont typeface="Noto Sans Symbols"/>
              <a:buNone/>
              <a:defRPr b="1" i="0" sz="900" u="none" cap="none" strike="noStrike">
                <a:solidFill>
                  <a:schemeClr val="dk1"/>
                </a:solidFill>
                <a:latin typeface="Quattrocento Sans"/>
                <a:ea typeface="Quattrocento Sans"/>
                <a:cs typeface="Quattrocento Sans"/>
                <a:sym typeface="Quattrocento Sans"/>
              </a:defRPr>
            </a:lvl5pPr>
            <a:lvl6pPr lvl="5" marR="0" rtl="0" algn="l">
              <a:spcBef>
                <a:spcPts val="300"/>
              </a:spcBef>
              <a:spcAft>
                <a:spcPts val="0"/>
              </a:spcAft>
              <a:buClr>
                <a:schemeClr val="dk1"/>
              </a:buClr>
              <a:buSzPts val="1500"/>
              <a:buFont typeface="Arial"/>
              <a:buNone/>
              <a:defRPr b="0" i="0" sz="1500" u="none" cap="none" strike="noStrike">
                <a:solidFill>
                  <a:schemeClr val="dk1"/>
                </a:solidFill>
                <a:latin typeface="Quattrocento Sans"/>
                <a:ea typeface="Quattrocento Sans"/>
                <a:cs typeface="Quattrocento Sans"/>
                <a:sym typeface="Quattrocento Sans"/>
              </a:defRPr>
            </a:lvl6pPr>
            <a:lvl7pPr lvl="6" marR="0" rtl="0" algn="l">
              <a:lnSpc>
                <a:spcPct val="100000"/>
              </a:lnSpc>
              <a:spcBef>
                <a:spcPts val="0"/>
              </a:spcBef>
              <a:spcAft>
                <a:spcPts val="0"/>
              </a:spcAft>
              <a:buClr>
                <a:schemeClr val="dk1"/>
              </a:buClr>
              <a:buSzPts val="900"/>
              <a:buFont typeface="Arial"/>
              <a:buNone/>
              <a:defRPr b="0" i="0" sz="900" u="none" cap="none" strike="noStrike">
                <a:solidFill>
                  <a:schemeClr val="dk1"/>
                </a:solidFill>
                <a:latin typeface="Quattrocento Sans"/>
                <a:ea typeface="Quattrocento Sans"/>
                <a:cs typeface="Quattrocento Sans"/>
                <a:sym typeface="Quattrocento Sans"/>
              </a:defRPr>
            </a:lvl7pPr>
            <a:lvl8pPr lvl="7" marR="0" rtl="0" algn="l">
              <a:spcBef>
                <a:spcPts val="300"/>
              </a:spcBef>
              <a:spcAft>
                <a:spcPts val="0"/>
              </a:spcAft>
              <a:buClr>
                <a:schemeClr val="dk1"/>
              </a:buClr>
              <a:buSzPts val="1500"/>
              <a:buFont typeface="Arial"/>
              <a:buChar char="•"/>
              <a:defRPr b="0" i="0" sz="1500" u="none" cap="none" strike="noStrike">
                <a:solidFill>
                  <a:schemeClr val="dk1"/>
                </a:solidFill>
                <a:latin typeface="Quattrocento Sans"/>
                <a:ea typeface="Quattrocento Sans"/>
                <a:cs typeface="Quattrocento Sans"/>
                <a:sym typeface="Quattrocento Sans"/>
              </a:defRPr>
            </a:lvl8pPr>
            <a:lvl9pPr lvl="8" marR="0" rtl="0" algn="l">
              <a:spcBef>
                <a:spcPts val="300"/>
              </a:spcBef>
              <a:spcAft>
                <a:spcPts val="0"/>
              </a:spcAft>
              <a:buClr>
                <a:schemeClr val="dk1"/>
              </a:buClr>
              <a:buSzPts val="1500"/>
              <a:buFont typeface="Arial"/>
              <a:buChar char="•"/>
              <a:defRPr b="0" i="0" sz="1500" u="none" cap="none" strike="noStrike">
                <a:solidFill>
                  <a:schemeClr val="dk1"/>
                </a:solidFill>
                <a:latin typeface="Quattrocento Sans"/>
                <a:ea typeface="Quattrocento Sans"/>
                <a:cs typeface="Quattrocento Sans"/>
                <a:sym typeface="Quattrocento Sans"/>
              </a:defRPr>
            </a:lvl9pPr>
          </a:lstStyle>
          <a:p/>
        </p:txBody>
      </p:sp>
      <p:sp>
        <p:nvSpPr>
          <p:cNvPr id="1273" name="Google Shape;1273;p214"/>
          <p:cNvSpPr/>
          <p:nvPr>
            <p:ph idx="4" type="pic"/>
          </p:nvPr>
        </p:nvSpPr>
        <p:spPr>
          <a:xfrm>
            <a:off x="6104560" y="1619164"/>
            <a:ext cx="2717400" cy="1905300"/>
          </a:xfrm>
          <a:prstGeom prst="rect">
            <a:avLst/>
          </a:prstGeom>
          <a:blipFill rotWithShape="1">
            <a:blip r:embed="rId4">
              <a:alphaModFix/>
            </a:blip>
            <a:stretch>
              <a:fillRect b="0" l="0" r="0" t="0"/>
            </a:stretch>
          </a:blipFill>
          <a:ln>
            <a:noFill/>
          </a:ln>
        </p:spPr>
        <p:txBody>
          <a:bodyPr anchorCtr="0" anchor="ctr" bIns="67225" lIns="0" spcFirstLastPara="1" rIns="107575" wrap="square" tIns="67225">
            <a:noAutofit/>
          </a:bodyPr>
          <a:lstStyle>
            <a:lvl1pPr lvl="0" marR="0" rtl="0" algn="ctr">
              <a:lnSpc>
                <a:spcPct val="100000"/>
              </a:lnSpc>
              <a:spcBef>
                <a:spcPts val="0"/>
              </a:spcBef>
              <a:spcAft>
                <a:spcPts val="0"/>
              </a:spcAft>
              <a:buClr>
                <a:schemeClr val="lt2"/>
              </a:buClr>
              <a:buSzPts val="1300"/>
              <a:buFont typeface="Noto Sans Symbols"/>
              <a:buNone/>
              <a:defRPr b="0" i="0" sz="1500" u="none" cap="none" strike="noStrike">
                <a:solidFill>
                  <a:schemeClr val="lt2"/>
                </a:solidFill>
                <a:latin typeface="Quattrocento Sans"/>
                <a:ea typeface="Quattrocento Sans"/>
                <a:cs typeface="Quattrocento Sans"/>
                <a:sym typeface="Quattrocento Sans"/>
              </a:defRPr>
            </a:lvl1pPr>
            <a:lvl2pPr lvl="1" marR="0" rtl="0" algn="l">
              <a:lnSpc>
                <a:spcPct val="100000"/>
              </a:lnSpc>
              <a:spcBef>
                <a:spcPts val="0"/>
              </a:spcBef>
              <a:spcAft>
                <a:spcPts val="0"/>
              </a:spcAft>
              <a:buClr>
                <a:schemeClr val="dk1"/>
              </a:buClr>
              <a:buSzPts val="1300"/>
              <a:buFont typeface="Noto Sans Symbols"/>
              <a:buNone/>
              <a:defRPr b="0" i="0" sz="1500" u="none" cap="none" strike="noStrike">
                <a:solidFill>
                  <a:schemeClr val="dk1"/>
                </a:solidFill>
                <a:latin typeface="Quattrocento Sans"/>
                <a:ea typeface="Quattrocento Sans"/>
                <a:cs typeface="Quattrocento Sans"/>
                <a:sym typeface="Quattrocento Sans"/>
              </a:defRPr>
            </a:lvl2pPr>
            <a:lvl3pPr lvl="2" marR="0" rtl="0" algn="l">
              <a:lnSpc>
                <a:spcPct val="100000"/>
              </a:lnSpc>
              <a:spcBef>
                <a:spcPts val="0"/>
              </a:spcBef>
              <a:spcAft>
                <a:spcPts val="0"/>
              </a:spcAft>
              <a:buClr>
                <a:schemeClr val="dk2"/>
              </a:buClr>
              <a:buSzPts val="1200"/>
              <a:buFont typeface="Noto Sans Symbols"/>
              <a:buNone/>
              <a:defRPr b="0" i="0" sz="1300" u="none" cap="none" strike="noStrike">
                <a:solidFill>
                  <a:schemeClr val="dk2"/>
                </a:solidFill>
                <a:latin typeface="Quattrocento Sans"/>
                <a:ea typeface="Quattrocento Sans"/>
                <a:cs typeface="Quattrocento Sans"/>
                <a:sym typeface="Quattrocento Sans"/>
              </a:defRPr>
            </a:lvl3pPr>
            <a:lvl4pPr lvl="3" marR="0" rtl="0" algn="l">
              <a:lnSpc>
                <a:spcPct val="100000"/>
              </a:lnSpc>
              <a:spcBef>
                <a:spcPts val="0"/>
              </a:spcBef>
              <a:spcAft>
                <a:spcPts val="0"/>
              </a:spcAft>
              <a:buClr>
                <a:schemeClr val="dk1"/>
              </a:buClr>
              <a:buSzPts val="1200"/>
              <a:buFont typeface="Noto Sans Symbols"/>
              <a:buNone/>
              <a:defRPr b="0" i="0" sz="1300" u="none" cap="none" strike="noStrike">
                <a:solidFill>
                  <a:schemeClr val="dk1"/>
                </a:solidFill>
                <a:latin typeface="Quattrocento Sans"/>
                <a:ea typeface="Quattrocento Sans"/>
                <a:cs typeface="Quattrocento Sans"/>
                <a:sym typeface="Quattrocento Sans"/>
              </a:defRPr>
            </a:lvl4pPr>
            <a:lvl5pPr lvl="4" marR="0" rtl="0" algn="l">
              <a:lnSpc>
                <a:spcPct val="100000"/>
              </a:lnSpc>
              <a:spcBef>
                <a:spcPts val="0"/>
              </a:spcBef>
              <a:spcAft>
                <a:spcPts val="0"/>
              </a:spcAft>
              <a:buClr>
                <a:schemeClr val="dk1"/>
              </a:buClr>
              <a:buSzPts val="800"/>
              <a:buFont typeface="Noto Sans Symbols"/>
              <a:buNone/>
              <a:defRPr b="1" i="0" sz="900" u="none" cap="none" strike="noStrike">
                <a:solidFill>
                  <a:schemeClr val="dk1"/>
                </a:solidFill>
                <a:latin typeface="Quattrocento Sans"/>
                <a:ea typeface="Quattrocento Sans"/>
                <a:cs typeface="Quattrocento Sans"/>
                <a:sym typeface="Quattrocento Sans"/>
              </a:defRPr>
            </a:lvl5pPr>
            <a:lvl6pPr lvl="5" marR="0" rtl="0" algn="l">
              <a:spcBef>
                <a:spcPts val="300"/>
              </a:spcBef>
              <a:spcAft>
                <a:spcPts val="0"/>
              </a:spcAft>
              <a:buClr>
                <a:schemeClr val="dk1"/>
              </a:buClr>
              <a:buSzPts val="1500"/>
              <a:buFont typeface="Arial"/>
              <a:buNone/>
              <a:defRPr b="0" i="0" sz="1500" u="none" cap="none" strike="noStrike">
                <a:solidFill>
                  <a:schemeClr val="dk1"/>
                </a:solidFill>
                <a:latin typeface="Quattrocento Sans"/>
                <a:ea typeface="Quattrocento Sans"/>
                <a:cs typeface="Quattrocento Sans"/>
                <a:sym typeface="Quattrocento Sans"/>
              </a:defRPr>
            </a:lvl6pPr>
            <a:lvl7pPr lvl="6" marR="0" rtl="0" algn="l">
              <a:lnSpc>
                <a:spcPct val="100000"/>
              </a:lnSpc>
              <a:spcBef>
                <a:spcPts val="0"/>
              </a:spcBef>
              <a:spcAft>
                <a:spcPts val="0"/>
              </a:spcAft>
              <a:buClr>
                <a:schemeClr val="dk1"/>
              </a:buClr>
              <a:buSzPts val="900"/>
              <a:buFont typeface="Arial"/>
              <a:buNone/>
              <a:defRPr b="0" i="0" sz="900" u="none" cap="none" strike="noStrike">
                <a:solidFill>
                  <a:schemeClr val="dk1"/>
                </a:solidFill>
                <a:latin typeface="Quattrocento Sans"/>
                <a:ea typeface="Quattrocento Sans"/>
                <a:cs typeface="Quattrocento Sans"/>
                <a:sym typeface="Quattrocento Sans"/>
              </a:defRPr>
            </a:lvl7pPr>
            <a:lvl8pPr lvl="7" marR="0" rtl="0" algn="l">
              <a:spcBef>
                <a:spcPts val="300"/>
              </a:spcBef>
              <a:spcAft>
                <a:spcPts val="0"/>
              </a:spcAft>
              <a:buClr>
                <a:schemeClr val="dk1"/>
              </a:buClr>
              <a:buSzPts val="1500"/>
              <a:buFont typeface="Arial"/>
              <a:buChar char="•"/>
              <a:defRPr b="0" i="0" sz="1500" u="none" cap="none" strike="noStrike">
                <a:solidFill>
                  <a:schemeClr val="dk1"/>
                </a:solidFill>
                <a:latin typeface="Quattrocento Sans"/>
                <a:ea typeface="Quattrocento Sans"/>
                <a:cs typeface="Quattrocento Sans"/>
                <a:sym typeface="Quattrocento Sans"/>
              </a:defRPr>
            </a:lvl8pPr>
            <a:lvl9pPr lvl="8" marR="0" rtl="0" algn="l">
              <a:spcBef>
                <a:spcPts val="300"/>
              </a:spcBef>
              <a:spcAft>
                <a:spcPts val="0"/>
              </a:spcAft>
              <a:buClr>
                <a:schemeClr val="dk1"/>
              </a:buClr>
              <a:buSzPts val="1500"/>
              <a:buFont typeface="Arial"/>
              <a:buChar char="•"/>
              <a:defRPr b="0" i="0" sz="1500" u="none" cap="none" strike="noStrike">
                <a:solidFill>
                  <a:schemeClr val="dk1"/>
                </a:solidFill>
                <a:latin typeface="Quattrocento Sans"/>
                <a:ea typeface="Quattrocento Sans"/>
                <a:cs typeface="Quattrocento Sans"/>
                <a:sym typeface="Quattrocento Sans"/>
              </a:defRPr>
            </a:lvl9pPr>
          </a:lstStyle>
          <a:p/>
        </p:txBody>
      </p:sp>
      <p:sp>
        <p:nvSpPr>
          <p:cNvPr id="1274" name="Google Shape;1274;p214"/>
          <p:cNvSpPr txBox="1"/>
          <p:nvPr>
            <p:ph type="title"/>
          </p:nvPr>
        </p:nvSpPr>
        <p:spPr>
          <a:xfrm>
            <a:off x="341996" y="465321"/>
            <a:ext cx="8479800" cy="302400"/>
          </a:xfrm>
          <a:prstGeom prst="rect">
            <a:avLst/>
          </a:prstGeom>
          <a:noFill/>
          <a:ln>
            <a:noFill/>
          </a:ln>
        </p:spPr>
        <p:txBody>
          <a:bodyPr anchorCtr="0" anchor="t" bIns="0" lIns="0" spcFirstLastPara="1" rIns="0" wrap="square" tIns="0">
            <a:noAutofit/>
          </a:bodyPr>
          <a:lstStyle>
            <a:lvl1pPr lvl="0" rtl="0" algn="l">
              <a:lnSpc>
                <a:spcPct val="114285"/>
              </a:lnSpc>
              <a:spcBef>
                <a:spcPts val="0"/>
              </a:spcBef>
              <a:spcAft>
                <a:spcPts val="0"/>
              </a:spcAft>
              <a:buClr>
                <a:schemeClr val="dk1"/>
              </a:buClr>
              <a:buSzPts val="2100"/>
              <a:buFont typeface="Quattrocento Sans"/>
              <a:buNone/>
              <a:defRPr sz="2100">
                <a:solidFill>
                  <a:schemeClr val="dk1"/>
                </a:solidFill>
              </a:defRPr>
            </a:lvl1pPr>
            <a:lvl2pPr lvl="1" rtl="0">
              <a:spcBef>
                <a:spcPts val="0"/>
              </a:spcBef>
              <a:spcAft>
                <a:spcPts val="0"/>
              </a:spcAft>
              <a:buSzPts val="1000"/>
              <a:buNone/>
              <a:defRPr/>
            </a:lvl2pPr>
            <a:lvl3pPr lvl="2" rtl="0">
              <a:spcBef>
                <a:spcPts val="0"/>
              </a:spcBef>
              <a:spcAft>
                <a:spcPts val="0"/>
              </a:spcAft>
              <a:buSzPts val="1000"/>
              <a:buNone/>
              <a:defRPr/>
            </a:lvl3pPr>
            <a:lvl4pPr lvl="3" rtl="0">
              <a:spcBef>
                <a:spcPts val="0"/>
              </a:spcBef>
              <a:spcAft>
                <a:spcPts val="0"/>
              </a:spcAft>
              <a:buSzPts val="10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000"/>
              <a:buNone/>
              <a:defRPr/>
            </a:lvl7pPr>
            <a:lvl8pPr lvl="7" rtl="0">
              <a:spcBef>
                <a:spcPts val="0"/>
              </a:spcBef>
              <a:spcAft>
                <a:spcPts val="0"/>
              </a:spcAft>
              <a:buSzPts val="1000"/>
              <a:buNone/>
              <a:defRPr/>
            </a:lvl8pPr>
            <a:lvl9pPr lvl="8" rtl="0">
              <a:spcBef>
                <a:spcPts val="0"/>
              </a:spcBef>
              <a:spcAft>
                <a:spcPts val="0"/>
              </a:spcAft>
              <a:buSzPts val="1000"/>
              <a:buNone/>
              <a:defRPr/>
            </a:lvl9pPr>
          </a:lstStyle>
          <a:p/>
        </p:txBody>
      </p:sp>
      <p:sp>
        <p:nvSpPr>
          <p:cNvPr id="1275" name="Google Shape;1275;p214"/>
          <p:cNvSpPr txBox="1"/>
          <p:nvPr>
            <p:ph idx="1" type="body"/>
          </p:nvPr>
        </p:nvSpPr>
        <p:spPr>
          <a:xfrm>
            <a:off x="341996" y="3695941"/>
            <a:ext cx="2713800" cy="889500"/>
          </a:xfrm>
          <a:prstGeom prst="rect">
            <a:avLst/>
          </a:prstGeom>
          <a:noFill/>
          <a:ln>
            <a:noFill/>
          </a:ln>
        </p:spPr>
        <p:txBody>
          <a:bodyPr anchorCtr="0" anchor="t" bIns="0" lIns="0" spcFirstLastPara="1" rIns="0" wrap="square" tIns="0">
            <a:noAutofit/>
          </a:bodyPr>
          <a:lstStyle>
            <a:lvl1pPr indent="-228600" lvl="0" marL="457200" marR="0" rtl="0" algn="l">
              <a:lnSpc>
                <a:spcPct val="128571"/>
              </a:lnSpc>
              <a:spcBef>
                <a:spcPts val="700"/>
              </a:spcBef>
              <a:spcAft>
                <a:spcPts val="0"/>
              </a:spcAft>
              <a:buClr>
                <a:schemeClr val="dk2"/>
              </a:buClr>
              <a:buSzPts val="900"/>
              <a:buFont typeface="Noto Sans Symbols"/>
              <a:buNone/>
              <a:defRPr b="0" sz="1000">
                <a:solidFill>
                  <a:schemeClr val="dk2"/>
                </a:solidFill>
                <a:latin typeface="Quattrocento Sans"/>
                <a:ea typeface="Quattrocento Sans"/>
                <a:cs typeface="Quattrocento Sans"/>
                <a:sym typeface="Quattrocento Sans"/>
              </a:defRPr>
            </a:lvl1pPr>
            <a:lvl2pPr indent="-228600" lvl="1" marL="914400" marR="0" rtl="0" algn="l">
              <a:lnSpc>
                <a:spcPct val="128571"/>
              </a:lnSpc>
              <a:spcBef>
                <a:spcPts val="300"/>
              </a:spcBef>
              <a:spcAft>
                <a:spcPts val="0"/>
              </a:spcAft>
              <a:buClr>
                <a:schemeClr val="dk1"/>
              </a:buClr>
              <a:buSzPts val="900"/>
              <a:buFont typeface="Arial"/>
              <a:buNone/>
              <a:defRPr sz="1000">
                <a:solidFill>
                  <a:schemeClr val="dk1"/>
                </a:solidFill>
              </a:defRPr>
            </a:lvl2pPr>
            <a:lvl3pPr indent="-228600" lvl="2" marL="1371600" rtl="0" algn="l">
              <a:lnSpc>
                <a:spcPct val="100000"/>
              </a:lnSpc>
              <a:spcBef>
                <a:spcPts val="0"/>
              </a:spcBef>
              <a:spcAft>
                <a:spcPts val="0"/>
              </a:spcAft>
              <a:buClr>
                <a:schemeClr val="dk2"/>
              </a:buClr>
              <a:buSzPts val="1200"/>
              <a:buNone/>
              <a:defRPr/>
            </a:lvl3pPr>
            <a:lvl4pPr indent="-228600" lvl="3" marL="1828800" rtl="0" algn="l">
              <a:lnSpc>
                <a:spcPct val="100000"/>
              </a:lnSpc>
              <a:spcBef>
                <a:spcPts val="0"/>
              </a:spcBef>
              <a:spcAft>
                <a:spcPts val="0"/>
              </a:spcAft>
              <a:buClr>
                <a:schemeClr val="dk1"/>
              </a:buClr>
              <a:buSzPts val="1200"/>
              <a:buNone/>
              <a:defRPr/>
            </a:lvl4pPr>
            <a:lvl5pPr indent="-228600" lvl="4" marL="2286000" rtl="0" algn="l">
              <a:lnSpc>
                <a:spcPct val="100000"/>
              </a:lnSpc>
              <a:spcBef>
                <a:spcPts val="0"/>
              </a:spcBef>
              <a:spcAft>
                <a:spcPts val="0"/>
              </a:spcAft>
              <a:buClr>
                <a:schemeClr val="dk1"/>
              </a:buClr>
              <a:buSzPts val="800"/>
              <a:buNone/>
              <a:defRPr/>
            </a:lvl5pPr>
            <a:lvl6pPr indent="-228600" lvl="5" marL="2743200" rtl="0" algn="l">
              <a:spcBef>
                <a:spcPts val="300"/>
              </a:spcBef>
              <a:spcAft>
                <a:spcPts val="0"/>
              </a:spcAft>
              <a:buClr>
                <a:schemeClr val="dk1"/>
              </a:buClr>
              <a:buSzPts val="1300"/>
              <a:buNone/>
              <a:defRPr/>
            </a:lvl6pPr>
            <a:lvl7pPr indent="-228600" lvl="6" marL="3200400" rtl="0" algn="l">
              <a:lnSpc>
                <a:spcPct val="100000"/>
              </a:lnSpc>
              <a:spcBef>
                <a:spcPts val="0"/>
              </a:spcBef>
              <a:spcAft>
                <a:spcPts val="0"/>
              </a:spcAft>
              <a:buClr>
                <a:schemeClr val="dk1"/>
              </a:buClr>
              <a:buSzPts val="1300"/>
              <a:buNone/>
              <a:defRPr/>
            </a:lvl7pPr>
            <a:lvl8pPr indent="-311150" lvl="7" marL="3657600" rtl="0" algn="l">
              <a:spcBef>
                <a:spcPts val="300"/>
              </a:spcBef>
              <a:spcAft>
                <a:spcPts val="0"/>
              </a:spcAft>
              <a:buClr>
                <a:schemeClr val="dk1"/>
              </a:buClr>
              <a:buSzPts val="1300"/>
              <a:buChar char="•"/>
              <a:defRPr/>
            </a:lvl8pPr>
            <a:lvl9pPr indent="-311150" lvl="8" marL="4114800" rtl="0" algn="l">
              <a:spcBef>
                <a:spcPts val="300"/>
              </a:spcBef>
              <a:spcAft>
                <a:spcPts val="0"/>
              </a:spcAft>
              <a:buClr>
                <a:schemeClr val="dk1"/>
              </a:buClr>
              <a:buSzPts val="1300"/>
              <a:buChar char="•"/>
              <a:defRPr/>
            </a:lvl9pPr>
          </a:lstStyle>
          <a:p/>
        </p:txBody>
      </p:sp>
      <p:sp>
        <p:nvSpPr>
          <p:cNvPr id="1276" name="Google Shape;1276;p214"/>
          <p:cNvSpPr txBox="1"/>
          <p:nvPr>
            <p:ph idx="5" type="body"/>
          </p:nvPr>
        </p:nvSpPr>
        <p:spPr>
          <a:xfrm>
            <a:off x="3225029" y="3695941"/>
            <a:ext cx="2713800" cy="889500"/>
          </a:xfrm>
          <a:prstGeom prst="rect">
            <a:avLst/>
          </a:prstGeom>
          <a:noFill/>
          <a:ln>
            <a:noFill/>
          </a:ln>
        </p:spPr>
        <p:txBody>
          <a:bodyPr anchorCtr="0" anchor="t" bIns="0" lIns="0" spcFirstLastPara="1" rIns="0" wrap="square" tIns="0">
            <a:noAutofit/>
          </a:bodyPr>
          <a:lstStyle>
            <a:lvl1pPr indent="-228600" lvl="0" marL="457200" marR="0" rtl="0" algn="l">
              <a:lnSpc>
                <a:spcPct val="128571"/>
              </a:lnSpc>
              <a:spcBef>
                <a:spcPts val="700"/>
              </a:spcBef>
              <a:spcAft>
                <a:spcPts val="0"/>
              </a:spcAft>
              <a:buClr>
                <a:schemeClr val="dk2"/>
              </a:buClr>
              <a:buSzPts val="900"/>
              <a:buFont typeface="Noto Sans Symbols"/>
              <a:buNone/>
              <a:defRPr sz="1000">
                <a:solidFill>
                  <a:schemeClr val="dk2"/>
                </a:solidFill>
              </a:defRPr>
            </a:lvl1pPr>
            <a:lvl2pPr indent="-228600" lvl="1" marL="914400" marR="0" rtl="0" algn="l">
              <a:lnSpc>
                <a:spcPct val="128571"/>
              </a:lnSpc>
              <a:spcBef>
                <a:spcPts val="300"/>
              </a:spcBef>
              <a:spcAft>
                <a:spcPts val="0"/>
              </a:spcAft>
              <a:buClr>
                <a:schemeClr val="dk1"/>
              </a:buClr>
              <a:buSzPts val="900"/>
              <a:buFont typeface="Arial"/>
              <a:buNone/>
              <a:defRPr sz="1000">
                <a:solidFill>
                  <a:schemeClr val="dk1"/>
                </a:solidFill>
              </a:defRPr>
            </a:lvl2pPr>
            <a:lvl3pPr indent="-228600" lvl="2" marL="1371600" rtl="0" algn="l">
              <a:lnSpc>
                <a:spcPct val="100000"/>
              </a:lnSpc>
              <a:spcBef>
                <a:spcPts val="0"/>
              </a:spcBef>
              <a:spcAft>
                <a:spcPts val="0"/>
              </a:spcAft>
              <a:buClr>
                <a:schemeClr val="dk2"/>
              </a:buClr>
              <a:buSzPts val="1200"/>
              <a:buNone/>
              <a:defRPr/>
            </a:lvl3pPr>
            <a:lvl4pPr indent="-228600" lvl="3" marL="1828800" rtl="0" algn="l">
              <a:lnSpc>
                <a:spcPct val="100000"/>
              </a:lnSpc>
              <a:spcBef>
                <a:spcPts val="0"/>
              </a:spcBef>
              <a:spcAft>
                <a:spcPts val="0"/>
              </a:spcAft>
              <a:buClr>
                <a:schemeClr val="dk1"/>
              </a:buClr>
              <a:buSzPts val="1200"/>
              <a:buNone/>
              <a:defRPr/>
            </a:lvl4pPr>
            <a:lvl5pPr indent="-228600" lvl="4" marL="2286000" rtl="0" algn="l">
              <a:lnSpc>
                <a:spcPct val="100000"/>
              </a:lnSpc>
              <a:spcBef>
                <a:spcPts val="0"/>
              </a:spcBef>
              <a:spcAft>
                <a:spcPts val="0"/>
              </a:spcAft>
              <a:buClr>
                <a:schemeClr val="dk1"/>
              </a:buClr>
              <a:buSzPts val="800"/>
              <a:buNone/>
              <a:defRPr/>
            </a:lvl5pPr>
            <a:lvl6pPr indent="-228600" lvl="5" marL="2743200" rtl="0" algn="l">
              <a:spcBef>
                <a:spcPts val="300"/>
              </a:spcBef>
              <a:spcAft>
                <a:spcPts val="0"/>
              </a:spcAft>
              <a:buClr>
                <a:schemeClr val="dk1"/>
              </a:buClr>
              <a:buSzPts val="1300"/>
              <a:buNone/>
              <a:defRPr/>
            </a:lvl6pPr>
            <a:lvl7pPr indent="-228600" lvl="6" marL="3200400" rtl="0" algn="l">
              <a:lnSpc>
                <a:spcPct val="100000"/>
              </a:lnSpc>
              <a:spcBef>
                <a:spcPts val="0"/>
              </a:spcBef>
              <a:spcAft>
                <a:spcPts val="0"/>
              </a:spcAft>
              <a:buClr>
                <a:schemeClr val="dk1"/>
              </a:buClr>
              <a:buSzPts val="1300"/>
              <a:buNone/>
              <a:defRPr/>
            </a:lvl7pPr>
            <a:lvl8pPr indent="-311150" lvl="7" marL="3657600" rtl="0" algn="l">
              <a:spcBef>
                <a:spcPts val="300"/>
              </a:spcBef>
              <a:spcAft>
                <a:spcPts val="0"/>
              </a:spcAft>
              <a:buClr>
                <a:schemeClr val="dk1"/>
              </a:buClr>
              <a:buSzPts val="1300"/>
              <a:buChar char="•"/>
              <a:defRPr/>
            </a:lvl8pPr>
            <a:lvl9pPr indent="-311150" lvl="8" marL="4114800" rtl="0" algn="l">
              <a:spcBef>
                <a:spcPts val="300"/>
              </a:spcBef>
              <a:spcAft>
                <a:spcPts val="0"/>
              </a:spcAft>
              <a:buClr>
                <a:schemeClr val="dk1"/>
              </a:buClr>
              <a:buSzPts val="1300"/>
              <a:buChar char="•"/>
              <a:defRPr/>
            </a:lvl9pPr>
          </a:lstStyle>
          <a:p/>
        </p:txBody>
      </p:sp>
      <p:sp>
        <p:nvSpPr>
          <p:cNvPr id="1277" name="Google Shape;1277;p214"/>
          <p:cNvSpPr txBox="1"/>
          <p:nvPr>
            <p:ph idx="6" type="body"/>
          </p:nvPr>
        </p:nvSpPr>
        <p:spPr>
          <a:xfrm>
            <a:off x="6108062" y="3695941"/>
            <a:ext cx="2713800" cy="889500"/>
          </a:xfrm>
          <a:prstGeom prst="rect">
            <a:avLst/>
          </a:prstGeom>
          <a:noFill/>
          <a:ln>
            <a:noFill/>
          </a:ln>
        </p:spPr>
        <p:txBody>
          <a:bodyPr anchorCtr="0" anchor="t" bIns="0" lIns="0" spcFirstLastPara="1" rIns="0" wrap="square" tIns="0">
            <a:noAutofit/>
          </a:bodyPr>
          <a:lstStyle>
            <a:lvl1pPr indent="-228600" lvl="0" marL="457200" marR="0" rtl="0" algn="l">
              <a:lnSpc>
                <a:spcPct val="128571"/>
              </a:lnSpc>
              <a:spcBef>
                <a:spcPts val="700"/>
              </a:spcBef>
              <a:spcAft>
                <a:spcPts val="0"/>
              </a:spcAft>
              <a:buClr>
                <a:schemeClr val="dk2"/>
              </a:buClr>
              <a:buSzPts val="900"/>
              <a:buFont typeface="Noto Sans Symbols"/>
              <a:buNone/>
              <a:defRPr sz="1000">
                <a:solidFill>
                  <a:schemeClr val="dk2"/>
                </a:solidFill>
              </a:defRPr>
            </a:lvl1pPr>
            <a:lvl2pPr indent="-228600" lvl="1" marL="914400" marR="0" rtl="0" algn="l">
              <a:lnSpc>
                <a:spcPct val="128571"/>
              </a:lnSpc>
              <a:spcBef>
                <a:spcPts val="300"/>
              </a:spcBef>
              <a:spcAft>
                <a:spcPts val="0"/>
              </a:spcAft>
              <a:buClr>
                <a:schemeClr val="dk1"/>
              </a:buClr>
              <a:buSzPts val="900"/>
              <a:buFont typeface="Arial"/>
              <a:buNone/>
              <a:defRPr sz="1000">
                <a:solidFill>
                  <a:schemeClr val="dk1"/>
                </a:solidFill>
              </a:defRPr>
            </a:lvl2pPr>
            <a:lvl3pPr indent="-228600" lvl="2" marL="1371600" rtl="0" algn="l">
              <a:lnSpc>
                <a:spcPct val="100000"/>
              </a:lnSpc>
              <a:spcBef>
                <a:spcPts val="0"/>
              </a:spcBef>
              <a:spcAft>
                <a:spcPts val="0"/>
              </a:spcAft>
              <a:buClr>
                <a:schemeClr val="dk2"/>
              </a:buClr>
              <a:buSzPts val="1200"/>
              <a:buNone/>
              <a:defRPr/>
            </a:lvl3pPr>
            <a:lvl4pPr indent="-228600" lvl="3" marL="1828800" rtl="0" algn="l">
              <a:lnSpc>
                <a:spcPct val="100000"/>
              </a:lnSpc>
              <a:spcBef>
                <a:spcPts val="0"/>
              </a:spcBef>
              <a:spcAft>
                <a:spcPts val="0"/>
              </a:spcAft>
              <a:buClr>
                <a:schemeClr val="dk1"/>
              </a:buClr>
              <a:buSzPts val="1200"/>
              <a:buNone/>
              <a:defRPr/>
            </a:lvl4pPr>
            <a:lvl5pPr indent="-228600" lvl="4" marL="2286000" rtl="0" algn="l">
              <a:lnSpc>
                <a:spcPct val="100000"/>
              </a:lnSpc>
              <a:spcBef>
                <a:spcPts val="0"/>
              </a:spcBef>
              <a:spcAft>
                <a:spcPts val="0"/>
              </a:spcAft>
              <a:buClr>
                <a:schemeClr val="dk1"/>
              </a:buClr>
              <a:buSzPts val="800"/>
              <a:buNone/>
              <a:defRPr/>
            </a:lvl5pPr>
            <a:lvl6pPr indent="-228600" lvl="5" marL="2743200" rtl="0" algn="l">
              <a:spcBef>
                <a:spcPts val="300"/>
              </a:spcBef>
              <a:spcAft>
                <a:spcPts val="0"/>
              </a:spcAft>
              <a:buClr>
                <a:schemeClr val="dk1"/>
              </a:buClr>
              <a:buSzPts val="1300"/>
              <a:buNone/>
              <a:defRPr/>
            </a:lvl6pPr>
            <a:lvl7pPr indent="-228600" lvl="6" marL="3200400" rtl="0" algn="l">
              <a:lnSpc>
                <a:spcPct val="100000"/>
              </a:lnSpc>
              <a:spcBef>
                <a:spcPts val="0"/>
              </a:spcBef>
              <a:spcAft>
                <a:spcPts val="0"/>
              </a:spcAft>
              <a:buClr>
                <a:schemeClr val="dk1"/>
              </a:buClr>
              <a:buSzPts val="1300"/>
              <a:buNone/>
              <a:defRPr/>
            </a:lvl7pPr>
            <a:lvl8pPr indent="-311150" lvl="7" marL="3657600" rtl="0" algn="l">
              <a:spcBef>
                <a:spcPts val="300"/>
              </a:spcBef>
              <a:spcAft>
                <a:spcPts val="0"/>
              </a:spcAft>
              <a:buClr>
                <a:schemeClr val="dk1"/>
              </a:buClr>
              <a:buSzPts val="1300"/>
              <a:buChar char="•"/>
              <a:defRPr/>
            </a:lvl8pPr>
            <a:lvl9pPr indent="-311150" lvl="8" marL="4114800" rtl="0" algn="l">
              <a:spcBef>
                <a:spcPts val="300"/>
              </a:spcBef>
              <a:spcAft>
                <a:spcPts val="0"/>
              </a:spcAft>
              <a:buClr>
                <a:schemeClr val="dk1"/>
              </a:buClr>
              <a:buSzPts val="1300"/>
              <a:buChar char="•"/>
              <a:defRPr/>
            </a:lvl9pPr>
          </a:lstStyle>
          <a:p/>
        </p:txBody>
      </p:sp>
      <p:pic>
        <p:nvPicPr>
          <p:cNvPr id="1278" name="Google Shape;1278;p214"/>
          <p:cNvPicPr preferRelativeResize="0"/>
          <p:nvPr/>
        </p:nvPicPr>
        <p:blipFill>
          <a:blip r:embed="rId5">
            <a:alphaModFix/>
          </a:blip>
          <a:stretch>
            <a:fillRect/>
          </a:stretch>
        </p:blipFill>
        <p:spPr>
          <a:xfrm>
            <a:off x="7731324" y="293638"/>
            <a:ext cx="1083526" cy="210283"/>
          </a:xfrm>
          <a:prstGeom prst="rect">
            <a:avLst/>
          </a:prstGeom>
          <a:noFill/>
          <a:ln>
            <a:noFill/>
          </a:ln>
        </p:spPr>
      </p:pic>
    </p:spTree>
  </p:cSld>
  <p:clrMapOvr>
    <a:masterClrMapping/>
  </p:clrMapOvr>
  <p:transition>
    <p:fade/>
  </p:transition>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vice layout 1">
  <p:cSld name="Device layout 1">
    <p:spTree>
      <p:nvGrpSpPr>
        <p:cNvPr id="1279" name="Shape 1279"/>
        <p:cNvGrpSpPr/>
        <p:nvPr/>
      </p:nvGrpSpPr>
      <p:grpSpPr>
        <a:xfrm>
          <a:off x="0" y="0"/>
          <a:ext cx="0" cy="0"/>
          <a:chOff x="0" y="0"/>
          <a:chExt cx="0" cy="0"/>
        </a:xfrm>
      </p:grpSpPr>
      <p:pic>
        <p:nvPicPr>
          <p:cNvPr id="1280" name="Google Shape;1280;p215"/>
          <p:cNvPicPr preferRelativeResize="0"/>
          <p:nvPr/>
        </p:nvPicPr>
        <p:blipFill rotWithShape="1">
          <a:blip r:embed="rId2">
            <a:alphaModFix/>
          </a:blip>
          <a:srcRect b="0" l="0" r="0" t="0"/>
          <a:stretch/>
        </p:blipFill>
        <p:spPr>
          <a:xfrm>
            <a:off x="3333580" y="313612"/>
            <a:ext cx="5810423" cy="4829205"/>
          </a:xfrm>
          <a:prstGeom prst="rect">
            <a:avLst/>
          </a:prstGeom>
          <a:noFill/>
          <a:ln>
            <a:noFill/>
          </a:ln>
        </p:spPr>
      </p:pic>
      <p:sp>
        <p:nvSpPr>
          <p:cNvPr id="1281" name="Google Shape;1281;p215"/>
          <p:cNvSpPr txBox="1"/>
          <p:nvPr>
            <p:ph type="title"/>
          </p:nvPr>
        </p:nvSpPr>
        <p:spPr>
          <a:xfrm>
            <a:off x="341996" y="465321"/>
            <a:ext cx="8479800" cy="302400"/>
          </a:xfrm>
          <a:prstGeom prst="rect">
            <a:avLst/>
          </a:prstGeom>
          <a:noFill/>
          <a:ln>
            <a:noFill/>
          </a:ln>
        </p:spPr>
        <p:txBody>
          <a:bodyPr anchorCtr="0" anchor="t" bIns="0" lIns="0" spcFirstLastPara="1" rIns="0" wrap="square" tIns="0">
            <a:noAutofit/>
          </a:bodyPr>
          <a:lstStyle>
            <a:lvl1pPr lvl="0" rtl="0" algn="l">
              <a:lnSpc>
                <a:spcPct val="114285"/>
              </a:lnSpc>
              <a:spcBef>
                <a:spcPts val="0"/>
              </a:spcBef>
              <a:spcAft>
                <a:spcPts val="0"/>
              </a:spcAft>
              <a:buClr>
                <a:schemeClr val="dk1"/>
              </a:buClr>
              <a:buSzPts val="2100"/>
              <a:buFont typeface="Quattrocento Sans"/>
              <a:buNone/>
              <a:defRPr sz="2100">
                <a:solidFill>
                  <a:schemeClr val="dk1"/>
                </a:solidFill>
              </a:defRPr>
            </a:lvl1pPr>
            <a:lvl2pPr lvl="1" rtl="0">
              <a:spcBef>
                <a:spcPts val="0"/>
              </a:spcBef>
              <a:spcAft>
                <a:spcPts val="0"/>
              </a:spcAft>
              <a:buSzPts val="1000"/>
              <a:buNone/>
              <a:defRPr/>
            </a:lvl2pPr>
            <a:lvl3pPr lvl="2" rtl="0">
              <a:spcBef>
                <a:spcPts val="0"/>
              </a:spcBef>
              <a:spcAft>
                <a:spcPts val="0"/>
              </a:spcAft>
              <a:buSzPts val="1000"/>
              <a:buNone/>
              <a:defRPr/>
            </a:lvl3pPr>
            <a:lvl4pPr lvl="3" rtl="0">
              <a:spcBef>
                <a:spcPts val="0"/>
              </a:spcBef>
              <a:spcAft>
                <a:spcPts val="0"/>
              </a:spcAft>
              <a:buSzPts val="10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000"/>
              <a:buNone/>
              <a:defRPr/>
            </a:lvl7pPr>
            <a:lvl8pPr lvl="7" rtl="0">
              <a:spcBef>
                <a:spcPts val="0"/>
              </a:spcBef>
              <a:spcAft>
                <a:spcPts val="0"/>
              </a:spcAft>
              <a:buSzPts val="1000"/>
              <a:buNone/>
              <a:defRPr/>
            </a:lvl8pPr>
            <a:lvl9pPr lvl="8" rtl="0">
              <a:spcBef>
                <a:spcPts val="0"/>
              </a:spcBef>
              <a:spcAft>
                <a:spcPts val="0"/>
              </a:spcAft>
              <a:buSzPts val="1000"/>
              <a:buNone/>
              <a:defRPr/>
            </a:lvl9pPr>
          </a:lstStyle>
          <a:p/>
        </p:txBody>
      </p:sp>
      <p:sp>
        <p:nvSpPr>
          <p:cNvPr id="1282" name="Google Shape;1282;p215"/>
          <p:cNvSpPr txBox="1"/>
          <p:nvPr>
            <p:ph idx="1" type="body"/>
          </p:nvPr>
        </p:nvSpPr>
        <p:spPr>
          <a:xfrm>
            <a:off x="341996" y="1442101"/>
            <a:ext cx="3568800" cy="452700"/>
          </a:xfrm>
          <a:prstGeom prst="rect">
            <a:avLst/>
          </a:prstGeom>
          <a:noFill/>
          <a:ln>
            <a:noFill/>
          </a:ln>
        </p:spPr>
        <p:txBody>
          <a:bodyPr anchorCtr="0" anchor="t" bIns="0" lIns="0" spcFirstLastPara="1" rIns="0" wrap="square" tIns="0">
            <a:noAutofit/>
          </a:bodyPr>
          <a:lstStyle>
            <a:lvl1pPr indent="-228600" lvl="0" marL="457200" rtl="0" algn="l">
              <a:lnSpc>
                <a:spcPct val="120000"/>
              </a:lnSpc>
              <a:spcBef>
                <a:spcPts val="0"/>
              </a:spcBef>
              <a:spcAft>
                <a:spcPts val="0"/>
              </a:spcAft>
              <a:buClr>
                <a:schemeClr val="dk1"/>
              </a:buClr>
              <a:buSzPts val="1300"/>
              <a:buNone/>
              <a:defRPr b="0" i="0" sz="1500">
                <a:solidFill>
                  <a:schemeClr val="dk1"/>
                </a:solidFill>
                <a:latin typeface="Quattrocento Sans"/>
                <a:ea typeface="Quattrocento Sans"/>
                <a:cs typeface="Quattrocento Sans"/>
                <a:sym typeface="Quattrocento Sans"/>
              </a:defRPr>
            </a:lvl1pPr>
            <a:lvl2pPr indent="-228600" lvl="1" marL="914400" rtl="0" algn="l">
              <a:lnSpc>
                <a:spcPct val="100000"/>
              </a:lnSpc>
              <a:spcBef>
                <a:spcPts val="0"/>
              </a:spcBef>
              <a:spcAft>
                <a:spcPts val="0"/>
              </a:spcAft>
              <a:buClr>
                <a:schemeClr val="dk1"/>
              </a:buClr>
              <a:buSzPts val="1300"/>
              <a:buNone/>
              <a:defRPr/>
            </a:lvl2pPr>
            <a:lvl3pPr indent="-228600" lvl="2" marL="1371600" rtl="0" algn="l">
              <a:lnSpc>
                <a:spcPct val="100000"/>
              </a:lnSpc>
              <a:spcBef>
                <a:spcPts val="0"/>
              </a:spcBef>
              <a:spcAft>
                <a:spcPts val="0"/>
              </a:spcAft>
              <a:buClr>
                <a:schemeClr val="dk2"/>
              </a:buClr>
              <a:buSzPts val="1200"/>
              <a:buNone/>
              <a:defRPr/>
            </a:lvl3pPr>
            <a:lvl4pPr indent="-228600" lvl="3" marL="1828800" rtl="0" algn="l">
              <a:lnSpc>
                <a:spcPct val="100000"/>
              </a:lnSpc>
              <a:spcBef>
                <a:spcPts val="0"/>
              </a:spcBef>
              <a:spcAft>
                <a:spcPts val="0"/>
              </a:spcAft>
              <a:buClr>
                <a:schemeClr val="dk1"/>
              </a:buClr>
              <a:buSzPts val="1200"/>
              <a:buNone/>
              <a:defRPr/>
            </a:lvl4pPr>
            <a:lvl5pPr indent="-228600" lvl="4" marL="2286000" rtl="0" algn="l">
              <a:lnSpc>
                <a:spcPct val="100000"/>
              </a:lnSpc>
              <a:spcBef>
                <a:spcPts val="0"/>
              </a:spcBef>
              <a:spcAft>
                <a:spcPts val="0"/>
              </a:spcAft>
              <a:buClr>
                <a:schemeClr val="dk1"/>
              </a:buClr>
              <a:buSzPts val="800"/>
              <a:buNone/>
              <a:defRPr/>
            </a:lvl5pPr>
            <a:lvl6pPr indent="-228600" lvl="5" marL="2743200" rtl="0" algn="l">
              <a:spcBef>
                <a:spcPts val="300"/>
              </a:spcBef>
              <a:spcAft>
                <a:spcPts val="0"/>
              </a:spcAft>
              <a:buClr>
                <a:schemeClr val="dk1"/>
              </a:buClr>
              <a:buSzPts val="1300"/>
              <a:buNone/>
              <a:defRPr/>
            </a:lvl6pPr>
            <a:lvl7pPr indent="-228600" lvl="6" marL="3200400" rtl="0" algn="l">
              <a:lnSpc>
                <a:spcPct val="100000"/>
              </a:lnSpc>
              <a:spcBef>
                <a:spcPts val="0"/>
              </a:spcBef>
              <a:spcAft>
                <a:spcPts val="0"/>
              </a:spcAft>
              <a:buClr>
                <a:schemeClr val="dk1"/>
              </a:buClr>
              <a:buSzPts val="1300"/>
              <a:buNone/>
              <a:defRPr/>
            </a:lvl7pPr>
            <a:lvl8pPr indent="-311150" lvl="7" marL="3657600" rtl="0" algn="l">
              <a:spcBef>
                <a:spcPts val="300"/>
              </a:spcBef>
              <a:spcAft>
                <a:spcPts val="0"/>
              </a:spcAft>
              <a:buClr>
                <a:schemeClr val="dk1"/>
              </a:buClr>
              <a:buSzPts val="1300"/>
              <a:buChar char="•"/>
              <a:defRPr/>
            </a:lvl8pPr>
            <a:lvl9pPr indent="-311150" lvl="8" marL="4114800" rtl="0" algn="l">
              <a:spcBef>
                <a:spcPts val="300"/>
              </a:spcBef>
              <a:spcAft>
                <a:spcPts val="0"/>
              </a:spcAft>
              <a:buClr>
                <a:schemeClr val="dk1"/>
              </a:buClr>
              <a:buSzPts val="1300"/>
              <a:buChar char="•"/>
              <a:defRPr/>
            </a:lvl9pPr>
          </a:lstStyle>
          <a:p/>
        </p:txBody>
      </p:sp>
      <p:sp>
        <p:nvSpPr>
          <p:cNvPr id="1283" name="Google Shape;1283;p215"/>
          <p:cNvSpPr txBox="1"/>
          <p:nvPr>
            <p:ph idx="2" type="body"/>
          </p:nvPr>
        </p:nvSpPr>
        <p:spPr>
          <a:xfrm>
            <a:off x="341997" y="2030698"/>
            <a:ext cx="3568800" cy="1854600"/>
          </a:xfrm>
          <a:prstGeom prst="rect">
            <a:avLst/>
          </a:prstGeom>
          <a:noFill/>
          <a:ln>
            <a:noFill/>
          </a:ln>
        </p:spPr>
        <p:txBody>
          <a:bodyPr anchorCtr="0" anchor="t" bIns="0" lIns="0" spcFirstLastPara="1" rIns="0" wrap="square" tIns="0">
            <a:noAutofit/>
          </a:bodyPr>
          <a:lstStyle>
            <a:lvl1pPr indent="-285750" lvl="0" marL="457200" rtl="0" algn="l">
              <a:lnSpc>
                <a:spcPct val="128571"/>
              </a:lnSpc>
              <a:spcBef>
                <a:spcPts val="0"/>
              </a:spcBef>
              <a:spcAft>
                <a:spcPts val="0"/>
              </a:spcAft>
              <a:buClr>
                <a:schemeClr val="dk1"/>
              </a:buClr>
              <a:buSzPts val="900"/>
              <a:buFont typeface="Arial"/>
              <a:buChar char="•"/>
              <a:defRPr b="0" i="0" sz="1000">
                <a:solidFill>
                  <a:schemeClr val="dk1"/>
                </a:solidFill>
                <a:latin typeface="Quattrocento Sans"/>
                <a:ea typeface="Quattrocento Sans"/>
                <a:cs typeface="Quattrocento Sans"/>
                <a:sym typeface="Quattrocento Sans"/>
              </a:defRPr>
            </a:lvl1pPr>
            <a:lvl2pPr indent="-228600" lvl="1" marL="914400" rtl="0" algn="l">
              <a:lnSpc>
                <a:spcPct val="128571"/>
              </a:lnSpc>
              <a:spcBef>
                <a:spcPts val="0"/>
              </a:spcBef>
              <a:spcAft>
                <a:spcPts val="0"/>
              </a:spcAft>
              <a:buClr>
                <a:schemeClr val="dk1"/>
              </a:buClr>
              <a:buSzPts val="900"/>
              <a:buNone/>
              <a:defRPr sz="1000">
                <a:solidFill>
                  <a:schemeClr val="dk1"/>
                </a:solidFill>
              </a:defRPr>
            </a:lvl2pPr>
            <a:lvl3pPr indent="-228600" lvl="2" marL="1371600" rtl="0" algn="l">
              <a:lnSpc>
                <a:spcPct val="100000"/>
              </a:lnSpc>
              <a:spcBef>
                <a:spcPts val="0"/>
              </a:spcBef>
              <a:spcAft>
                <a:spcPts val="0"/>
              </a:spcAft>
              <a:buClr>
                <a:schemeClr val="dk2"/>
              </a:buClr>
              <a:buSzPts val="1200"/>
              <a:buNone/>
              <a:defRPr/>
            </a:lvl3pPr>
            <a:lvl4pPr indent="-228600" lvl="3" marL="1828800" rtl="0" algn="l">
              <a:lnSpc>
                <a:spcPct val="100000"/>
              </a:lnSpc>
              <a:spcBef>
                <a:spcPts val="0"/>
              </a:spcBef>
              <a:spcAft>
                <a:spcPts val="0"/>
              </a:spcAft>
              <a:buClr>
                <a:schemeClr val="dk1"/>
              </a:buClr>
              <a:buSzPts val="1200"/>
              <a:buNone/>
              <a:defRPr/>
            </a:lvl4pPr>
            <a:lvl5pPr indent="-228600" lvl="4" marL="2286000" rtl="0" algn="l">
              <a:lnSpc>
                <a:spcPct val="100000"/>
              </a:lnSpc>
              <a:spcBef>
                <a:spcPts val="0"/>
              </a:spcBef>
              <a:spcAft>
                <a:spcPts val="0"/>
              </a:spcAft>
              <a:buClr>
                <a:schemeClr val="dk1"/>
              </a:buClr>
              <a:buSzPts val="800"/>
              <a:buNone/>
              <a:defRPr/>
            </a:lvl5pPr>
            <a:lvl6pPr indent="-228600" lvl="5" marL="2743200" rtl="0" algn="l">
              <a:spcBef>
                <a:spcPts val="300"/>
              </a:spcBef>
              <a:spcAft>
                <a:spcPts val="0"/>
              </a:spcAft>
              <a:buClr>
                <a:schemeClr val="dk1"/>
              </a:buClr>
              <a:buSzPts val="1300"/>
              <a:buNone/>
              <a:defRPr/>
            </a:lvl6pPr>
            <a:lvl7pPr indent="-228600" lvl="6" marL="3200400" rtl="0" algn="l">
              <a:lnSpc>
                <a:spcPct val="100000"/>
              </a:lnSpc>
              <a:spcBef>
                <a:spcPts val="0"/>
              </a:spcBef>
              <a:spcAft>
                <a:spcPts val="0"/>
              </a:spcAft>
              <a:buClr>
                <a:schemeClr val="dk1"/>
              </a:buClr>
              <a:buSzPts val="1300"/>
              <a:buNone/>
              <a:defRPr/>
            </a:lvl7pPr>
            <a:lvl8pPr indent="-311150" lvl="7" marL="3657600" rtl="0" algn="l">
              <a:spcBef>
                <a:spcPts val="300"/>
              </a:spcBef>
              <a:spcAft>
                <a:spcPts val="0"/>
              </a:spcAft>
              <a:buClr>
                <a:schemeClr val="dk1"/>
              </a:buClr>
              <a:buSzPts val="1300"/>
              <a:buChar char="•"/>
              <a:defRPr/>
            </a:lvl8pPr>
            <a:lvl9pPr indent="-311150" lvl="8" marL="4114800" rtl="0" algn="l">
              <a:spcBef>
                <a:spcPts val="300"/>
              </a:spcBef>
              <a:spcAft>
                <a:spcPts val="0"/>
              </a:spcAft>
              <a:buClr>
                <a:schemeClr val="dk1"/>
              </a:buClr>
              <a:buSzPts val="1300"/>
              <a:buChar char="•"/>
              <a:defRPr/>
            </a:lvl9pPr>
          </a:lstStyle>
          <a:p/>
        </p:txBody>
      </p:sp>
      <p:sp>
        <p:nvSpPr>
          <p:cNvPr id="1284" name="Google Shape;1284;p215"/>
          <p:cNvSpPr/>
          <p:nvPr>
            <p:ph idx="3" type="pic"/>
          </p:nvPr>
        </p:nvSpPr>
        <p:spPr>
          <a:xfrm>
            <a:off x="4768469" y="1148707"/>
            <a:ext cx="4375500" cy="3244200"/>
          </a:xfrm>
          <a:prstGeom prst="rect">
            <a:avLst/>
          </a:prstGeom>
          <a:noFill/>
          <a:ln>
            <a:noFill/>
          </a:ln>
        </p:spPr>
        <p:txBody>
          <a:bodyPr anchorCtr="0" anchor="ctr" bIns="67225" lIns="0" spcFirstLastPara="1" rIns="107575" wrap="square" tIns="67225">
            <a:noAutofit/>
          </a:bodyPr>
          <a:lstStyle>
            <a:lvl1pPr lvl="0" marR="0" rtl="0" algn="ctr">
              <a:lnSpc>
                <a:spcPct val="100000"/>
              </a:lnSpc>
              <a:spcBef>
                <a:spcPts val="0"/>
              </a:spcBef>
              <a:spcAft>
                <a:spcPts val="0"/>
              </a:spcAft>
              <a:buClr>
                <a:schemeClr val="dk1"/>
              </a:buClr>
              <a:buSzPts val="1600"/>
              <a:buFont typeface="Noto Sans Symbols"/>
              <a:buNone/>
              <a:defRPr b="0" i="0" sz="1800" u="none" cap="none" strike="noStrike">
                <a:solidFill>
                  <a:schemeClr val="dk1"/>
                </a:solidFill>
                <a:latin typeface="Quattrocento Sans"/>
                <a:ea typeface="Quattrocento Sans"/>
                <a:cs typeface="Quattrocento Sans"/>
                <a:sym typeface="Quattrocento Sans"/>
              </a:defRPr>
            </a:lvl1pPr>
            <a:lvl2pPr lvl="1" marR="0" rtl="0" algn="l">
              <a:lnSpc>
                <a:spcPct val="100000"/>
              </a:lnSpc>
              <a:spcBef>
                <a:spcPts val="0"/>
              </a:spcBef>
              <a:spcAft>
                <a:spcPts val="0"/>
              </a:spcAft>
              <a:buClr>
                <a:schemeClr val="dk1"/>
              </a:buClr>
              <a:buSzPts val="1300"/>
              <a:buFont typeface="Noto Sans Symbols"/>
              <a:buNone/>
              <a:defRPr b="0" i="0" sz="1500" u="none" cap="none" strike="noStrike">
                <a:solidFill>
                  <a:schemeClr val="dk1"/>
                </a:solidFill>
                <a:latin typeface="Quattrocento Sans"/>
                <a:ea typeface="Quattrocento Sans"/>
                <a:cs typeface="Quattrocento Sans"/>
                <a:sym typeface="Quattrocento Sans"/>
              </a:defRPr>
            </a:lvl2pPr>
            <a:lvl3pPr lvl="2" marR="0" rtl="0" algn="l">
              <a:lnSpc>
                <a:spcPct val="100000"/>
              </a:lnSpc>
              <a:spcBef>
                <a:spcPts val="0"/>
              </a:spcBef>
              <a:spcAft>
                <a:spcPts val="0"/>
              </a:spcAft>
              <a:buClr>
                <a:schemeClr val="dk2"/>
              </a:buClr>
              <a:buSzPts val="1200"/>
              <a:buFont typeface="Noto Sans Symbols"/>
              <a:buNone/>
              <a:defRPr b="0" i="0" sz="1300" u="none" cap="none" strike="noStrike">
                <a:solidFill>
                  <a:schemeClr val="dk2"/>
                </a:solidFill>
                <a:latin typeface="Quattrocento Sans"/>
                <a:ea typeface="Quattrocento Sans"/>
                <a:cs typeface="Quattrocento Sans"/>
                <a:sym typeface="Quattrocento Sans"/>
              </a:defRPr>
            </a:lvl3pPr>
            <a:lvl4pPr lvl="3" marR="0" rtl="0" algn="l">
              <a:lnSpc>
                <a:spcPct val="100000"/>
              </a:lnSpc>
              <a:spcBef>
                <a:spcPts val="0"/>
              </a:spcBef>
              <a:spcAft>
                <a:spcPts val="0"/>
              </a:spcAft>
              <a:buClr>
                <a:schemeClr val="dk1"/>
              </a:buClr>
              <a:buSzPts val="1200"/>
              <a:buFont typeface="Noto Sans Symbols"/>
              <a:buNone/>
              <a:defRPr b="0" i="0" sz="1300" u="none" cap="none" strike="noStrike">
                <a:solidFill>
                  <a:schemeClr val="dk1"/>
                </a:solidFill>
                <a:latin typeface="Quattrocento Sans"/>
                <a:ea typeface="Quattrocento Sans"/>
                <a:cs typeface="Quattrocento Sans"/>
                <a:sym typeface="Quattrocento Sans"/>
              </a:defRPr>
            </a:lvl4pPr>
            <a:lvl5pPr lvl="4" marR="0" rtl="0" algn="l">
              <a:lnSpc>
                <a:spcPct val="100000"/>
              </a:lnSpc>
              <a:spcBef>
                <a:spcPts val="0"/>
              </a:spcBef>
              <a:spcAft>
                <a:spcPts val="0"/>
              </a:spcAft>
              <a:buClr>
                <a:schemeClr val="dk1"/>
              </a:buClr>
              <a:buSzPts val="800"/>
              <a:buFont typeface="Noto Sans Symbols"/>
              <a:buNone/>
              <a:defRPr b="1" i="0" sz="900" u="none" cap="none" strike="noStrike">
                <a:solidFill>
                  <a:schemeClr val="dk1"/>
                </a:solidFill>
                <a:latin typeface="Quattrocento Sans"/>
                <a:ea typeface="Quattrocento Sans"/>
                <a:cs typeface="Quattrocento Sans"/>
                <a:sym typeface="Quattrocento Sans"/>
              </a:defRPr>
            </a:lvl5pPr>
            <a:lvl6pPr lvl="5" marR="0" rtl="0" algn="l">
              <a:spcBef>
                <a:spcPts val="300"/>
              </a:spcBef>
              <a:spcAft>
                <a:spcPts val="0"/>
              </a:spcAft>
              <a:buClr>
                <a:schemeClr val="dk1"/>
              </a:buClr>
              <a:buSzPts val="1500"/>
              <a:buFont typeface="Arial"/>
              <a:buNone/>
              <a:defRPr b="0" i="0" sz="1500" u="none" cap="none" strike="noStrike">
                <a:solidFill>
                  <a:schemeClr val="dk1"/>
                </a:solidFill>
                <a:latin typeface="Quattrocento Sans"/>
                <a:ea typeface="Quattrocento Sans"/>
                <a:cs typeface="Quattrocento Sans"/>
                <a:sym typeface="Quattrocento Sans"/>
              </a:defRPr>
            </a:lvl6pPr>
            <a:lvl7pPr lvl="6" marR="0" rtl="0" algn="l">
              <a:lnSpc>
                <a:spcPct val="100000"/>
              </a:lnSpc>
              <a:spcBef>
                <a:spcPts val="0"/>
              </a:spcBef>
              <a:spcAft>
                <a:spcPts val="0"/>
              </a:spcAft>
              <a:buClr>
                <a:schemeClr val="dk1"/>
              </a:buClr>
              <a:buSzPts val="900"/>
              <a:buFont typeface="Arial"/>
              <a:buNone/>
              <a:defRPr b="0" i="0" sz="900" u="none" cap="none" strike="noStrike">
                <a:solidFill>
                  <a:schemeClr val="dk1"/>
                </a:solidFill>
                <a:latin typeface="Quattrocento Sans"/>
                <a:ea typeface="Quattrocento Sans"/>
                <a:cs typeface="Quattrocento Sans"/>
                <a:sym typeface="Quattrocento Sans"/>
              </a:defRPr>
            </a:lvl7pPr>
            <a:lvl8pPr lvl="7" marR="0" rtl="0" algn="l">
              <a:spcBef>
                <a:spcPts val="300"/>
              </a:spcBef>
              <a:spcAft>
                <a:spcPts val="0"/>
              </a:spcAft>
              <a:buClr>
                <a:schemeClr val="dk1"/>
              </a:buClr>
              <a:buSzPts val="1500"/>
              <a:buFont typeface="Arial"/>
              <a:buChar char="•"/>
              <a:defRPr b="0" i="0" sz="1500" u="none" cap="none" strike="noStrike">
                <a:solidFill>
                  <a:schemeClr val="dk1"/>
                </a:solidFill>
                <a:latin typeface="Quattrocento Sans"/>
                <a:ea typeface="Quattrocento Sans"/>
                <a:cs typeface="Quattrocento Sans"/>
                <a:sym typeface="Quattrocento Sans"/>
              </a:defRPr>
            </a:lvl8pPr>
            <a:lvl9pPr lvl="8" marR="0" rtl="0" algn="l">
              <a:spcBef>
                <a:spcPts val="300"/>
              </a:spcBef>
              <a:spcAft>
                <a:spcPts val="0"/>
              </a:spcAft>
              <a:buClr>
                <a:schemeClr val="dk1"/>
              </a:buClr>
              <a:buSzPts val="1500"/>
              <a:buFont typeface="Arial"/>
              <a:buChar char="•"/>
              <a:defRPr b="0" i="0" sz="1500" u="none" cap="none" strike="noStrike">
                <a:solidFill>
                  <a:schemeClr val="dk1"/>
                </a:solidFill>
                <a:latin typeface="Quattrocento Sans"/>
                <a:ea typeface="Quattrocento Sans"/>
                <a:cs typeface="Quattrocento Sans"/>
                <a:sym typeface="Quattrocento Sans"/>
              </a:defRPr>
            </a:lvl9pPr>
          </a:lstStyle>
          <a:p/>
        </p:txBody>
      </p:sp>
      <p:pic>
        <p:nvPicPr>
          <p:cNvPr id="1285" name="Google Shape;1285;p215"/>
          <p:cNvPicPr preferRelativeResize="0"/>
          <p:nvPr/>
        </p:nvPicPr>
        <p:blipFill>
          <a:blip r:embed="rId3">
            <a:alphaModFix/>
          </a:blip>
          <a:stretch>
            <a:fillRect/>
          </a:stretch>
        </p:blipFill>
        <p:spPr>
          <a:xfrm>
            <a:off x="7731324" y="293638"/>
            <a:ext cx="1083526" cy="210283"/>
          </a:xfrm>
          <a:prstGeom prst="rect">
            <a:avLst/>
          </a:prstGeom>
          <a:noFill/>
          <a:ln>
            <a:noFill/>
          </a:ln>
        </p:spPr>
      </p:pic>
    </p:spTree>
  </p:cSld>
  <p:clrMapOvr>
    <a:masterClrMapping/>
  </p:clrMapOvr>
  <p:transition>
    <p:fade/>
  </p:transition>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vice layout 2">
  <p:cSld name="Device layout 2">
    <p:spTree>
      <p:nvGrpSpPr>
        <p:cNvPr id="1286" name="Shape 1286"/>
        <p:cNvGrpSpPr/>
        <p:nvPr/>
      </p:nvGrpSpPr>
      <p:grpSpPr>
        <a:xfrm>
          <a:off x="0" y="0"/>
          <a:ext cx="0" cy="0"/>
          <a:chOff x="0" y="0"/>
          <a:chExt cx="0" cy="0"/>
        </a:xfrm>
      </p:grpSpPr>
      <p:pic>
        <p:nvPicPr>
          <p:cNvPr id="1287" name="Google Shape;1287;p216"/>
          <p:cNvPicPr preferRelativeResize="0"/>
          <p:nvPr/>
        </p:nvPicPr>
        <p:blipFill rotWithShape="1">
          <a:blip r:embed="rId2">
            <a:alphaModFix/>
          </a:blip>
          <a:srcRect b="0" l="0" r="0" t="0"/>
          <a:stretch/>
        </p:blipFill>
        <p:spPr>
          <a:xfrm>
            <a:off x="3333580" y="313612"/>
            <a:ext cx="5810423" cy="4829205"/>
          </a:xfrm>
          <a:prstGeom prst="rect">
            <a:avLst/>
          </a:prstGeom>
          <a:noFill/>
          <a:ln>
            <a:noFill/>
          </a:ln>
        </p:spPr>
      </p:pic>
      <p:sp>
        <p:nvSpPr>
          <p:cNvPr id="1288" name="Google Shape;1288;p216"/>
          <p:cNvSpPr/>
          <p:nvPr>
            <p:ph idx="2" type="pic"/>
          </p:nvPr>
        </p:nvSpPr>
        <p:spPr>
          <a:xfrm>
            <a:off x="4768469" y="1148707"/>
            <a:ext cx="4375500" cy="3244200"/>
          </a:xfrm>
          <a:prstGeom prst="rect">
            <a:avLst/>
          </a:prstGeom>
          <a:noFill/>
          <a:ln>
            <a:noFill/>
          </a:ln>
        </p:spPr>
        <p:txBody>
          <a:bodyPr anchorCtr="0" anchor="ctr" bIns="67225" lIns="0" spcFirstLastPara="1" rIns="107575" wrap="square" tIns="67225">
            <a:noAutofit/>
          </a:bodyPr>
          <a:lstStyle>
            <a:lvl1pPr lvl="0" marR="0" rtl="0" algn="ctr">
              <a:lnSpc>
                <a:spcPct val="100000"/>
              </a:lnSpc>
              <a:spcBef>
                <a:spcPts val="0"/>
              </a:spcBef>
              <a:spcAft>
                <a:spcPts val="0"/>
              </a:spcAft>
              <a:buClr>
                <a:schemeClr val="dk1"/>
              </a:buClr>
              <a:buSzPts val="1600"/>
              <a:buFont typeface="Noto Sans Symbols"/>
              <a:buNone/>
              <a:defRPr b="0" i="0" sz="1800" u="none" cap="none" strike="noStrike">
                <a:solidFill>
                  <a:schemeClr val="dk1"/>
                </a:solidFill>
                <a:latin typeface="Quattrocento Sans"/>
                <a:ea typeface="Quattrocento Sans"/>
                <a:cs typeface="Quattrocento Sans"/>
                <a:sym typeface="Quattrocento Sans"/>
              </a:defRPr>
            </a:lvl1pPr>
            <a:lvl2pPr lvl="1" marR="0" rtl="0" algn="l">
              <a:lnSpc>
                <a:spcPct val="100000"/>
              </a:lnSpc>
              <a:spcBef>
                <a:spcPts val="0"/>
              </a:spcBef>
              <a:spcAft>
                <a:spcPts val="0"/>
              </a:spcAft>
              <a:buClr>
                <a:schemeClr val="dk1"/>
              </a:buClr>
              <a:buSzPts val="1300"/>
              <a:buFont typeface="Noto Sans Symbols"/>
              <a:buNone/>
              <a:defRPr b="0" i="0" sz="1500" u="none" cap="none" strike="noStrike">
                <a:solidFill>
                  <a:schemeClr val="dk1"/>
                </a:solidFill>
                <a:latin typeface="Quattrocento Sans"/>
                <a:ea typeface="Quattrocento Sans"/>
                <a:cs typeface="Quattrocento Sans"/>
                <a:sym typeface="Quattrocento Sans"/>
              </a:defRPr>
            </a:lvl2pPr>
            <a:lvl3pPr lvl="2" marR="0" rtl="0" algn="l">
              <a:lnSpc>
                <a:spcPct val="100000"/>
              </a:lnSpc>
              <a:spcBef>
                <a:spcPts val="0"/>
              </a:spcBef>
              <a:spcAft>
                <a:spcPts val="0"/>
              </a:spcAft>
              <a:buClr>
                <a:schemeClr val="dk2"/>
              </a:buClr>
              <a:buSzPts val="1200"/>
              <a:buFont typeface="Noto Sans Symbols"/>
              <a:buNone/>
              <a:defRPr b="0" i="0" sz="1300" u="none" cap="none" strike="noStrike">
                <a:solidFill>
                  <a:schemeClr val="dk2"/>
                </a:solidFill>
                <a:latin typeface="Quattrocento Sans"/>
                <a:ea typeface="Quattrocento Sans"/>
                <a:cs typeface="Quattrocento Sans"/>
                <a:sym typeface="Quattrocento Sans"/>
              </a:defRPr>
            </a:lvl3pPr>
            <a:lvl4pPr lvl="3" marR="0" rtl="0" algn="l">
              <a:lnSpc>
                <a:spcPct val="100000"/>
              </a:lnSpc>
              <a:spcBef>
                <a:spcPts val="0"/>
              </a:spcBef>
              <a:spcAft>
                <a:spcPts val="0"/>
              </a:spcAft>
              <a:buClr>
                <a:schemeClr val="dk1"/>
              </a:buClr>
              <a:buSzPts val="1200"/>
              <a:buFont typeface="Noto Sans Symbols"/>
              <a:buNone/>
              <a:defRPr b="0" i="0" sz="1300" u="none" cap="none" strike="noStrike">
                <a:solidFill>
                  <a:schemeClr val="dk1"/>
                </a:solidFill>
                <a:latin typeface="Quattrocento Sans"/>
                <a:ea typeface="Quattrocento Sans"/>
                <a:cs typeface="Quattrocento Sans"/>
                <a:sym typeface="Quattrocento Sans"/>
              </a:defRPr>
            </a:lvl4pPr>
            <a:lvl5pPr lvl="4" marR="0" rtl="0" algn="l">
              <a:lnSpc>
                <a:spcPct val="100000"/>
              </a:lnSpc>
              <a:spcBef>
                <a:spcPts val="0"/>
              </a:spcBef>
              <a:spcAft>
                <a:spcPts val="0"/>
              </a:spcAft>
              <a:buClr>
                <a:schemeClr val="dk1"/>
              </a:buClr>
              <a:buSzPts val="800"/>
              <a:buFont typeface="Noto Sans Symbols"/>
              <a:buNone/>
              <a:defRPr b="1" i="0" sz="900" u="none" cap="none" strike="noStrike">
                <a:solidFill>
                  <a:schemeClr val="dk1"/>
                </a:solidFill>
                <a:latin typeface="Quattrocento Sans"/>
                <a:ea typeface="Quattrocento Sans"/>
                <a:cs typeface="Quattrocento Sans"/>
                <a:sym typeface="Quattrocento Sans"/>
              </a:defRPr>
            </a:lvl5pPr>
            <a:lvl6pPr lvl="5" marR="0" rtl="0" algn="l">
              <a:spcBef>
                <a:spcPts val="300"/>
              </a:spcBef>
              <a:spcAft>
                <a:spcPts val="0"/>
              </a:spcAft>
              <a:buClr>
                <a:schemeClr val="dk1"/>
              </a:buClr>
              <a:buSzPts val="1500"/>
              <a:buFont typeface="Arial"/>
              <a:buNone/>
              <a:defRPr b="0" i="0" sz="1500" u="none" cap="none" strike="noStrike">
                <a:solidFill>
                  <a:schemeClr val="dk1"/>
                </a:solidFill>
                <a:latin typeface="Quattrocento Sans"/>
                <a:ea typeface="Quattrocento Sans"/>
                <a:cs typeface="Quattrocento Sans"/>
                <a:sym typeface="Quattrocento Sans"/>
              </a:defRPr>
            </a:lvl6pPr>
            <a:lvl7pPr lvl="6" marR="0" rtl="0" algn="l">
              <a:lnSpc>
                <a:spcPct val="100000"/>
              </a:lnSpc>
              <a:spcBef>
                <a:spcPts val="0"/>
              </a:spcBef>
              <a:spcAft>
                <a:spcPts val="0"/>
              </a:spcAft>
              <a:buClr>
                <a:schemeClr val="dk1"/>
              </a:buClr>
              <a:buSzPts val="900"/>
              <a:buFont typeface="Arial"/>
              <a:buNone/>
              <a:defRPr b="0" i="0" sz="900" u="none" cap="none" strike="noStrike">
                <a:solidFill>
                  <a:schemeClr val="dk1"/>
                </a:solidFill>
                <a:latin typeface="Quattrocento Sans"/>
                <a:ea typeface="Quattrocento Sans"/>
                <a:cs typeface="Quattrocento Sans"/>
                <a:sym typeface="Quattrocento Sans"/>
              </a:defRPr>
            </a:lvl7pPr>
            <a:lvl8pPr lvl="7" marR="0" rtl="0" algn="l">
              <a:spcBef>
                <a:spcPts val="300"/>
              </a:spcBef>
              <a:spcAft>
                <a:spcPts val="0"/>
              </a:spcAft>
              <a:buClr>
                <a:schemeClr val="dk1"/>
              </a:buClr>
              <a:buSzPts val="1500"/>
              <a:buFont typeface="Arial"/>
              <a:buChar char="•"/>
              <a:defRPr b="0" i="0" sz="1500" u="none" cap="none" strike="noStrike">
                <a:solidFill>
                  <a:schemeClr val="dk1"/>
                </a:solidFill>
                <a:latin typeface="Quattrocento Sans"/>
                <a:ea typeface="Quattrocento Sans"/>
                <a:cs typeface="Quattrocento Sans"/>
                <a:sym typeface="Quattrocento Sans"/>
              </a:defRPr>
            </a:lvl8pPr>
            <a:lvl9pPr lvl="8" marR="0" rtl="0" algn="l">
              <a:spcBef>
                <a:spcPts val="300"/>
              </a:spcBef>
              <a:spcAft>
                <a:spcPts val="0"/>
              </a:spcAft>
              <a:buClr>
                <a:schemeClr val="dk1"/>
              </a:buClr>
              <a:buSzPts val="1500"/>
              <a:buFont typeface="Arial"/>
              <a:buChar char="•"/>
              <a:defRPr b="0" i="0" sz="1500" u="none" cap="none" strike="noStrike">
                <a:solidFill>
                  <a:schemeClr val="dk1"/>
                </a:solidFill>
                <a:latin typeface="Quattrocento Sans"/>
                <a:ea typeface="Quattrocento Sans"/>
                <a:cs typeface="Quattrocento Sans"/>
                <a:sym typeface="Quattrocento Sans"/>
              </a:defRPr>
            </a:lvl9pPr>
          </a:lstStyle>
          <a:p/>
        </p:txBody>
      </p:sp>
      <p:sp>
        <p:nvSpPr>
          <p:cNvPr id="1289" name="Google Shape;1289;p216"/>
          <p:cNvSpPr txBox="1"/>
          <p:nvPr>
            <p:ph idx="1" type="body"/>
          </p:nvPr>
        </p:nvSpPr>
        <p:spPr>
          <a:xfrm>
            <a:off x="343254" y="1500554"/>
            <a:ext cx="1269900" cy="2241300"/>
          </a:xfrm>
          <a:prstGeom prst="rect">
            <a:avLst/>
          </a:prstGeom>
          <a:noFill/>
          <a:ln>
            <a:noFill/>
          </a:ln>
        </p:spPr>
        <p:txBody>
          <a:bodyPr anchorCtr="0" anchor="t" bIns="0" lIns="0" spcFirstLastPara="1" rIns="0" wrap="square" tIns="0">
            <a:noAutofit/>
          </a:bodyPr>
          <a:lstStyle>
            <a:lvl1pPr indent="-228600" lvl="0" marL="457200" rtl="0" algn="l">
              <a:lnSpc>
                <a:spcPct val="128571"/>
              </a:lnSpc>
              <a:spcBef>
                <a:spcPts val="700"/>
              </a:spcBef>
              <a:spcAft>
                <a:spcPts val="0"/>
              </a:spcAft>
              <a:buClr>
                <a:schemeClr val="dk2"/>
              </a:buClr>
              <a:buSzPts val="900"/>
              <a:buNone/>
              <a:defRPr b="0" sz="1000">
                <a:solidFill>
                  <a:schemeClr val="dk2"/>
                </a:solidFill>
                <a:latin typeface="Quattrocento Sans"/>
                <a:ea typeface="Quattrocento Sans"/>
                <a:cs typeface="Quattrocento Sans"/>
                <a:sym typeface="Quattrocento Sans"/>
              </a:defRPr>
            </a:lvl1pPr>
            <a:lvl2pPr indent="-228600" lvl="1" marL="914400" marR="0" rtl="0" algn="l">
              <a:lnSpc>
                <a:spcPct val="128571"/>
              </a:lnSpc>
              <a:spcBef>
                <a:spcPts val="300"/>
              </a:spcBef>
              <a:spcAft>
                <a:spcPts val="0"/>
              </a:spcAft>
              <a:buClr>
                <a:schemeClr val="dk1"/>
              </a:buClr>
              <a:buSzPts val="900"/>
              <a:buFont typeface="Arial"/>
              <a:buNone/>
              <a:defRPr sz="1000">
                <a:solidFill>
                  <a:schemeClr val="dk1"/>
                </a:solidFill>
              </a:defRPr>
            </a:lvl2pPr>
            <a:lvl3pPr indent="-228600" lvl="2" marL="1371600" rtl="0" algn="l">
              <a:lnSpc>
                <a:spcPct val="100000"/>
              </a:lnSpc>
              <a:spcBef>
                <a:spcPts val="0"/>
              </a:spcBef>
              <a:spcAft>
                <a:spcPts val="0"/>
              </a:spcAft>
              <a:buClr>
                <a:schemeClr val="dk2"/>
              </a:buClr>
              <a:buSzPts val="1200"/>
              <a:buNone/>
              <a:defRPr/>
            </a:lvl3pPr>
            <a:lvl4pPr indent="-228600" lvl="3" marL="1828800" rtl="0" algn="l">
              <a:lnSpc>
                <a:spcPct val="100000"/>
              </a:lnSpc>
              <a:spcBef>
                <a:spcPts val="0"/>
              </a:spcBef>
              <a:spcAft>
                <a:spcPts val="0"/>
              </a:spcAft>
              <a:buClr>
                <a:schemeClr val="dk1"/>
              </a:buClr>
              <a:buSzPts val="1200"/>
              <a:buNone/>
              <a:defRPr/>
            </a:lvl4pPr>
            <a:lvl5pPr indent="-228600" lvl="4" marL="2286000" rtl="0" algn="l">
              <a:lnSpc>
                <a:spcPct val="100000"/>
              </a:lnSpc>
              <a:spcBef>
                <a:spcPts val="0"/>
              </a:spcBef>
              <a:spcAft>
                <a:spcPts val="0"/>
              </a:spcAft>
              <a:buClr>
                <a:schemeClr val="dk1"/>
              </a:buClr>
              <a:buSzPts val="800"/>
              <a:buNone/>
              <a:defRPr/>
            </a:lvl5pPr>
            <a:lvl6pPr indent="-228600" lvl="5" marL="2743200" rtl="0" algn="l">
              <a:spcBef>
                <a:spcPts val="300"/>
              </a:spcBef>
              <a:spcAft>
                <a:spcPts val="0"/>
              </a:spcAft>
              <a:buClr>
                <a:schemeClr val="dk1"/>
              </a:buClr>
              <a:buSzPts val="1300"/>
              <a:buNone/>
              <a:defRPr/>
            </a:lvl6pPr>
            <a:lvl7pPr indent="-228600" lvl="6" marL="3200400" rtl="0" algn="l">
              <a:lnSpc>
                <a:spcPct val="100000"/>
              </a:lnSpc>
              <a:spcBef>
                <a:spcPts val="0"/>
              </a:spcBef>
              <a:spcAft>
                <a:spcPts val="0"/>
              </a:spcAft>
              <a:buClr>
                <a:schemeClr val="dk1"/>
              </a:buClr>
              <a:buSzPts val="1300"/>
              <a:buNone/>
              <a:defRPr/>
            </a:lvl7pPr>
            <a:lvl8pPr indent="-311150" lvl="7" marL="3657600" rtl="0" algn="l">
              <a:spcBef>
                <a:spcPts val="300"/>
              </a:spcBef>
              <a:spcAft>
                <a:spcPts val="0"/>
              </a:spcAft>
              <a:buClr>
                <a:schemeClr val="dk1"/>
              </a:buClr>
              <a:buSzPts val="1300"/>
              <a:buChar char="•"/>
              <a:defRPr/>
            </a:lvl8pPr>
            <a:lvl9pPr indent="-311150" lvl="8" marL="4114800" rtl="0" algn="l">
              <a:spcBef>
                <a:spcPts val="300"/>
              </a:spcBef>
              <a:spcAft>
                <a:spcPts val="0"/>
              </a:spcAft>
              <a:buClr>
                <a:schemeClr val="dk1"/>
              </a:buClr>
              <a:buSzPts val="1300"/>
              <a:buChar char="•"/>
              <a:defRPr/>
            </a:lvl9pPr>
          </a:lstStyle>
          <a:p/>
        </p:txBody>
      </p:sp>
      <p:sp>
        <p:nvSpPr>
          <p:cNvPr id="1290" name="Google Shape;1290;p216"/>
          <p:cNvSpPr txBox="1"/>
          <p:nvPr>
            <p:ph idx="3" type="body"/>
          </p:nvPr>
        </p:nvSpPr>
        <p:spPr>
          <a:xfrm>
            <a:off x="1789348" y="1500554"/>
            <a:ext cx="1269900" cy="2241300"/>
          </a:xfrm>
          <a:prstGeom prst="rect">
            <a:avLst/>
          </a:prstGeom>
          <a:noFill/>
          <a:ln>
            <a:noFill/>
          </a:ln>
        </p:spPr>
        <p:txBody>
          <a:bodyPr anchorCtr="0" anchor="t" bIns="0" lIns="0" spcFirstLastPara="1" rIns="0" wrap="square" tIns="0">
            <a:noAutofit/>
          </a:bodyPr>
          <a:lstStyle>
            <a:lvl1pPr indent="-228600" lvl="0" marL="457200" rtl="0" algn="l">
              <a:lnSpc>
                <a:spcPct val="128571"/>
              </a:lnSpc>
              <a:spcBef>
                <a:spcPts val="700"/>
              </a:spcBef>
              <a:spcAft>
                <a:spcPts val="0"/>
              </a:spcAft>
              <a:buClr>
                <a:schemeClr val="dk2"/>
              </a:buClr>
              <a:buSzPts val="900"/>
              <a:buNone/>
              <a:defRPr b="0" sz="1000">
                <a:solidFill>
                  <a:schemeClr val="dk2"/>
                </a:solidFill>
                <a:latin typeface="Quattrocento Sans"/>
                <a:ea typeface="Quattrocento Sans"/>
                <a:cs typeface="Quattrocento Sans"/>
                <a:sym typeface="Quattrocento Sans"/>
              </a:defRPr>
            </a:lvl1pPr>
            <a:lvl2pPr indent="-228600" lvl="1" marL="914400" marR="0" rtl="0" algn="l">
              <a:lnSpc>
                <a:spcPct val="128571"/>
              </a:lnSpc>
              <a:spcBef>
                <a:spcPts val="300"/>
              </a:spcBef>
              <a:spcAft>
                <a:spcPts val="0"/>
              </a:spcAft>
              <a:buClr>
                <a:schemeClr val="dk1"/>
              </a:buClr>
              <a:buSzPts val="900"/>
              <a:buFont typeface="Arial"/>
              <a:buNone/>
              <a:defRPr sz="1000">
                <a:solidFill>
                  <a:schemeClr val="dk1"/>
                </a:solidFill>
              </a:defRPr>
            </a:lvl2pPr>
            <a:lvl3pPr indent="-228600" lvl="2" marL="1371600" rtl="0" algn="l">
              <a:lnSpc>
                <a:spcPct val="100000"/>
              </a:lnSpc>
              <a:spcBef>
                <a:spcPts val="0"/>
              </a:spcBef>
              <a:spcAft>
                <a:spcPts val="0"/>
              </a:spcAft>
              <a:buClr>
                <a:schemeClr val="dk2"/>
              </a:buClr>
              <a:buSzPts val="1200"/>
              <a:buNone/>
              <a:defRPr/>
            </a:lvl3pPr>
            <a:lvl4pPr indent="-228600" lvl="3" marL="1828800" rtl="0" algn="l">
              <a:lnSpc>
                <a:spcPct val="100000"/>
              </a:lnSpc>
              <a:spcBef>
                <a:spcPts val="0"/>
              </a:spcBef>
              <a:spcAft>
                <a:spcPts val="0"/>
              </a:spcAft>
              <a:buClr>
                <a:schemeClr val="dk1"/>
              </a:buClr>
              <a:buSzPts val="1200"/>
              <a:buNone/>
              <a:defRPr/>
            </a:lvl4pPr>
            <a:lvl5pPr indent="-228600" lvl="4" marL="2286000" rtl="0" algn="l">
              <a:lnSpc>
                <a:spcPct val="100000"/>
              </a:lnSpc>
              <a:spcBef>
                <a:spcPts val="0"/>
              </a:spcBef>
              <a:spcAft>
                <a:spcPts val="0"/>
              </a:spcAft>
              <a:buClr>
                <a:schemeClr val="dk1"/>
              </a:buClr>
              <a:buSzPts val="800"/>
              <a:buNone/>
              <a:defRPr/>
            </a:lvl5pPr>
            <a:lvl6pPr indent="-228600" lvl="5" marL="2743200" rtl="0" algn="l">
              <a:spcBef>
                <a:spcPts val="300"/>
              </a:spcBef>
              <a:spcAft>
                <a:spcPts val="0"/>
              </a:spcAft>
              <a:buClr>
                <a:schemeClr val="dk1"/>
              </a:buClr>
              <a:buSzPts val="1300"/>
              <a:buNone/>
              <a:defRPr/>
            </a:lvl6pPr>
            <a:lvl7pPr indent="-228600" lvl="6" marL="3200400" rtl="0" algn="l">
              <a:lnSpc>
                <a:spcPct val="100000"/>
              </a:lnSpc>
              <a:spcBef>
                <a:spcPts val="0"/>
              </a:spcBef>
              <a:spcAft>
                <a:spcPts val="0"/>
              </a:spcAft>
              <a:buClr>
                <a:schemeClr val="dk1"/>
              </a:buClr>
              <a:buSzPts val="1300"/>
              <a:buNone/>
              <a:defRPr/>
            </a:lvl7pPr>
            <a:lvl8pPr indent="-311150" lvl="7" marL="3657600" rtl="0" algn="l">
              <a:spcBef>
                <a:spcPts val="300"/>
              </a:spcBef>
              <a:spcAft>
                <a:spcPts val="0"/>
              </a:spcAft>
              <a:buClr>
                <a:schemeClr val="dk1"/>
              </a:buClr>
              <a:buSzPts val="1300"/>
              <a:buChar char="•"/>
              <a:defRPr/>
            </a:lvl8pPr>
            <a:lvl9pPr indent="-311150" lvl="8" marL="4114800" rtl="0" algn="l">
              <a:spcBef>
                <a:spcPts val="300"/>
              </a:spcBef>
              <a:spcAft>
                <a:spcPts val="0"/>
              </a:spcAft>
              <a:buClr>
                <a:schemeClr val="dk1"/>
              </a:buClr>
              <a:buSzPts val="1300"/>
              <a:buChar char="•"/>
              <a:defRPr/>
            </a:lvl9pPr>
          </a:lstStyle>
          <a:p/>
        </p:txBody>
      </p:sp>
      <p:sp>
        <p:nvSpPr>
          <p:cNvPr id="1291" name="Google Shape;1291;p216"/>
          <p:cNvSpPr txBox="1"/>
          <p:nvPr>
            <p:ph type="title"/>
          </p:nvPr>
        </p:nvSpPr>
        <p:spPr>
          <a:xfrm>
            <a:off x="341996" y="465321"/>
            <a:ext cx="8479800" cy="302400"/>
          </a:xfrm>
          <a:prstGeom prst="rect">
            <a:avLst/>
          </a:prstGeom>
          <a:noFill/>
          <a:ln>
            <a:noFill/>
          </a:ln>
        </p:spPr>
        <p:txBody>
          <a:bodyPr anchorCtr="0" anchor="t" bIns="0" lIns="0" spcFirstLastPara="1" rIns="0" wrap="square" tIns="0">
            <a:noAutofit/>
          </a:bodyPr>
          <a:lstStyle>
            <a:lvl1pPr lvl="0" rtl="0" algn="l">
              <a:lnSpc>
                <a:spcPct val="114285"/>
              </a:lnSpc>
              <a:spcBef>
                <a:spcPts val="0"/>
              </a:spcBef>
              <a:spcAft>
                <a:spcPts val="0"/>
              </a:spcAft>
              <a:buClr>
                <a:schemeClr val="dk1"/>
              </a:buClr>
              <a:buSzPts val="2100"/>
              <a:buFont typeface="Quattrocento Sans"/>
              <a:buNone/>
              <a:defRPr sz="2100">
                <a:solidFill>
                  <a:schemeClr val="dk1"/>
                </a:solidFill>
              </a:defRPr>
            </a:lvl1pPr>
            <a:lvl2pPr lvl="1" rtl="0">
              <a:spcBef>
                <a:spcPts val="0"/>
              </a:spcBef>
              <a:spcAft>
                <a:spcPts val="0"/>
              </a:spcAft>
              <a:buSzPts val="1000"/>
              <a:buNone/>
              <a:defRPr/>
            </a:lvl2pPr>
            <a:lvl3pPr lvl="2" rtl="0">
              <a:spcBef>
                <a:spcPts val="0"/>
              </a:spcBef>
              <a:spcAft>
                <a:spcPts val="0"/>
              </a:spcAft>
              <a:buSzPts val="1000"/>
              <a:buNone/>
              <a:defRPr/>
            </a:lvl3pPr>
            <a:lvl4pPr lvl="3" rtl="0">
              <a:spcBef>
                <a:spcPts val="0"/>
              </a:spcBef>
              <a:spcAft>
                <a:spcPts val="0"/>
              </a:spcAft>
              <a:buSzPts val="10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000"/>
              <a:buNone/>
              <a:defRPr/>
            </a:lvl7pPr>
            <a:lvl8pPr lvl="7" rtl="0">
              <a:spcBef>
                <a:spcPts val="0"/>
              </a:spcBef>
              <a:spcAft>
                <a:spcPts val="0"/>
              </a:spcAft>
              <a:buSzPts val="1000"/>
              <a:buNone/>
              <a:defRPr/>
            </a:lvl8pPr>
            <a:lvl9pPr lvl="8" rtl="0">
              <a:spcBef>
                <a:spcPts val="0"/>
              </a:spcBef>
              <a:spcAft>
                <a:spcPts val="0"/>
              </a:spcAft>
              <a:buSzPts val="1000"/>
              <a:buNone/>
              <a:defRPr/>
            </a:lvl9pPr>
          </a:lstStyle>
          <a:p/>
        </p:txBody>
      </p:sp>
      <p:pic>
        <p:nvPicPr>
          <p:cNvPr id="1292" name="Google Shape;1292;p216"/>
          <p:cNvPicPr preferRelativeResize="0"/>
          <p:nvPr/>
        </p:nvPicPr>
        <p:blipFill>
          <a:blip r:embed="rId3">
            <a:alphaModFix/>
          </a:blip>
          <a:stretch>
            <a:fillRect/>
          </a:stretch>
        </p:blipFill>
        <p:spPr>
          <a:xfrm>
            <a:off x="7731324" y="293638"/>
            <a:ext cx="1083526" cy="210283"/>
          </a:xfrm>
          <a:prstGeom prst="rect">
            <a:avLst/>
          </a:prstGeom>
          <a:noFill/>
          <a:ln>
            <a:noFill/>
          </a:ln>
        </p:spPr>
      </p:pic>
    </p:spTree>
  </p:cSld>
  <p:clrMapOvr>
    <a:masterClrMapping/>
  </p:clrMapOvr>
  <p:transition>
    <p:fade/>
  </p:transition>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vice layout 3">
  <p:cSld name="Device layout 3">
    <p:spTree>
      <p:nvGrpSpPr>
        <p:cNvPr id="1293" name="Shape 1293"/>
        <p:cNvGrpSpPr/>
        <p:nvPr/>
      </p:nvGrpSpPr>
      <p:grpSpPr>
        <a:xfrm>
          <a:off x="0" y="0"/>
          <a:ext cx="0" cy="0"/>
          <a:chOff x="0" y="0"/>
          <a:chExt cx="0" cy="0"/>
        </a:xfrm>
      </p:grpSpPr>
      <p:pic>
        <p:nvPicPr>
          <p:cNvPr id="1294" name="Google Shape;1294;p217"/>
          <p:cNvPicPr preferRelativeResize="0"/>
          <p:nvPr/>
        </p:nvPicPr>
        <p:blipFill rotWithShape="1">
          <a:blip r:embed="rId2">
            <a:alphaModFix/>
          </a:blip>
          <a:srcRect b="0" l="0" r="0" t="0"/>
          <a:stretch/>
        </p:blipFill>
        <p:spPr>
          <a:xfrm>
            <a:off x="288186" y="365210"/>
            <a:ext cx="8152446" cy="4777612"/>
          </a:xfrm>
          <a:prstGeom prst="rect">
            <a:avLst/>
          </a:prstGeom>
          <a:noFill/>
          <a:ln>
            <a:noFill/>
          </a:ln>
        </p:spPr>
      </p:pic>
      <p:sp>
        <p:nvSpPr>
          <p:cNvPr id="1295" name="Google Shape;1295;p217"/>
          <p:cNvSpPr txBox="1"/>
          <p:nvPr>
            <p:ph type="title"/>
          </p:nvPr>
        </p:nvSpPr>
        <p:spPr>
          <a:xfrm>
            <a:off x="341996" y="465321"/>
            <a:ext cx="8479800" cy="302400"/>
          </a:xfrm>
          <a:prstGeom prst="rect">
            <a:avLst/>
          </a:prstGeom>
          <a:noFill/>
          <a:ln>
            <a:noFill/>
          </a:ln>
        </p:spPr>
        <p:txBody>
          <a:bodyPr anchorCtr="0" anchor="t" bIns="0" lIns="0" spcFirstLastPara="1" rIns="0" wrap="square" tIns="0">
            <a:noAutofit/>
          </a:bodyPr>
          <a:lstStyle>
            <a:lvl1pPr lvl="0" rtl="0" algn="l">
              <a:lnSpc>
                <a:spcPct val="114285"/>
              </a:lnSpc>
              <a:spcBef>
                <a:spcPts val="0"/>
              </a:spcBef>
              <a:spcAft>
                <a:spcPts val="0"/>
              </a:spcAft>
              <a:buClr>
                <a:schemeClr val="dk1"/>
              </a:buClr>
              <a:buSzPts val="2100"/>
              <a:buFont typeface="Quattrocento Sans"/>
              <a:buNone/>
              <a:defRPr sz="2100">
                <a:solidFill>
                  <a:schemeClr val="dk1"/>
                </a:solidFill>
              </a:defRPr>
            </a:lvl1pPr>
            <a:lvl2pPr lvl="1" rtl="0">
              <a:spcBef>
                <a:spcPts val="0"/>
              </a:spcBef>
              <a:spcAft>
                <a:spcPts val="0"/>
              </a:spcAft>
              <a:buSzPts val="1000"/>
              <a:buNone/>
              <a:defRPr/>
            </a:lvl2pPr>
            <a:lvl3pPr lvl="2" rtl="0">
              <a:spcBef>
                <a:spcPts val="0"/>
              </a:spcBef>
              <a:spcAft>
                <a:spcPts val="0"/>
              </a:spcAft>
              <a:buSzPts val="1000"/>
              <a:buNone/>
              <a:defRPr/>
            </a:lvl3pPr>
            <a:lvl4pPr lvl="3" rtl="0">
              <a:spcBef>
                <a:spcPts val="0"/>
              </a:spcBef>
              <a:spcAft>
                <a:spcPts val="0"/>
              </a:spcAft>
              <a:buSzPts val="10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000"/>
              <a:buNone/>
              <a:defRPr/>
            </a:lvl7pPr>
            <a:lvl8pPr lvl="7" rtl="0">
              <a:spcBef>
                <a:spcPts val="0"/>
              </a:spcBef>
              <a:spcAft>
                <a:spcPts val="0"/>
              </a:spcAft>
              <a:buSzPts val="1000"/>
              <a:buNone/>
              <a:defRPr/>
            </a:lvl8pPr>
            <a:lvl9pPr lvl="8" rtl="0">
              <a:spcBef>
                <a:spcPts val="0"/>
              </a:spcBef>
              <a:spcAft>
                <a:spcPts val="0"/>
              </a:spcAft>
              <a:buSzPts val="1000"/>
              <a:buNone/>
              <a:defRPr/>
            </a:lvl9pPr>
          </a:lstStyle>
          <a:p/>
        </p:txBody>
      </p:sp>
      <p:sp>
        <p:nvSpPr>
          <p:cNvPr id="1296" name="Google Shape;1296;p217"/>
          <p:cNvSpPr/>
          <p:nvPr>
            <p:ph idx="2" type="pic"/>
          </p:nvPr>
        </p:nvSpPr>
        <p:spPr>
          <a:xfrm>
            <a:off x="1720482" y="1201475"/>
            <a:ext cx="5759100" cy="3239400"/>
          </a:xfrm>
          <a:prstGeom prst="rect">
            <a:avLst/>
          </a:prstGeom>
          <a:noFill/>
          <a:ln>
            <a:noFill/>
          </a:ln>
        </p:spPr>
        <p:txBody>
          <a:bodyPr anchorCtr="0" anchor="ctr" bIns="67225" lIns="0" spcFirstLastPara="1" rIns="107575" wrap="square" tIns="67225">
            <a:noAutofit/>
          </a:bodyPr>
          <a:lstStyle>
            <a:lvl1pPr lvl="0" marR="0" rtl="0" algn="ctr">
              <a:lnSpc>
                <a:spcPct val="100000"/>
              </a:lnSpc>
              <a:spcBef>
                <a:spcPts val="0"/>
              </a:spcBef>
              <a:spcAft>
                <a:spcPts val="0"/>
              </a:spcAft>
              <a:buClr>
                <a:schemeClr val="dk1"/>
              </a:buClr>
              <a:buSzPts val="1600"/>
              <a:buFont typeface="Noto Sans Symbols"/>
              <a:buNone/>
              <a:defRPr b="0" i="0" sz="1800" u="none" cap="none" strike="noStrike">
                <a:solidFill>
                  <a:schemeClr val="dk1"/>
                </a:solidFill>
                <a:latin typeface="Quattrocento Sans"/>
                <a:ea typeface="Quattrocento Sans"/>
                <a:cs typeface="Quattrocento Sans"/>
                <a:sym typeface="Quattrocento Sans"/>
              </a:defRPr>
            </a:lvl1pPr>
            <a:lvl2pPr lvl="1" marR="0" rtl="0" algn="l">
              <a:lnSpc>
                <a:spcPct val="100000"/>
              </a:lnSpc>
              <a:spcBef>
                <a:spcPts val="0"/>
              </a:spcBef>
              <a:spcAft>
                <a:spcPts val="0"/>
              </a:spcAft>
              <a:buClr>
                <a:schemeClr val="dk1"/>
              </a:buClr>
              <a:buSzPts val="1300"/>
              <a:buFont typeface="Noto Sans Symbols"/>
              <a:buNone/>
              <a:defRPr b="0" i="0" sz="1500" u="none" cap="none" strike="noStrike">
                <a:solidFill>
                  <a:schemeClr val="dk1"/>
                </a:solidFill>
                <a:latin typeface="Quattrocento Sans"/>
                <a:ea typeface="Quattrocento Sans"/>
                <a:cs typeface="Quattrocento Sans"/>
                <a:sym typeface="Quattrocento Sans"/>
              </a:defRPr>
            </a:lvl2pPr>
            <a:lvl3pPr lvl="2" marR="0" rtl="0" algn="l">
              <a:lnSpc>
                <a:spcPct val="100000"/>
              </a:lnSpc>
              <a:spcBef>
                <a:spcPts val="0"/>
              </a:spcBef>
              <a:spcAft>
                <a:spcPts val="0"/>
              </a:spcAft>
              <a:buClr>
                <a:schemeClr val="dk2"/>
              </a:buClr>
              <a:buSzPts val="1200"/>
              <a:buFont typeface="Noto Sans Symbols"/>
              <a:buNone/>
              <a:defRPr b="0" i="0" sz="1300" u="none" cap="none" strike="noStrike">
                <a:solidFill>
                  <a:schemeClr val="dk2"/>
                </a:solidFill>
                <a:latin typeface="Quattrocento Sans"/>
                <a:ea typeface="Quattrocento Sans"/>
                <a:cs typeface="Quattrocento Sans"/>
                <a:sym typeface="Quattrocento Sans"/>
              </a:defRPr>
            </a:lvl3pPr>
            <a:lvl4pPr lvl="3" marR="0" rtl="0" algn="l">
              <a:lnSpc>
                <a:spcPct val="100000"/>
              </a:lnSpc>
              <a:spcBef>
                <a:spcPts val="0"/>
              </a:spcBef>
              <a:spcAft>
                <a:spcPts val="0"/>
              </a:spcAft>
              <a:buClr>
                <a:schemeClr val="dk1"/>
              </a:buClr>
              <a:buSzPts val="1200"/>
              <a:buFont typeface="Noto Sans Symbols"/>
              <a:buNone/>
              <a:defRPr b="0" i="0" sz="1300" u="none" cap="none" strike="noStrike">
                <a:solidFill>
                  <a:schemeClr val="dk1"/>
                </a:solidFill>
                <a:latin typeface="Quattrocento Sans"/>
                <a:ea typeface="Quattrocento Sans"/>
                <a:cs typeface="Quattrocento Sans"/>
                <a:sym typeface="Quattrocento Sans"/>
              </a:defRPr>
            </a:lvl4pPr>
            <a:lvl5pPr lvl="4" marR="0" rtl="0" algn="l">
              <a:lnSpc>
                <a:spcPct val="100000"/>
              </a:lnSpc>
              <a:spcBef>
                <a:spcPts val="0"/>
              </a:spcBef>
              <a:spcAft>
                <a:spcPts val="0"/>
              </a:spcAft>
              <a:buClr>
                <a:schemeClr val="dk1"/>
              </a:buClr>
              <a:buSzPts val="800"/>
              <a:buFont typeface="Noto Sans Symbols"/>
              <a:buNone/>
              <a:defRPr b="1" i="0" sz="900" u="none" cap="none" strike="noStrike">
                <a:solidFill>
                  <a:schemeClr val="dk1"/>
                </a:solidFill>
                <a:latin typeface="Quattrocento Sans"/>
                <a:ea typeface="Quattrocento Sans"/>
                <a:cs typeface="Quattrocento Sans"/>
                <a:sym typeface="Quattrocento Sans"/>
              </a:defRPr>
            </a:lvl5pPr>
            <a:lvl6pPr lvl="5" marR="0" rtl="0" algn="l">
              <a:spcBef>
                <a:spcPts val="300"/>
              </a:spcBef>
              <a:spcAft>
                <a:spcPts val="0"/>
              </a:spcAft>
              <a:buClr>
                <a:schemeClr val="dk1"/>
              </a:buClr>
              <a:buSzPts val="1500"/>
              <a:buFont typeface="Arial"/>
              <a:buNone/>
              <a:defRPr b="0" i="0" sz="1500" u="none" cap="none" strike="noStrike">
                <a:solidFill>
                  <a:schemeClr val="dk1"/>
                </a:solidFill>
                <a:latin typeface="Quattrocento Sans"/>
                <a:ea typeface="Quattrocento Sans"/>
                <a:cs typeface="Quattrocento Sans"/>
                <a:sym typeface="Quattrocento Sans"/>
              </a:defRPr>
            </a:lvl6pPr>
            <a:lvl7pPr lvl="6" marR="0" rtl="0" algn="l">
              <a:lnSpc>
                <a:spcPct val="100000"/>
              </a:lnSpc>
              <a:spcBef>
                <a:spcPts val="0"/>
              </a:spcBef>
              <a:spcAft>
                <a:spcPts val="0"/>
              </a:spcAft>
              <a:buClr>
                <a:schemeClr val="dk1"/>
              </a:buClr>
              <a:buSzPts val="900"/>
              <a:buFont typeface="Arial"/>
              <a:buNone/>
              <a:defRPr b="0" i="0" sz="900" u="none" cap="none" strike="noStrike">
                <a:solidFill>
                  <a:schemeClr val="dk1"/>
                </a:solidFill>
                <a:latin typeface="Quattrocento Sans"/>
                <a:ea typeface="Quattrocento Sans"/>
                <a:cs typeface="Quattrocento Sans"/>
                <a:sym typeface="Quattrocento Sans"/>
              </a:defRPr>
            </a:lvl7pPr>
            <a:lvl8pPr lvl="7" marR="0" rtl="0" algn="l">
              <a:spcBef>
                <a:spcPts val="300"/>
              </a:spcBef>
              <a:spcAft>
                <a:spcPts val="0"/>
              </a:spcAft>
              <a:buClr>
                <a:schemeClr val="dk1"/>
              </a:buClr>
              <a:buSzPts val="1500"/>
              <a:buFont typeface="Arial"/>
              <a:buChar char="•"/>
              <a:defRPr b="0" i="0" sz="1500" u="none" cap="none" strike="noStrike">
                <a:solidFill>
                  <a:schemeClr val="dk1"/>
                </a:solidFill>
                <a:latin typeface="Quattrocento Sans"/>
                <a:ea typeface="Quattrocento Sans"/>
                <a:cs typeface="Quattrocento Sans"/>
                <a:sym typeface="Quattrocento Sans"/>
              </a:defRPr>
            </a:lvl8pPr>
            <a:lvl9pPr lvl="8" marR="0" rtl="0" algn="l">
              <a:spcBef>
                <a:spcPts val="300"/>
              </a:spcBef>
              <a:spcAft>
                <a:spcPts val="0"/>
              </a:spcAft>
              <a:buClr>
                <a:schemeClr val="dk1"/>
              </a:buClr>
              <a:buSzPts val="1500"/>
              <a:buFont typeface="Arial"/>
              <a:buChar char="•"/>
              <a:defRPr b="0" i="0" sz="1500" u="none" cap="none" strike="noStrike">
                <a:solidFill>
                  <a:schemeClr val="dk1"/>
                </a:solidFill>
                <a:latin typeface="Quattrocento Sans"/>
                <a:ea typeface="Quattrocento Sans"/>
                <a:cs typeface="Quattrocento Sans"/>
                <a:sym typeface="Quattrocento Sans"/>
              </a:defRPr>
            </a:lvl9pPr>
          </a:lstStyle>
          <a:p/>
        </p:txBody>
      </p:sp>
      <p:pic>
        <p:nvPicPr>
          <p:cNvPr id="1297" name="Google Shape;1297;p217"/>
          <p:cNvPicPr preferRelativeResize="0"/>
          <p:nvPr/>
        </p:nvPicPr>
        <p:blipFill>
          <a:blip r:embed="rId3">
            <a:alphaModFix/>
          </a:blip>
          <a:stretch>
            <a:fillRect/>
          </a:stretch>
        </p:blipFill>
        <p:spPr>
          <a:xfrm>
            <a:off x="7731324" y="293638"/>
            <a:ext cx="1083526" cy="210283"/>
          </a:xfrm>
          <a:prstGeom prst="rect">
            <a:avLst/>
          </a:prstGeom>
          <a:noFill/>
          <a:ln>
            <a:noFill/>
          </a:ln>
        </p:spPr>
      </p:pic>
    </p:spTree>
  </p:cSld>
  <p:clrMapOvr>
    <a:masterClrMapping/>
  </p:clrMapOvr>
  <p:transition>
    <p:fade/>
  </p:transition>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rt layout">
  <p:cSld name="Chart layout">
    <p:spTree>
      <p:nvGrpSpPr>
        <p:cNvPr id="1298" name="Shape 1298"/>
        <p:cNvGrpSpPr/>
        <p:nvPr/>
      </p:nvGrpSpPr>
      <p:grpSpPr>
        <a:xfrm>
          <a:off x="0" y="0"/>
          <a:ext cx="0" cy="0"/>
          <a:chOff x="0" y="0"/>
          <a:chExt cx="0" cy="0"/>
        </a:xfrm>
      </p:grpSpPr>
      <p:sp>
        <p:nvSpPr>
          <p:cNvPr id="1299" name="Google Shape;1299;p218"/>
          <p:cNvSpPr/>
          <p:nvPr>
            <p:ph idx="2" type="chart"/>
          </p:nvPr>
        </p:nvSpPr>
        <p:spPr>
          <a:xfrm>
            <a:off x="341997" y="1463084"/>
            <a:ext cx="2713800" cy="2651100"/>
          </a:xfrm>
          <a:prstGeom prst="rect">
            <a:avLst/>
          </a:prstGeom>
          <a:noFill/>
          <a:ln>
            <a:noFill/>
          </a:ln>
        </p:spPr>
        <p:txBody>
          <a:bodyPr anchorCtr="0" anchor="ctr" bIns="67225" lIns="0" spcFirstLastPara="1" rIns="107575" wrap="square" tIns="67225">
            <a:noAutofit/>
          </a:bodyPr>
          <a:lstStyle>
            <a:lvl1pPr lvl="0" marR="0" rtl="0" algn="ctr">
              <a:lnSpc>
                <a:spcPct val="100000"/>
              </a:lnSpc>
              <a:spcBef>
                <a:spcPts val="0"/>
              </a:spcBef>
              <a:spcAft>
                <a:spcPts val="0"/>
              </a:spcAft>
              <a:buClr>
                <a:schemeClr val="dk1"/>
              </a:buClr>
              <a:buSzPts val="1600"/>
              <a:buFont typeface="Noto Sans Symbols"/>
              <a:buNone/>
              <a:defRPr b="0" i="0" sz="1800" u="none" cap="none" strike="noStrike">
                <a:solidFill>
                  <a:schemeClr val="dk1"/>
                </a:solidFill>
                <a:latin typeface="Quattrocento Sans"/>
                <a:ea typeface="Quattrocento Sans"/>
                <a:cs typeface="Quattrocento Sans"/>
                <a:sym typeface="Quattrocento Sans"/>
              </a:defRPr>
            </a:lvl1pPr>
            <a:lvl2pPr lvl="1" marR="0" rtl="0" algn="l">
              <a:lnSpc>
                <a:spcPct val="100000"/>
              </a:lnSpc>
              <a:spcBef>
                <a:spcPts val="0"/>
              </a:spcBef>
              <a:spcAft>
                <a:spcPts val="0"/>
              </a:spcAft>
              <a:buClr>
                <a:schemeClr val="dk1"/>
              </a:buClr>
              <a:buSzPts val="1300"/>
              <a:buFont typeface="Noto Sans Symbols"/>
              <a:buNone/>
              <a:defRPr b="0" i="0" sz="1500" u="none" cap="none" strike="noStrike">
                <a:solidFill>
                  <a:schemeClr val="dk1"/>
                </a:solidFill>
                <a:latin typeface="Quattrocento Sans"/>
                <a:ea typeface="Quattrocento Sans"/>
                <a:cs typeface="Quattrocento Sans"/>
                <a:sym typeface="Quattrocento Sans"/>
              </a:defRPr>
            </a:lvl2pPr>
            <a:lvl3pPr lvl="2" marR="0" rtl="0" algn="l">
              <a:lnSpc>
                <a:spcPct val="100000"/>
              </a:lnSpc>
              <a:spcBef>
                <a:spcPts val="0"/>
              </a:spcBef>
              <a:spcAft>
                <a:spcPts val="0"/>
              </a:spcAft>
              <a:buClr>
                <a:schemeClr val="dk2"/>
              </a:buClr>
              <a:buSzPts val="1200"/>
              <a:buFont typeface="Noto Sans Symbols"/>
              <a:buNone/>
              <a:defRPr b="0" i="0" sz="1300" u="none" cap="none" strike="noStrike">
                <a:solidFill>
                  <a:schemeClr val="dk2"/>
                </a:solidFill>
                <a:latin typeface="Quattrocento Sans"/>
                <a:ea typeface="Quattrocento Sans"/>
                <a:cs typeface="Quattrocento Sans"/>
                <a:sym typeface="Quattrocento Sans"/>
              </a:defRPr>
            </a:lvl3pPr>
            <a:lvl4pPr lvl="3" marR="0" rtl="0" algn="l">
              <a:lnSpc>
                <a:spcPct val="100000"/>
              </a:lnSpc>
              <a:spcBef>
                <a:spcPts val="0"/>
              </a:spcBef>
              <a:spcAft>
                <a:spcPts val="0"/>
              </a:spcAft>
              <a:buClr>
                <a:schemeClr val="dk1"/>
              </a:buClr>
              <a:buSzPts val="1200"/>
              <a:buFont typeface="Noto Sans Symbols"/>
              <a:buNone/>
              <a:defRPr b="0" i="0" sz="1300" u="none" cap="none" strike="noStrike">
                <a:solidFill>
                  <a:schemeClr val="dk1"/>
                </a:solidFill>
                <a:latin typeface="Quattrocento Sans"/>
                <a:ea typeface="Quattrocento Sans"/>
                <a:cs typeface="Quattrocento Sans"/>
                <a:sym typeface="Quattrocento Sans"/>
              </a:defRPr>
            </a:lvl4pPr>
            <a:lvl5pPr lvl="4" marR="0" rtl="0" algn="l">
              <a:lnSpc>
                <a:spcPct val="100000"/>
              </a:lnSpc>
              <a:spcBef>
                <a:spcPts val="0"/>
              </a:spcBef>
              <a:spcAft>
                <a:spcPts val="0"/>
              </a:spcAft>
              <a:buClr>
                <a:schemeClr val="dk1"/>
              </a:buClr>
              <a:buSzPts val="800"/>
              <a:buFont typeface="Noto Sans Symbols"/>
              <a:buNone/>
              <a:defRPr b="1" i="0" sz="900" u="none" cap="none" strike="noStrike">
                <a:solidFill>
                  <a:schemeClr val="dk1"/>
                </a:solidFill>
                <a:latin typeface="Quattrocento Sans"/>
                <a:ea typeface="Quattrocento Sans"/>
                <a:cs typeface="Quattrocento Sans"/>
                <a:sym typeface="Quattrocento Sans"/>
              </a:defRPr>
            </a:lvl5pPr>
            <a:lvl6pPr lvl="5" marR="0" rtl="0" algn="l">
              <a:spcBef>
                <a:spcPts val="300"/>
              </a:spcBef>
              <a:spcAft>
                <a:spcPts val="0"/>
              </a:spcAft>
              <a:buClr>
                <a:schemeClr val="dk1"/>
              </a:buClr>
              <a:buSzPts val="1500"/>
              <a:buFont typeface="Arial"/>
              <a:buNone/>
              <a:defRPr b="0" i="0" sz="1500" u="none" cap="none" strike="noStrike">
                <a:solidFill>
                  <a:schemeClr val="dk1"/>
                </a:solidFill>
                <a:latin typeface="Quattrocento Sans"/>
                <a:ea typeface="Quattrocento Sans"/>
                <a:cs typeface="Quattrocento Sans"/>
                <a:sym typeface="Quattrocento Sans"/>
              </a:defRPr>
            </a:lvl6pPr>
            <a:lvl7pPr lvl="6" marR="0" rtl="0" algn="l">
              <a:lnSpc>
                <a:spcPct val="100000"/>
              </a:lnSpc>
              <a:spcBef>
                <a:spcPts val="0"/>
              </a:spcBef>
              <a:spcAft>
                <a:spcPts val="0"/>
              </a:spcAft>
              <a:buClr>
                <a:schemeClr val="dk1"/>
              </a:buClr>
              <a:buSzPts val="900"/>
              <a:buFont typeface="Arial"/>
              <a:buNone/>
              <a:defRPr b="0" i="0" sz="900" u="none" cap="none" strike="noStrike">
                <a:solidFill>
                  <a:schemeClr val="dk1"/>
                </a:solidFill>
                <a:latin typeface="Quattrocento Sans"/>
                <a:ea typeface="Quattrocento Sans"/>
                <a:cs typeface="Quattrocento Sans"/>
                <a:sym typeface="Quattrocento Sans"/>
              </a:defRPr>
            </a:lvl7pPr>
            <a:lvl8pPr lvl="7" marR="0" rtl="0" algn="l">
              <a:spcBef>
                <a:spcPts val="300"/>
              </a:spcBef>
              <a:spcAft>
                <a:spcPts val="0"/>
              </a:spcAft>
              <a:buClr>
                <a:schemeClr val="dk1"/>
              </a:buClr>
              <a:buSzPts val="1500"/>
              <a:buFont typeface="Arial"/>
              <a:buChar char="•"/>
              <a:defRPr b="0" i="0" sz="1500" u="none" cap="none" strike="noStrike">
                <a:solidFill>
                  <a:schemeClr val="dk1"/>
                </a:solidFill>
                <a:latin typeface="Quattrocento Sans"/>
                <a:ea typeface="Quattrocento Sans"/>
                <a:cs typeface="Quattrocento Sans"/>
                <a:sym typeface="Quattrocento Sans"/>
              </a:defRPr>
            </a:lvl8pPr>
            <a:lvl9pPr lvl="8" marR="0" rtl="0" algn="l">
              <a:spcBef>
                <a:spcPts val="300"/>
              </a:spcBef>
              <a:spcAft>
                <a:spcPts val="0"/>
              </a:spcAft>
              <a:buClr>
                <a:schemeClr val="dk1"/>
              </a:buClr>
              <a:buSzPts val="1500"/>
              <a:buFont typeface="Arial"/>
              <a:buChar char="•"/>
              <a:defRPr b="0" i="0" sz="1500" u="none" cap="none" strike="noStrike">
                <a:solidFill>
                  <a:schemeClr val="dk1"/>
                </a:solidFill>
                <a:latin typeface="Quattrocento Sans"/>
                <a:ea typeface="Quattrocento Sans"/>
                <a:cs typeface="Quattrocento Sans"/>
                <a:sym typeface="Quattrocento Sans"/>
              </a:defRPr>
            </a:lvl9pPr>
          </a:lstStyle>
          <a:p/>
        </p:txBody>
      </p:sp>
      <p:sp>
        <p:nvSpPr>
          <p:cNvPr id="1300" name="Google Shape;1300;p218"/>
          <p:cNvSpPr txBox="1"/>
          <p:nvPr>
            <p:ph type="title"/>
          </p:nvPr>
        </p:nvSpPr>
        <p:spPr>
          <a:xfrm>
            <a:off x="341996" y="465321"/>
            <a:ext cx="8479800" cy="302400"/>
          </a:xfrm>
          <a:prstGeom prst="rect">
            <a:avLst/>
          </a:prstGeom>
          <a:noFill/>
          <a:ln>
            <a:noFill/>
          </a:ln>
        </p:spPr>
        <p:txBody>
          <a:bodyPr anchorCtr="0" anchor="t" bIns="0" lIns="0" spcFirstLastPara="1" rIns="0" wrap="square" tIns="0">
            <a:noAutofit/>
          </a:bodyPr>
          <a:lstStyle>
            <a:lvl1pPr lvl="0" rtl="0" algn="l">
              <a:lnSpc>
                <a:spcPct val="114285"/>
              </a:lnSpc>
              <a:spcBef>
                <a:spcPts val="0"/>
              </a:spcBef>
              <a:spcAft>
                <a:spcPts val="0"/>
              </a:spcAft>
              <a:buClr>
                <a:schemeClr val="dk1"/>
              </a:buClr>
              <a:buSzPts val="2100"/>
              <a:buFont typeface="Quattrocento Sans"/>
              <a:buNone/>
              <a:defRPr sz="2100">
                <a:solidFill>
                  <a:schemeClr val="dk1"/>
                </a:solidFill>
              </a:defRPr>
            </a:lvl1pPr>
            <a:lvl2pPr lvl="1" rtl="0">
              <a:spcBef>
                <a:spcPts val="0"/>
              </a:spcBef>
              <a:spcAft>
                <a:spcPts val="0"/>
              </a:spcAft>
              <a:buSzPts val="1000"/>
              <a:buNone/>
              <a:defRPr/>
            </a:lvl2pPr>
            <a:lvl3pPr lvl="2" rtl="0">
              <a:spcBef>
                <a:spcPts val="0"/>
              </a:spcBef>
              <a:spcAft>
                <a:spcPts val="0"/>
              </a:spcAft>
              <a:buSzPts val="1000"/>
              <a:buNone/>
              <a:defRPr/>
            </a:lvl3pPr>
            <a:lvl4pPr lvl="3" rtl="0">
              <a:spcBef>
                <a:spcPts val="0"/>
              </a:spcBef>
              <a:spcAft>
                <a:spcPts val="0"/>
              </a:spcAft>
              <a:buSzPts val="10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000"/>
              <a:buNone/>
              <a:defRPr/>
            </a:lvl7pPr>
            <a:lvl8pPr lvl="7" rtl="0">
              <a:spcBef>
                <a:spcPts val="0"/>
              </a:spcBef>
              <a:spcAft>
                <a:spcPts val="0"/>
              </a:spcAft>
              <a:buSzPts val="1000"/>
              <a:buNone/>
              <a:defRPr/>
            </a:lvl8pPr>
            <a:lvl9pPr lvl="8" rtl="0">
              <a:spcBef>
                <a:spcPts val="0"/>
              </a:spcBef>
              <a:spcAft>
                <a:spcPts val="0"/>
              </a:spcAft>
              <a:buSzPts val="1000"/>
              <a:buNone/>
              <a:defRPr/>
            </a:lvl9pPr>
          </a:lstStyle>
          <a:p/>
        </p:txBody>
      </p:sp>
      <p:sp>
        <p:nvSpPr>
          <p:cNvPr id="1301" name="Google Shape;1301;p218"/>
          <p:cNvSpPr txBox="1"/>
          <p:nvPr>
            <p:ph idx="1" type="body"/>
          </p:nvPr>
        </p:nvSpPr>
        <p:spPr>
          <a:xfrm>
            <a:off x="341994" y="4392871"/>
            <a:ext cx="2713800" cy="226200"/>
          </a:xfrm>
          <a:prstGeom prst="rect">
            <a:avLst/>
          </a:prstGeom>
          <a:noFill/>
          <a:ln>
            <a:noFill/>
          </a:ln>
        </p:spPr>
        <p:txBody>
          <a:bodyPr anchorCtr="0" anchor="t" bIns="0" lIns="0" spcFirstLastPara="1" rIns="0" wrap="square" tIns="0">
            <a:noAutofit/>
          </a:bodyPr>
          <a:lstStyle>
            <a:lvl1pPr indent="-228600" lvl="0" marL="457200" rtl="0" algn="l">
              <a:lnSpc>
                <a:spcPct val="120000"/>
              </a:lnSpc>
              <a:spcBef>
                <a:spcPts val="700"/>
              </a:spcBef>
              <a:spcAft>
                <a:spcPts val="0"/>
              </a:spcAft>
              <a:buClr>
                <a:schemeClr val="dk1"/>
              </a:buClr>
              <a:buSzPts val="700"/>
              <a:buFont typeface="Arial"/>
              <a:buNone/>
              <a:defRPr b="0" i="0" sz="700">
                <a:solidFill>
                  <a:schemeClr val="dk1"/>
                </a:solidFill>
                <a:latin typeface="Quattrocento Sans"/>
                <a:ea typeface="Quattrocento Sans"/>
                <a:cs typeface="Quattrocento Sans"/>
                <a:sym typeface="Quattrocento Sans"/>
              </a:defRPr>
            </a:lvl1pPr>
            <a:lvl2pPr indent="-228600" lvl="1" marL="914400" marR="0" rtl="0" algn="l">
              <a:lnSpc>
                <a:spcPct val="120000"/>
              </a:lnSpc>
              <a:spcBef>
                <a:spcPts val="300"/>
              </a:spcBef>
              <a:spcAft>
                <a:spcPts val="0"/>
              </a:spcAft>
              <a:buClr>
                <a:schemeClr val="dk1"/>
              </a:buClr>
              <a:buSzPts val="700"/>
              <a:buFont typeface="Arial"/>
              <a:buNone/>
              <a:defRPr sz="700">
                <a:solidFill>
                  <a:schemeClr val="dk1"/>
                </a:solidFill>
              </a:defRPr>
            </a:lvl2pPr>
            <a:lvl3pPr indent="-228600" lvl="2" marL="1371600" rtl="0" algn="l">
              <a:lnSpc>
                <a:spcPct val="100000"/>
              </a:lnSpc>
              <a:spcBef>
                <a:spcPts val="0"/>
              </a:spcBef>
              <a:spcAft>
                <a:spcPts val="0"/>
              </a:spcAft>
              <a:buClr>
                <a:schemeClr val="dk2"/>
              </a:buClr>
              <a:buSzPts val="1200"/>
              <a:buNone/>
              <a:defRPr/>
            </a:lvl3pPr>
            <a:lvl4pPr indent="-228600" lvl="3" marL="1828800" rtl="0" algn="l">
              <a:lnSpc>
                <a:spcPct val="100000"/>
              </a:lnSpc>
              <a:spcBef>
                <a:spcPts val="0"/>
              </a:spcBef>
              <a:spcAft>
                <a:spcPts val="0"/>
              </a:spcAft>
              <a:buClr>
                <a:schemeClr val="dk1"/>
              </a:buClr>
              <a:buSzPts val="1200"/>
              <a:buNone/>
              <a:defRPr/>
            </a:lvl4pPr>
            <a:lvl5pPr indent="-228600" lvl="4" marL="2286000" rtl="0" algn="l">
              <a:lnSpc>
                <a:spcPct val="100000"/>
              </a:lnSpc>
              <a:spcBef>
                <a:spcPts val="0"/>
              </a:spcBef>
              <a:spcAft>
                <a:spcPts val="0"/>
              </a:spcAft>
              <a:buClr>
                <a:schemeClr val="dk1"/>
              </a:buClr>
              <a:buSzPts val="800"/>
              <a:buNone/>
              <a:defRPr/>
            </a:lvl5pPr>
            <a:lvl6pPr indent="-228600" lvl="5" marL="2743200" rtl="0" algn="l">
              <a:spcBef>
                <a:spcPts val="300"/>
              </a:spcBef>
              <a:spcAft>
                <a:spcPts val="0"/>
              </a:spcAft>
              <a:buClr>
                <a:schemeClr val="dk1"/>
              </a:buClr>
              <a:buSzPts val="1300"/>
              <a:buNone/>
              <a:defRPr/>
            </a:lvl6pPr>
            <a:lvl7pPr indent="-228600" lvl="6" marL="3200400" rtl="0" algn="l">
              <a:lnSpc>
                <a:spcPct val="100000"/>
              </a:lnSpc>
              <a:spcBef>
                <a:spcPts val="0"/>
              </a:spcBef>
              <a:spcAft>
                <a:spcPts val="0"/>
              </a:spcAft>
              <a:buClr>
                <a:schemeClr val="dk1"/>
              </a:buClr>
              <a:buSzPts val="1300"/>
              <a:buNone/>
              <a:defRPr/>
            </a:lvl7pPr>
            <a:lvl8pPr indent="-311150" lvl="7" marL="3657600" rtl="0" algn="l">
              <a:spcBef>
                <a:spcPts val="300"/>
              </a:spcBef>
              <a:spcAft>
                <a:spcPts val="0"/>
              </a:spcAft>
              <a:buClr>
                <a:schemeClr val="dk1"/>
              </a:buClr>
              <a:buSzPts val="1300"/>
              <a:buChar char="•"/>
              <a:defRPr/>
            </a:lvl8pPr>
            <a:lvl9pPr indent="-311150" lvl="8" marL="4114800" rtl="0" algn="l">
              <a:spcBef>
                <a:spcPts val="300"/>
              </a:spcBef>
              <a:spcAft>
                <a:spcPts val="0"/>
              </a:spcAft>
              <a:buClr>
                <a:schemeClr val="dk1"/>
              </a:buClr>
              <a:buSzPts val="1300"/>
              <a:buChar char="•"/>
              <a:defRPr/>
            </a:lvl9pPr>
          </a:lstStyle>
          <a:p/>
        </p:txBody>
      </p:sp>
      <p:sp>
        <p:nvSpPr>
          <p:cNvPr id="1302" name="Google Shape;1302;p218"/>
          <p:cNvSpPr txBox="1"/>
          <p:nvPr>
            <p:ph idx="3" type="body"/>
          </p:nvPr>
        </p:nvSpPr>
        <p:spPr>
          <a:xfrm>
            <a:off x="3227363" y="4392871"/>
            <a:ext cx="2705700" cy="2262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dk1"/>
              </a:buClr>
              <a:buSzPts val="700"/>
              <a:buNone/>
              <a:defRPr b="0" i="0" sz="700">
                <a:solidFill>
                  <a:schemeClr val="dk1"/>
                </a:solidFill>
                <a:latin typeface="Quattrocento Sans"/>
                <a:ea typeface="Quattrocento Sans"/>
                <a:cs typeface="Quattrocento Sans"/>
                <a:sym typeface="Quattrocento Sans"/>
              </a:defRPr>
            </a:lvl1pPr>
            <a:lvl2pPr indent="-228600" lvl="1" marL="914400" rtl="0" algn="l">
              <a:lnSpc>
                <a:spcPct val="100000"/>
              </a:lnSpc>
              <a:spcBef>
                <a:spcPts val="0"/>
              </a:spcBef>
              <a:spcAft>
                <a:spcPts val="0"/>
              </a:spcAft>
              <a:buClr>
                <a:schemeClr val="dk1"/>
              </a:buClr>
              <a:buSzPts val="1200"/>
              <a:buNone/>
              <a:defRPr/>
            </a:lvl2pPr>
            <a:lvl3pPr indent="-228600" lvl="2" marL="1371600" rtl="0" algn="l">
              <a:lnSpc>
                <a:spcPct val="100000"/>
              </a:lnSpc>
              <a:spcBef>
                <a:spcPts val="0"/>
              </a:spcBef>
              <a:spcAft>
                <a:spcPts val="0"/>
              </a:spcAft>
              <a:buClr>
                <a:schemeClr val="dk2"/>
              </a:buClr>
              <a:buSzPts val="1200"/>
              <a:buNone/>
              <a:defRPr/>
            </a:lvl3pPr>
            <a:lvl4pPr indent="-228600" lvl="3" marL="1828800" rtl="0" algn="l">
              <a:lnSpc>
                <a:spcPct val="100000"/>
              </a:lnSpc>
              <a:spcBef>
                <a:spcPts val="0"/>
              </a:spcBef>
              <a:spcAft>
                <a:spcPts val="0"/>
              </a:spcAft>
              <a:buClr>
                <a:schemeClr val="dk1"/>
              </a:buClr>
              <a:buSzPts val="1200"/>
              <a:buNone/>
              <a:defRPr/>
            </a:lvl4pPr>
            <a:lvl5pPr indent="-228600" lvl="4" marL="2286000" rtl="0" algn="l">
              <a:lnSpc>
                <a:spcPct val="100000"/>
              </a:lnSpc>
              <a:spcBef>
                <a:spcPts val="0"/>
              </a:spcBef>
              <a:spcAft>
                <a:spcPts val="0"/>
              </a:spcAft>
              <a:buClr>
                <a:schemeClr val="dk1"/>
              </a:buClr>
              <a:buSzPts val="1200"/>
              <a:buNone/>
              <a:defRPr/>
            </a:lvl5pPr>
            <a:lvl6pPr indent="-228600" lvl="5" marL="2743200" rtl="0" algn="l">
              <a:spcBef>
                <a:spcPts val="300"/>
              </a:spcBef>
              <a:spcAft>
                <a:spcPts val="0"/>
              </a:spcAft>
              <a:buClr>
                <a:schemeClr val="dk1"/>
              </a:buClr>
              <a:buSzPts val="1300"/>
              <a:buNone/>
              <a:defRPr/>
            </a:lvl6pPr>
            <a:lvl7pPr indent="-228600" lvl="6" marL="3200400" rtl="0" algn="l">
              <a:lnSpc>
                <a:spcPct val="100000"/>
              </a:lnSpc>
              <a:spcBef>
                <a:spcPts val="0"/>
              </a:spcBef>
              <a:spcAft>
                <a:spcPts val="0"/>
              </a:spcAft>
              <a:buClr>
                <a:schemeClr val="dk1"/>
              </a:buClr>
              <a:buSzPts val="1300"/>
              <a:buNone/>
              <a:defRPr/>
            </a:lvl7pPr>
            <a:lvl8pPr indent="-311150" lvl="7" marL="3657600" rtl="0" algn="l">
              <a:spcBef>
                <a:spcPts val="300"/>
              </a:spcBef>
              <a:spcAft>
                <a:spcPts val="0"/>
              </a:spcAft>
              <a:buClr>
                <a:schemeClr val="dk1"/>
              </a:buClr>
              <a:buSzPts val="1300"/>
              <a:buChar char="•"/>
              <a:defRPr/>
            </a:lvl8pPr>
            <a:lvl9pPr indent="-311150" lvl="8" marL="4114800" rtl="0" algn="l">
              <a:spcBef>
                <a:spcPts val="300"/>
              </a:spcBef>
              <a:spcAft>
                <a:spcPts val="0"/>
              </a:spcAft>
              <a:buClr>
                <a:schemeClr val="dk1"/>
              </a:buClr>
              <a:buSzPts val="1300"/>
              <a:buChar char="•"/>
              <a:defRPr/>
            </a:lvl9pPr>
          </a:lstStyle>
          <a:p/>
        </p:txBody>
      </p:sp>
      <p:sp>
        <p:nvSpPr>
          <p:cNvPr id="1303" name="Google Shape;1303;p218"/>
          <p:cNvSpPr/>
          <p:nvPr>
            <p:ph idx="4" type="chart"/>
          </p:nvPr>
        </p:nvSpPr>
        <p:spPr>
          <a:xfrm>
            <a:off x="3227363" y="1463084"/>
            <a:ext cx="2705700" cy="2651100"/>
          </a:xfrm>
          <a:prstGeom prst="rect">
            <a:avLst/>
          </a:prstGeom>
          <a:noFill/>
          <a:ln>
            <a:noFill/>
          </a:ln>
        </p:spPr>
        <p:txBody>
          <a:bodyPr anchorCtr="0" anchor="ctr" bIns="67225" lIns="0" spcFirstLastPara="1" rIns="107575" wrap="square" tIns="67225">
            <a:noAutofit/>
          </a:bodyPr>
          <a:lstStyle>
            <a:lvl1pPr lvl="0" marR="0" rtl="0" algn="ctr">
              <a:lnSpc>
                <a:spcPct val="100000"/>
              </a:lnSpc>
              <a:spcBef>
                <a:spcPts val="0"/>
              </a:spcBef>
              <a:spcAft>
                <a:spcPts val="0"/>
              </a:spcAft>
              <a:buClr>
                <a:schemeClr val="dk1"/>
              </a:buClr>
              <a:buSzPts val="1600"/>
              <a:buFont typeface="Noto Sans Symbols"/>
              <a:buNone/>
              <a:defRPr b="0" i="0" sz="1800" u="none" cap="none" strike="noStrike">
                <a:solidFill>
                  <a:schemeClr val="dk1"/>
                </a:solidFill>
                <a:latin typeface="Quattrocento Sans"/>
                <a:ea typeface="Quattrocento Sans"/>
                <a:cs typeface="Quattrocento Sans"/>
                <a:sym typeface="Quattrocento Sans"/>
              </a:defRPr>
            </a:lvl1pPr>
            <a:lvl2pPr lvl="1" marR="0" rtl="0" algn="l">
              <a:lnSpc>
                <a:spcPct val="100000"/>
              </a:lnSpc>
              <a:spcBef>
                <a:spcPts val="0"/>
              </a:spcBef>
              <a:spcAft>
                <a:spcPts val="0"/>
              </a:spcAft>
              <a:buClr>
                <a:schemeClr val="dk1"/>
              </a:buClr>
              <a:buSzPts val="1300"/>
              <a:buFont typeface="Noto Sans Symbols"/>
              <a:buNone/>
              <a:defRPr b="0" i="0" sz="1500" u="none" cap="none" strike="noStrike">
                <a:solidFill>
                  <a:schemeClr val="dk1"/>
                </a:solidFill>
                <a:latin typeface="Quattrocento Sans"/>
                <a:ea typeface="Quattrocento Sans"/>
                <a:cs typeface="Quattrocento Sans"/>
                <a:sym typeface="Quattrocento Sans"/>
              </a:defRPr>
            </a:lvl2pPr>
            <a:lvl3pPr lvl="2" marR="0" rtl="0" algn="l">
              <a:lnSpc>
                <a:spcPct val="100000"/>
              </a:lnSpc>
              <a:spcBef>
                <a:spcPts val="0"/>
              </a:spcBef>
              <a:spcAft>
                <a:spcPts val="0"/>
              </a:spcAft>
              <a:buClr>
                <a:schemeClr val="dk2"/>
              </a:buClr>
              <a:buSzPts val="1200"/>
              <a:buFont typeface="Noto Sans Symbols"/>
              <a:buNone/>
              <a:defRPr b="0" i="0" sz="1300" u="none" cap="none" strike="noStrike">
                <a:solidFill>
                  <a:schemeClr val="dk2"/>
                </a:solidFill>
                <a:latin typeface="Quattrocento Sans"/>
                <a:ea typeface="Quattrocento Sans"/>
                <a:cs typeface="Quattrocento Sans"/>
                <a:sym typeface="Quattrocento Sans"/>
              </a:defRPr>
            </a:lvl3pPr>
            <a:lvl4pPr lvl="3" marR="0" rtl="0" algn="l">
              <a:lnSpc>
                <a:spcPct val="100000"/>
              </a:lnSpc>
              <a:spcBef>
                <a:spcPts val="0"/>
              </a:spcBef>
              <a:spcAft>
                <a:spcPts val="0"/>
              </a:spcAft>
              <a:buClr>
                <a:schemeClr val="dk1"/>
              </a:buClr>
              <a:buSzPts val="1200"/>
              <a:buFont typeface="Noto Sans Symbols"/>
              <a:buNone/>
              <a:defRPr b="0" i="0" sz="1300" u="none" cap="none" strike="noStrike">
                <a:solidFill>
                  <a:schemeClr val="dk1"/>
                </a:solidFill>
                <a:latin typeface="Quattrocento Sans"/>
                <a:ea typeface="Quattrocento Sans"/>
                <a:cs typeface="Quattrocento Sans"/>
                <a:sym typeface="Quattrocento Sans"/>
              </a:defRPr>
            </a:lvl4pPr>
            <a:lvl5pPr lvl="4" marR="0" rtl="0" algn="l">
              <a:lnSpc>
                <a:spcPct val="100000"/>
              </a:lnSpc>
              <a:spcBef>
                <a:spcPts val="0"/>
              </a:spcBef>
              <a:spcAft>
                <a:spcPts val="0"/>
              </a:spcAft>
              <a:buClr>
                <a:schemeClr val="dk1"/>
              </a:buClr>
              <a:buSzPts val="800"/>
              <a:buFont typeface="Noto Sans Symbols"/>
              <a:buNone/>
              <a:defRPr b="1" i="0" sz="900" u="none" cap="none" strike="noStrike">
                <a:solidFill>
                  <a:schemeClr val="dk1"/>
                </a:solidFill>
                <a:latin typeface="Quattrocento Sans"/>
                <a:ea typeface="Quattrocento Sans"/>
                <a:cs typeface="Quattrocento Sans"/>
                <a:sym typeface="Quattrocento Sans"/>
              </a:defRPr>
            </a:lvl5pPr>
            <a:lvl6pPr lvl="5" marR="0" rtl="0" algn="l">
              <a:spcBef>
                <a:spcPts val="300"/>
              </a:spcBef>
              <a:spcAft>
                <a:spcPts val="0"/>
              </a:spcAft>
              <a:buClr>
                <a:schemeClr val="dk1"/>
              </a:buClr>
              <a:buSzPts val="1500"/>
              <a:buFont typeface="Arial"/>
              <a:buNone/>
              <a:defRPr b="0" i="0" sz="1500" u="none" cap="none" strike="noStrike">
                <a:solidFill>
                  <a:schemeClr val="dk1"/>
                </a:solidFill>
                <a:latin typeface="Quattrocento Sans"/>
                <a:ea typeface="Quattrocento Sans"/>
                <a:cs typeface="Quattrocento Sans"/>
                <a:sym typeface="Quattrocento Sans"/>
              </a:defRPr>
            </a:lvl6pPr>
            <a:lvl7pPr lvl="6" marR="0" rtl="0" algn="l">
              <a:lnSpc>
                <a:spcPct val="100000"/>
              </a:lnSpc>
              <a:spcBef>
                <a:spcPts val="0"/>
              </a:spcBef>
              <a:spcAft>
                <a:spcPts val="0"/>
              </a:spcAft>
              <a:buClr>
                <a:schemeClr val="dk1"/>
              </a:buClr>
              <a:buSzPts val="900"/>
              <a:buFont typeface="Arial"/>
              <a:buNone/>
              <a:defRPr b="0" i="0" sz="900" u="none" cap="none" strike="noStrike">
                <a:solidFill>
                  <a:schemeClr val="dk1"/>
                </a:solidFill>
                <a:latin typeface="Quattrocento Sans"/>
                <a:ea typeface="Quattrocento Sans"/>
                <a:cs typeface="Quattrocento Sans"/>
                <a:sym typeface="Quattrocento Sans"/>
              </a:defRPr>
            </a:lvl7pPr>
            <a:lvl8pPr lvl="7" marR="0" rtl="0" algn="l">
              <a:spcBef>
                <a:spcPts val="300"/>
              </a:spcBef>
              <a:spcAft>
                <a:spcPts val="0"/>
              </a:spcAft>
              <a:buClr>
                <a:schemeClr val="dk1"/>
              </a:buClr>
              <a:buSzPts val="1500"/>
              <a:buFont typeface="Arial"/>
              <a:buChar char="•"/>
              <a:defRPr b="0" i="0" sz="1500" u="none" cap="none" strike="noStrike">
                <a:solidFill>
                  <a:schemeClr val="dk1"/>
                </a:solidFill>
                <a:latin typeface="Quattrocento Sans"/>
                <a:ea typeface="Quattrocento Sans"/>
                <a:cs typeface="Quattrocento Sans"/>
                <a:sym typeface="Quattrocento Sans"/>
              </a:defRPr>
            </a:lvl8pPr>
            <a:lvl9pPr lvl="8" marR="0" rtl="0" algn="l">
              <a:spcBef>
                <a:spcPts val="300"/>
              </a:spcBef>
              <a:spcAft>
                <a:spcPts val="0"/>
              </a:spcAft>
              <a:buClr>
                <a:schemeClr val="dk1"/>
              </a:buClr>
              <a:buSzPts val="1500"/>
              <a:buFont typeface="Arial"/>
              <a:buChar char="•"/>
              <a:defRPr b="0" i="0" sz="1500" u="none" cap="none" strike="noStrike">
                <a:solidFill>
                  <a:schemeClr val="dk1"/>
                </a:solidFill>
                <a:latin typeface="Quattrocento Sans"/>
                <a:ea typeface="Quattrocento Sans"/>
                <a:cs typeface="Quattrocento Sans"/>
                <a:sym typeface="Quattrocento Sans"/>
              </a:defRPr>
            </a:lvl9pPr>
          </a:lstStyle>
          <a:p/>
        </p:txBody>
      </p:sp>
      <p:sp>
        <p:nvSpPr>
          <p:cNvPr id="1304" name="Google Shape;1304;p218"/>
          <p:cNvSpPr/>
          <p:nvPr>
            <p:ph idx="5" type="chart"/>
          </p:nvPr>
        </p:nvSpPr>
        <p:spPr>
          <a:xfrm>
            <a:off x="6104559" y="1463084"/>
            <a:ext cx="2717400" cy="2651100"/>
          </a:xfrm>
          <a:prstGeom prst="rect">
            <a:avLst/>
          </a:prstGeom>
          <a:noFill/>
          <a:ln>
            <a:noFill/>
          </a:ln>
        </p:spPr>
        <p:txBody>
          <a:bodyPr anchorCtr="0" anchor="ctr" bIns="67225" lIns="0" spcFirstLastPara="1" rIns="107575" wrap="square" tIns="67225">
            <a:noAutofit/>
          </a:bodyPr>
          <a:lstStyle>
            <a:lvl1pPr lvl="0" marR="0" rtl="0" algn="ctr">
              <a:lnSpc>
                <a:spcPct val="100000"/>
              </a:lnSpc>
              <a:spcBef>
                <a:spcPts val="0"/>
              </a:spcBef>
              <a:spcAft>
                <a:spcPts val="0"/>
              </a:spcAft>
              <a:buClr>
                <a:schemeClr val="dk1"/>
              </a:buClr>
              <a:buSzPts val="1600"/>
              <a:buFont typeface="Noto Sans Symbols"/>
              <a:buNone/>
              <a:defRPr b="0" i="0" sz="1800" u="none" cap="none" strike="noStrike">
                <a:solidFill>
                  <a:schemeClr val="dk1"/>
                </a:solidFill>
                <a:latin typeface="Quattrocento Sans"/>
                <a:ea typeface="Quattrocento Sans"/>
                <a:cs typeface="Quattrocento Sans"/>
                <a:sym typeface="Quattrocento Sans"/>
              </a:defRPr>
            </a:lvl1pPr>
            <a:lvl2pPr lvl="1" marR="0" rtl="0" algn="l">
              <a:lnSpc>
                <a:spcPct val="100000"/>
              </a:lnSpc>
              <a:spcBef>
                <a:spcPts val="0"/>
              </a:spcBef>
              <a:spcAft>
                <a:spcPts val="0"/>
              </a:spcAft>
              <a:buClr>
                <a:schemeClr val="dk1"/>
              </a:buClr>
              <a:buSzPts val="1300"/>
              <a:buFont typeface="Noto Sans Symbols"/>
              <a:buNone/>
              <a:defRPr b="0" i="0" sz="1500" u="none" cap="none" strike="noStrike">
                <a:solidFill>
                  <a:schemeClr val="dk1"/>
                </a:solidFill>
                <a:latin typeface="Quattrocento Sans"/>
                <a:ea typeface="Quattrocento Sans"/>
                <a:cs typeface="Quattrocento Sans"/>
                <a:sym typeface="Quattrocento Sans"/>
              </a:defRPr>
            </a:lvl2pPr>
            <a:lvl3pPr lvl="2" marR="0" rtl="0" algn="l">
              <a:lnSpc>
                <a:spcPct val="100000"/>
              </a:lnSpc>
              <a:spcBef>
                <a:spcPts val="0"/>
              </a:spcBef>
              <a:spcAft>
                <a:spcPts val="0"/>
              </a:spcAft>
              <a:buClr>
                <a:schemeClr val="dk2"/>
              </a:buClr>
              <a:buSzPts val="1200"/>
              <a:buFont typeface="Noto Sans Symbols"/>
              <a:buNone/>
              <a:defRPr b="0" i="0" sz="1300" u="none" cap="none" strike="noStrike">
                <a:solidFill>
                  <a:schemeClr val="dk2"/>
                </a:solidFill>
                <a:latin typeface="Quattrocento Sans"/>
                <a:ea typeface="Quattrocento Sans"/>
                <a:cs typeface="Quattrocento Sans"/>
                <a:sym typeface="Quattrocento Sans"/>
              </a:defRPr>
            </a:lvl3pPr>
            <a:lvl4pPr lvl="3" marR="0" rtl="0" algn="l">
              <a:lnSpc>
                <a:spcPct val="100000"/>
              </a:lnSpc>
              <a:spcBef>
                <a:spcPts val="0"/>
              </a:spcBef>
              <a:spcAft>
                <a:spcPts val="0"/>
              </a:spcAft>
              <a:buClr>
                <a:schemeClr val="dk1"/>
              </a:buClr>
              <a:buSzPts val="1200"/>
              <a:buFont typeface="Noto Sans Symbols"/>
              <a:buNone/>
              <a:defRPr b="0" i="0" sz="1300" u="none" cap="none" strike="noStrike">
                <a:solidFill>
                  <a:schemeClr val="dk1"/>
                </a:solidFill>
                <a:latin typeface="Quattrocento Sans"/>
                <a:ea typeface="Quattrocento Sans"/>
                <a:cs typeface="Quattrocento Sans"/>
                <a:sym typeface="Quattrocento Sans"/>
              </a:defRPr>
            </a:lvl4pPr>
            <a:lvl5pPr lvl="4" marR="0" rtl="0" algn="l">
              <a:lnSpc>
                <a:spcPct val="100000"/>
              </a:lnSpc>
              <a:spcBef>
                <a:spcPts val="0"/>
              </a:spcBef>
              <a:spcAft>
                <a:spcPts val="0"/>
              </a:spcAft>
              <a:buClr>
                <a:schemeClr val="dk1"/>
              </a:buClr>
              <a:buSzPts val="800"/>
              <a:buFont typeface="Noto Sans Symbols"/>
              <a:buNone/>
              <a:defRPr b="1" i="0" sz="900" u="none" cap="none" strike="noStrike">
                <a:solidFill>
                  <a:schemeClr val="dk1"/>
                </a:solidFill>
                <a:latin typeface="Quattrocento Sans"/>
                <a:ea typeface="Quattrocento Sans"/>
                <a:cs typeface="Quattrocento Sans"/>
                <a:sym typeface="Quattrocento Sans"/>
              </a:defRPr>
            </a:lvl5pPr>
            <a:lvl6pPr lvl="5" marR="0" rtl="0" algn="l">
              <a:spcBef>
                <a:spcPts val="300"/>
              </a:spcBef>
              <a:spcAft>
                <a:spcPts val="0"/>
              </a:spcAft>
              <a:buClr>
                <a:schemeClr val="dk1"/>
              </a:buClr>
              <a:buSzPts val="1500"/>
              <a:buFont typeface="Arial"/>
              <a:buNone/>
              <a:defRPr b="0" i="0" sz="1500" u="none" cap="none" strike="noStrike">
                <a:solidFill>
                  <a:schemeClr val="dk1"/>
                </a:solidFill>
                <a:latin typeface="Quattrocento Sans"/>
                <a:ea typeface="Quattrocento Sans"/>
                <a:cs typeface="Quattrocento Sans"/>
                <a:sym typeface="Quattrocento Sans"/>
              </a:defRPr>
            </a:lvl6pPr>
            <a:lvl7pPr lvl="6" marR="0" rtl="0" algn="l">
              <a:lnSpc>
                <a:spcPct val="100000"/>
              </a:lnSpc>
              <a:spcBef>
                <a:spcPts val="0"/>
              </a:spcBef>
              <a:spcAft>
                <a:spcPts val="0"/>
              </a:spcAft>
              <a:buClr>
                <a:schemeClr val="dk1"/>
              </a:buClr>
              <a:buSzPts val="900"/>
              <a:buFont typeface="Arial"/>
              <a:buNone/>
              <a:defRPr b="0" i="0" sz="900" u="none" cap="none" strike="noStrike">
                <a:solidFill>
                  <a:schemeClr val="dk1"/>
                </a:solidFill>
                <a:latin typeface="Quattrocento Sans"/>
                <a:ea typeface="Quattrocento Sans"/>
                <a:cs typeface="Quattrocento Sans"/>
                <a:sym typeface="Quattrocento Sans"/>
              </a:defRPr>
            </a:lvl7pPr>
            <a:lvl8pPr lvl="7" marR="0" rtl="0" algn="l">
              <a:spcBef>
                <a:spcPts val="300"/>
              </a:spcBef>
              <a:spcAft>
                <a:spcPts val="0"/>
              </a:spcAft>
              <a:buClr>
                <a:schemeClr val="dk1"/>
              </a:buClr>
              <a:buSzPts val="1500"/>
              <a:buFont typeface="Arial"/>
              <a:buChar char="•"/>
              <a:defRPr b="0" i="0" sz="1500" u="none" cap="none" strike="noStrike">
                <a:solidFill>
                  <a:schemeClr val="dk1"/>
                </a:solidFill>
                <a:latin typeface="Quattrocento Sans"/>
                <a:ea typeface="Quattrocento Sans"/>
                <a:cs typeface="Quattrocento Sans"/>
                <a:sym typeface="Quattrocento Sans"/>
              </a:defRPr>
            </a:lvl8pPr>
            <a:lvl9pPr lvl="8" marR="0" rtl="0" algn="l">
              <a:spcBef>
                <a:spcPts val="300"/>
              </a:spcBef>
              <a:spcAft>
                <a:spcPts val="0"/>
              </a:spcAft>
              <a:buClr>
                <a:schemeClr val="dk1"/>
              </a:buClr>
              <a:buSzPts val="1500"/>
              <a:buFont typeface="Arial"/>
              <a:buChar char="•"/>
              <a:defRPr b="0" i="0" sz="1500" u="none" cap="none" strike="noStrike">
                <a:solidFill>
                  <a:schemeClr val="dk1"/>
                </a:solidFill>
                <a:latin typeface="Quattrocento Sans"/>
                <a:ea typeface="Quattrocento Sans"/>
                <a:cs typeface="Quattrocento Sans"/>
                <a:sym typeface="Quattrocento Sans"/>
              </a:defRPr>
            </a:lvl9pPr>
          </a:lstStyle>
          <a:p/>
        </p:txBody>
      </p:sp>
      <p:sp>
        <p:nvSpPr>
          <p:cNvPr id="1305" name="Google Shape;1305;p218"/>
          <p:cNvSpPr txBox="1"/>
          <p:nvPr>
            <p:ph idx="6" type="body"/>
          </p:nvPr>
        </p:nvSpPr>
        <p:spPr>
          <a:xfrm>
            <a:off x="341993" y="4252785"/>
            <a:ext cx="2721900" cy="147000"/>
          </a:xfrm>
          <a:prstGeom prst="rect">
            <a:avLst/>
          </a:prstGeom>
          <a:noFill/>
          <a:ln>
            <a:noFill/>
          </a:ln>
        </p:spPr>
        <p:txBody>
          <a:bodyPr anchorCtr="0" anchor="t" bIns="67225" lIns="0" spcFirstLastPara="1" rIns="107575" wrap="square" tIns="0">
            <a:noAutofit/>
          </a:bodyPr>
          <a:lstStyle>
            <a:lvl1pPr indent="-228600" lvl="0" marL="457200" rtl="0" algn="l">
              <a:lnSpc>
                <a:spcPct val="100000"/>
              </a:lnSpc>
              <a:spcBef>
                <a:spcPts val="0"/>
              </a:spcBef>
              <a:spcAft>
                <a:spcPts val="0"/>
              </a:spcAft>
              <a:buClr>
                <a:schemeClr val="dk1"/>
              </a:buClr>
              <a:buSzPts val="700"/>
              <a:buNone/>
              <a:defRPr b="1" sz="700">
                <a:solidFill>
                  <a:schemeClr val="dk1"/>
                </a:solidFill>
                <a:latin typeface="Quattrocento Sans"/>
                <a:ea typeface="Quattrocento Sans"/>
                <a:cs typeface="Quattrocento Sans"/>
                <a:sym typeface="Quattrocento Sans"/>
              </a:defRPr>
            </a:lvl1pPr>
            <a:lvl2pPr indent="-228600" lvl="1" marL="914400" rtl="0" algn="l">
              <a:lnSpc>
                <a:spcPct val="100000"/>
              </a:lnSpc>
              <a:spcBef>
                <a:spcPts val="0"/>
              </a:spcBef>
              <a:spcAft>
                <a:spcPts val="0"/>
              </a:spcAft>
              <a:buClr>
                <a:schemeClr val="dk1"/>
              </a:buClr>
              <a:buSzPts val="1200"/>
              <a:buNone/>
              <a:defRPr/>
            </a:lvl2pPr>
            <a:lvl3pPr indent="-228600" lvl="2" marL="1371600" rtl="0" algn="l">
              <a:lnSpc>
                <a:spcPct val="100000"/>
              </a:lnSpc>
              <a:spcBef>
                <a:spcPts val="0"/>
              </a:spcBef>
              <a:spcAft>
                <a:spcPts val="0"/>
              </a:spcAft>
              <a:buClr>
                <a:schemeClr val="dk2"/>
              </a:buClr>
              <a:buSzPts val="1200"/>
              <a:buNone/>
              <a:defRPr/>
            </a:lvl3pPr>
            <a:lvl4pPr indent="-228600" lvl="3" marL="1828800" rtl="0" algn="l">
              <a:lnSpc>
                <a:spcPct val="100000"/>
              </a:lnSpc>
              <a:spcBef>
                <a:spcPts val="0"/>
              </a:spcBef>
              <a:spcAft>
                <a:spcPts val="0"/>
              </a:spcAft>
              <a:buClr>
                <a:schemeClr val="dk1"/>
              </a:buClr>
              <a:buSzPts val="1200"/>
              <a:buNone/>
              <a:defRPr/>
            </a:lvl4pPr>
            <a:lvl5pPr indent="-228600" lvl="4" marL="2286000" rtl="0" algn="l">
              <a:lnSpc>
                <a:spcPct val="100000"/>
              </a:lnSpc>
              <a:spcBef>
                <a:spcPts val="0"/>
              </a:spcBef>
              <a:spcAft>
                <a:spcPts val="0"/>
              </a:spcAft>
              <a:buClr>
                <a:schemeClr val="dk1"/>
              </a:buClr>
              <a:buSzPts val="1200"/>
              <a:buNone/>
              <a:defRPr/>
            </a:lvl5pPr>
            <a:lvl6pPr indent="-228600" lvl="5" marL="2743200" rtl="0" algn="l">
              <a:spcBef>
                <a:spcPts val="300"/>
              </a:spcBef>
              <a:spcAft>
                <a:spcPts val="0"/>
              </a:spcAft>
              <a:buClr>
                <a:schemeClr val="dk1"/>
              </a:buClr>
              <a:buSzPts val="1300"/>
              <a:buNone/>
              <a:defRPr/>
            </a:lvl6pPr>
            <a:lvl7pPr indent="-228600" lvl="6" marL="3200400" rtl="0" algn="l">
              <a:lnSpc>
                <a:spcPct val="100000"/>
              </a:lnSpc>
              <a:spcBef>
                <a:spcPts val="0"/>
              </a:spcBef>
              <a:spcAft>
                <a:spcPts val="0"/>
              </a:spcAft>
              <a:buClr>
                <a:schemeClr val="dk1"/>
              </a:buClr>
              <a:buSzPts val="1300"/>
              <a:buNone/>
              <a:defRPr/>
            </a:lvl7pPr>
            <a:lvl8pPr indent="-311150" lvl="7" marL="3657600" rtl="0" algn="l">
              <a:spcBef>
                <a:spcPts val="300"/>
              </a:spcBef>
              <a:spcAft>
                <a:spcPts val="0"/>
              </a:spcAft>
              <a:buClr>
                <a:schemeClr val="dk1"/>
              </a:buClr>
              <a:buSzPts val="1300"/>
              <a:buChar char="•"/>
              <a:defRPr/>
            </a:lvl8pPr>
            <a:lvl9pPr indent="-311150" lvl="8" marL="4114800" rtl="0" algn="l">
              <a:spcBef>
                <a:spcPts val="300"/>
              </a:spcBef>
              <a:spcAft>
                <a:spcPts val="0"/>
              </a:spcAft>
              <a:buClr>
                <a:schemeClr val="dk1"/>
              </a:buClr>
              <a:buSzPts val="1300"/>
              <a:buChar char="•"/>
              <a:defRPr/>
            </a:lvl9pPr>
          </a:lstStyle>
          <a:p/>
        </p:txBody>
      </p:sp>
      <p:sp>
        <p:nvSpPr>
          <p:cNvPr id="1306" name="Google Shape;1306;p218"/>
          <p:cNvSpPr txBox="1"/>
          <p:nvPr>
            <p:ph idx="7" type="body"/>
          </p:nvPr>
        </p:nvSpPr>
        <p:spPr>
          <a:xfrm>
            <a:off x="3235532" y="4252785"/>
            <a:ext cx="2721900" cy="147000"/>
          </a:xfrm>
          <a:prstGeom prst="rect">
            <a:avLst/>
          </a:prstGeom>
          <a:noFill/>
          <a:ln>
            <a:noFill/>
          </a:ln>
        </p:spPr>
        <p:txBody>
          <a:bodyPr anchorCtr="0" anchor="t" bIns="67225" lIns="0" spcFirstLastPara="1" rIns="107575" wrap="square" tIns="0">
            <a:noAutofit/>
          </a:bodyPr>
          <a:lstStyle>
            <a:lvl1pPr indent="-228600" lvl="0" marL="457200" rtl="0" algn="l">
              <a:lnSpc>
                <a:spcPct val="100000"/>
              </a:lnSpc>
              <a:spcBef>
                <a:spcPts val="0"/>
              </a:spcBef>
              <a:spcAft>
                <a:spcPts val="0"/>
              </a:spcAft>
              <a:buClr>
                <a:schemeClr val="dk1"/>
              </a:buClr>
              <a:buSzPts val="700"/>
              <a:buNone/>
              <a:defRPr b="1" sz="700">
                <a:solidFill>
                  <a:schemeClr val="dk1"/>
                </a:solidFill>
                <a:latin typeface="Quattrocento Sans"/>
                <a:ea typeface="Quattrocento Sans"/>
                <a:cs typeface="Quattrocento Sans"/>
                <a:sym typeface="Quattrocento Sans"/>
              </a:defRPr>
            </a:lvl1pPr>
            <a:lvl2pPr indent="-228600" lvl="1" marL="914400" rtl="0" algn="l">
              <a:lnSpc>
                <a:spcPct val="100000"/>
              </a:lnSpc>
              <a:spcBef>
                <a:spcPts val="0"/>
              </a:spcBef>
              <a:spcAft>
                <a:spcPts val="0"/>
              </a:spcAft>
              <a:buClr>
                <a:schemeClr val="dk1"/>
              </a:buClr>
              <a:buSzPts val="1200"/>
              <a:buNone/>
              <a:defRPr/>
            </a:lvl2pPr>
            <a:lvl3pPr indent="-228600" lvl="2" marL="1371600" rtl="0" algn="l">
              <a:lnSpc>
                <a:spcPct val="100000"/>
              </a:lnSpc>
              <a:spcBef>
                <a:spcPts val="0"/>
              </a:spcBef>
              <a:spcAft>
                <a:spcPts val="0"/>
              </a:spcAft>
              <a:buClr>
                <a:schemeClr val="dk2"/>
              </a:buClr>
              <a:buSzPts val="1200"/>
              <a:buNone/>
              <a:defRPr/>
            </a:lvl3pPr>
            <a:lvl4pPr indent="-228600" lvl="3" marL="1828800" rtl="0" algn="l">
              <a:lnSpc>
                <a:spcPct val="100000"/>
              </a:lnSpc>
              <a:spcBef>
                <a:spcPts val="0"/>
              </a:spcBef>
              <a:spcAft>
                <a:spcPts val="0"/>
              </a:spcAft>
              <a:buClr>
                <a:schemeClr val="dk1"/>
              </a:buClr>
              <a:buSzPts val="1200"/>
              <a:buNone/>
              <a:defRPr/>
            </a:lvl4pPr>
            <a:lvl5pPr indent="-228600" lvl="4" marL="2286000" rtl="0" algn="l">
              <a:lnSpc>
                <a:spcPct val="100000"/>
              </a:lnSpc>
              <a:spcBef>
                <a:spcPts val="0"/>
              </a:spcBef>
              <a:spcAft>
                <a:spcPts val="0"/>
              </a:spcAft>
              <a:buClr>
                <a:schemeClr val="dk1"/>
              </a:buClr>
              <a:buSzPts val="1200"/>
              <a:buNone/>
              <a:defRPr/>
            </a:lvl5pPr>
            <a:lvl6pPr indent="-228600" lvl="5" marL="2743200" rtl="0" algn="l">
              <a:spcBef>
                <a:spcPts val="300"/>
              </a:spcBef>
              <a:spcAft>
                <a:spcPts val="0"/>
              </a:spcAft>
              <a:buClr>
                <a:schemeClr val="dk1"/>
              </a:buClr>
              <a:buSzPts val="1300"/>
              <a:buNone/>
              <a:defRPr/>
            </a:lvl6pPr>
            <a:lvl7pPr indent="-228600" lvl="6" marL="3200400" rtl="0" algn="l">
              <a:lnSpc>
                <a:spcPct val="100000"/>
              </a:lnSpc>
              <a:spcBef>
                <a:spcPts val="0"/>
              </a:spcBef>
              <a:spcAft>
                <a:spcPts val="0"/>
              </a:spcAft>
              <a:buClr>
                <a:schemeClr val="dk1"/>
              </a:buClr>
              <a:buSzPts val="1300"/>
              <a:buNone/>
              <a:defRPr/>
            </a:lvl7pPr>
            <a:lvl8pPr indent="-311150" lvl="7" marL="3657600" rtl="0" algn="l">
              <a:spcBef>
                <a:spcPts val="300"/>
              </a:spcBef>
              <a:spcAft>
                <a:spcPts val="0"/>
              </a:spcAft>
              <a:buClr>
                <a:schemeClr val="dk1"/>
              </a:buClr>
              <a:buSzPts val="1300"/>
              <a:buChar char="•"/>
              <a:defRPr/>
            </a:lvl8pPr>
            <a:lvl9pPr indent="-311150" lvl="8" marL="4114800" rtl="0" algn="l">
              <a:spcBef>
                <a:spcPts val="300"/>
              </a:spcBef>
              <a:spcAft>
                <a:spcPts val="0"/>
              </a:spcAft>
              <a:buClr>
                <a:schemeClr val="dk1"/>
              </a:buClr>
              <a:buSzPts val="1300"/>
              <a:buChar char="•"/>
              <a:defRPr/>
            </a:lvl9pPr>
          </a:lstStyle>
          <a:p/>
        </p:txBody>
      </p:sp>
      <p:sp>
        <p:nvSpPr>
          <p:cNvPr id="1307" name="Google Shape;1307;p218"/>
          <p:cNvSpPr txBox="1"/>
          <p:nvPr>
            <p:ph idx="8" type="body"/>
          </p:nvPr>
        </p:nvSpPr>
        <p:spPr>
          <a:xfrm>
            <a:off x="6104559" y="4252785"/>
            <a:ext cx="2721900" cy="147000"/>
          </a:xfrm>
          <a:prstGeom prst="rect">
            <a:avLst/>
          </a:prstGeom>
          <a:noFill/>
          <a:ln>
            <a:noFill/>
          </a:ln>
        </p:spPr>
        <p:txBody>
          <a:bodyPr anchorCtr="0" anchor="t" bIns="67225" lIns="0" spcFirstLastPara="1" rIns="107575" wrap="square" tIns="0">
            <a:noAutofit/>
          </a:bodyPr>
          <a:lstStyle>
            <a:lvl1pPr indent="-228600" lvl="0" marL="457200" rtl="0" algn="l">
              <a:lnSpc>
                <a:spcPct val="100000"/>
              </a:lnSpc>
              <a:spcBef>
                <a:spcPts val="0"/>
              </a:spcBef>
              <a:spcAft>
                <a:spcPts val="0"/>
              </a:spcAft>
              <a:buClr>
                <a:schemeClr val="dk1"/>
              </a:buClr>
              <a:buSzPts val="700"/>
              <a:buNone/>
              <a:defRPr b="1" sz="700">
                <a:solidFill>
                  <a:schemeClr val="dk1"/>
                </a:solidFill>
                <a:latin typeface="Quattrocento Sans"/>
                <a:ea typeface="Quattrocento Sans"/>
                <a:cs typeface="Quattrocento Sans"/>
                <a:sym typeface="Quattrocento Sans"/>
              </a:defRPr>
            </a:lvl1pPr>
            <a:lvl2pPr indent="-228600" lvl="1" marL="914400" rtl="0" algn="l">
              <a:lnSpc>
                <a:spcPct val="100000"/>
              </a:lnSpc>
              <a:spcBef>
                <a:spcPts val="0"/>
              </a:spcBef>
              <a:spcAft>
                <a:spcPts val="0"/>
              </a:spcAft>
              <a:buClr>
                <a:schemeClr val="dk1"/>
              </a:buClr>
              <a:buSzPts val="1200"/>
              <a:buNone/>
              <a:defRPr/>
            </a:lvl2pPr>
            <a:lvl3pPr indent="-228600" lvl="2" marL="1371600" rtl="0" algn="l">
              <a:lnSpc>
                <a:spcPct val="100000"/>
              </a:lnSpc>
              <a:spcBef>
                <a:spcPts val="0"/>
              </a:spcBef>
              <a:spcAft>
                <a:spcPts val="0"/>
              </a:spcAft>
              <a:buClr>
                <a:schemeClr val="dk2"/>
              </a:buClr>
              <a:buSzPts val="1200"/>
              <a:buNone/>
              <a:defRPr/>
            </a:lvl3pPr>
            <a:lvl4pPr indent="-228600" lvl="3" marL="1828800" rtl="0" algn="l">
              <a:lnSpc>
                <a:spcPct val="100000"/>
              </a:lnSpc>
              <a:spcBef>
                <a:spcPts val="0"/>
              </a:spcBef>
              <a:spcAft>
                <a:spcPts val="0"/>
              </a:spcAft>
              <a:buClr>
                <a:schemeClr val="dk1"/>
              </a:buClr>
              <a:buSzPts val="1200"/>
              <a:buNone/>
              <a:defRPr/>
            </a:lvl4pPr>
            <a:lvl5pPr indent="-228600" lvl="4" marL="2286000" rtl="0" algn="l">
              <a:lnSpc>
                <a:spcPct val="100000"/>
              </a:lnSpc>
              <a:spcBef>
                <a:spcPts val="0"/>
              </a:spcBef>
              <a:spcAft>
                <a:spcPts val="0"/>
              </a:spcAft>
              <a:buClr>
                <a:schemeClr val="dk1"/>
              </a:buClr>
              <a:buSzPts val="1200"/>
              <a:buNone/>
              <a:defRPr/>
            </a:lvl5pPr>
            <a:lvl6pPr indent="-228600" lvl="5" marL="2743200" rtl="0" algn="l">
              <a:spcBef>
                <a:spcPts val="300"/>
              </a:spcBef>
              <a:spcAft>
                <a:spcPts val="0"/>
              </a:spcAft>
              <a:buClr>
                <a:schemeClr val="dk1"/>
              </a:buClr>
              <a:buSzPts val="1300"/>
              <a:buNone/>
              <a:defRPr/>
            </a:lvl6pPr>
            <a:lvl7pPr indent="-228600" lvl="6" marL="3200400" rtl="0" algn="l">
              <a:lnSpc>
                <a:spcPct val="100000"/>
              </a:lnSpc>
              <a:spcBef>
                <a:spcPts val="0"/>
              </a:spcBef>
              <a:spcAft>
                <a:spcPts val="0"/>
              </a:spcAft>
              <a:buClr>
                <a:schemeClr val="dk1"/>
              </a:buClr>
              <a:buSzPts val="1300"/>
              <a:buNone/>
              <a:defRPr/>
            </a:lvl7pPr>
            <a:lvl8pPr indent="-311150" lvl="7" marL="3657600" rtl="0" algn="l">
              <a:spcBef>
                <a:spcPts val="300"/>
              </a:spcBef>
              <a:spcAft>
                <a:spcPts val="0"/>
              </a:spcAft>
              <a:buClr>
                <a:schemeClr val="dk1"/>
              </a:buClr>
              <a:buSzPts val="1300"/>
              <a:buChar char="•"/>
              <a:defRPr/>
            </a:lvl8pPr>
            <a:lvl9pPr indent="-311150" lvl="8" marL="4114800" rtl="0" algn="l">
              <a:spcBef>
                <a:spcPts val="300"/>
              </a:spcBef>
              <a:spcAft>
                <a:spcPts val="0"/>
              </a:spcAft>
              <a:buClr>
                <a:schemeClr val="dk1"/>
              </a:buClr>
              <a:buSzPts val="1300"/>
              <a:buChar char="•"/>
              <a:defRPr/>
            </a:lvl9pPr>
          </a:lstStyle>
          <a:p/>
        </p:txBody>
      </p:sp>
      <p:sp>
        <p:nvSpPr>
          <p:cNvPr id="1308" name="Google Shape;1308;p218"/>
          <p:cNvSpPr txBox="1"/>
          <p:nvPr>
            <p:ph idx="9" type="body"/>
          </p:nvPr>
        </p:nvSpPr>
        <p:spPr>
          <a:xfrm>
            <a:off x="6104559" y="4392871"/>
            <a:ext cx="2705700" cy="2262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dk1"/>
              </a:buClr>
              <a:buSzPts val="700"/>
              <a:buNone/>
              <a:defRPr b="0" i="0" sz="700">
                <a:solidFill>
                  <a:schemeClr val="dk1"/>
                </a:solidFill>
                <a:latin typeface="Quattrocento Sans"/>
                <a:ea typeface="Quattrocento Sans"/>
                <a:cs typeface="Quattrocento Sans"/>
                <a:sym typeface="Quattrocento Sans"/>
              </a:defRPr>
            </a:lvl1pPr>
            <a:lvl2pPr indent="-228600" lvl="1" marL="914400" rtl="0" algn="l">
              <a:lnSpc>
                <a:spcPct val="100000"/>
              </a:lnSpc>
              <a:spcBef>
                <a:spcPts val="0"/>
              </a:spcBef>
              <a:spcAft>
                <a:spcPts val="0"/>
              </a:spcAft>
              <a:buClr>
                <a:schemeClr val="dk1"/>
              </a:buClr>
              <a:buSzPts val="1200"/>
              <a:buNone/>
              <a:defRPr/>
            </a:lvl2pPr>
            <a:lvl3pPr indent="-228600" lvl="2" marL="1371600" rtl="0" algn="l">
              <a:lnSpc>
                <a:spcPct val="100000"/>
              </a:lnSpc>
              <a:spcBef>
                <a:spcPts val="0"/>
              </a:spcBef>
              <a:spcAft>
                <a:spcPts val="0"/>
              </a:spcAft>
              <a:buClr>
                <a:schemeClr val="dk2"/>
              </a:buClr>
              <a:buSzPts val="1200"/>
              <a:buNone/>
              <a:defRPr/>
            </a:lvl3pPr>
            <a:lvl4pPr indent="-228600" lvl="3" marL="1828800" rtl="0" algn="l">
              <a:lnSpc>
                <a:spcPct val="100000"/>
              </a:lnSpc>
              <a:spcBef>
                <a:spcPts val="0"/>
              </a:spcBef>
              <a:spcAft>
                <a:spcPts val="0"/>
              </a:spcAft>
              <a:buClr>
                <a:schemeClr val="dk1"/>
              </a:buClr>
              <a:buSzPts val="1200"/>
              <a:buNone/>
              <a:defRPr/>
            </a:lvl4pPr>
            <a:lvl5pPr indent="-228600" lvl="4" marL="2286000" rtl="0" algn="l">
              <a:lnSpc>
                <a:spcPct val="100000"/>
              </a:lnSpc>
              <a:spcBef>
                <a:spcPts val="0"/>
              </a:spcBef>
              <a:spcAft>
                <a:spcPts val="0"/>
              </a:spcAft>
              <a:buClr>
                <a:schemeClr val="dk1"/>
              </a:buClr>
              <a:buSzPts val="1200"/>
              <a:buNone/>
              <a:defRPr/>
            </a:lvl5pPr>
            <a:lvl6pPr indent="-228600" lvl="5" marL="2743200" rtl="0" algn="l">
              <a:spcBef>
                <a:spcPts val="300"/>
              </a:spcBef>
              <a:spcAft>
                <a:spcPts val="0"/>
              </a:spcAft>
              <a:buClr>
                <a:schemeClr val="dk1"/>
              </a:buClr>
              <a:buSzPts val="1300"/>
              <a:buNone/>
              <a:defRPr/>
            </a:lvl6pPr>
            <a:lvl7pPr indent="-228600" lvl="6" marL="3200400" rtl="0" algn="l">
              <a:lnSpc>
                <a:spcPct val="100000"/>
              </a:lnSpc>
              <a:spcBef>
                <a:spcPts val="0"/>
              </a:spcBef>
              <a:spcAft>
                <a:spcPts val="0"/>
              </a:spcAft>
              <a:buClr>
                <a:schemeClr val="dk1"/>
              </a:buClr>
              <a:buSzPts val="1300"/>
              <a:buNone/>
              <a:defRPr/>
            </a:lvl7pPr>
            <a:lvl8pPr indent="-311150" lvl="7" marL="3657600" rtl="0" algn="l">
              <a:spcBef>
                <a:spcPts val="300"/>
              </a:spcBef>
              <a:spcAft>
                <a:spcPts val="0"/>
              </a:spcAft>
              <a:buClr>
                <a:schemeClr val="dk1"/>
              </a:buClr>
              <a:buSzPts val="1300"/>
              <a:buChar char="•"/>
              <a:defRPr/>
            </a:lvl8pPr>
            <a:lvl9pPr indent="-311150" lvl="8" marL="4114800" rtl="0" algn="l">
              <a:spcBef>
                <a:spcPts val="300"/>
              </a:spcBef>
              <a:spcAft>
                <a:spcPts val="0"/>
              </a:spcAft>
              <a:buClr>
                <a:schemeClr val="dk1"/>
              </a:buClr>
              <a:buSzPts val="1300"/>
              <a:buChar char="•"/>
              <a:defRPr/>
            </a:lvl9pPr>
          </a:lstStyle>
          <a:p/>
        </p:txBody>
      </p:sp>
      <p:pic>
        <p:nvPicPr>
          <p:cNvPr id="1309" name="Google Shape;1309;p218"/>
          <p:cNvPicPr preferRelativeResize="0"/>
          <p:nvPr/>
        </p:nvPicPr>
        <p:blipFill>
          <a:blip r:embed="rId2">
            <a:alphaModFix/>
          </a:blip>
          <a:stretch>
            <a:fillRect/>
          </a:stretch>
        </p:blipFill>
        <p:spPr>
          <a:xfrm>
            <a:off x="7731324" y="293638"/>
            <a:ext cx="1083526" cy="210283"/>
          </a:xfrm>
          <a:prstGeom prst="rect">
            <a:avLst/>
          </a:prstGeom>
          <a:noFill/>
          <a:ln>
            <a:noFill/>
          </a:ln>
        </p:spPr>
      </p:pic>
    </p:spTree>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1_Table of Contents">
    <p:spTree>
      <p:nvGrpSpPr>
        <p:cNvPr id="89" name="Shape 89"/>
        <p:cNvGrpSpPr/>
        <p:nvPr/>
      </p:nvGrpSpPr>
      <p:grpSpPr>
        <a:xfrm>
          <a:off x="0" y="0"/>
          <a:ext cx="0" cy="0"/>
          <a:chOff x="0" y="0"/>
          <a:chExt cx="0" cy="0"/>
        </a:xfrm>
      </p:grpSpPr>
      <p:sp>
        <p:nvSpPr>
          <p:cNvPr id="90" name="Google Shape;90;p23"/>
          <p:cNvSpPr txBox="1"/>
          <p:nvPr>
            <p:ph type="title"/>
          </p:nvPr>
        </p:nvSpPr>
        <p:spPr>
          <a:xfrm>
            <a:off x="341997" y="876707"/>
            <a:ext cx="2713800" cy="6747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1"/>
              </a:buClr>
              <a:buSzPts val="1000"/>
              <a:buFont typeface="Quattrocento Sans"/>
              <a:buNone/>
              <a:defRPr sz="1300">
                <a:solidFill>
                  <a:schemeClr val="dk1"/>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91" name="Google Shape;91;p23"/>
          <p:cNvSpPr txBox="1"/>
          <p:nvPr>
            <p:ph idx="1" type="body"/>
          </p:nvPr>
        </p:nvSpPr>
        <p:spPr>
          <a:xfrm>
            <a:off x="4672382" y="876707"/>
            <a:ext cx="2878200" cy="28404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2"/>
              </a:buClr>
              <a:buSzPts val="900"/>
              <a:buNone/>
              <a:defRPr sz="1300">
                <a:solidFill>
                  <a:schemeClr val="dk2"/>
                </a:solidFill>
              </a:defRPr>
            </a:lvl1pPr>
            <a:lvl2pPr indent="-228600" lvl="1" marL="914400" algn="l">
              <a:lnSpc>
                <a:spcPct val="100000"/>
              </a:lnSpc>
              <a:spcBef>
                <a:spcPts val="400"/>
              </a:spcBef>
              <a:spcAft>
                <a:spcPts val="0"/>
              </a:spcAft>
              <a:buClr>
                <a:schemeClr val="dk1"/>
              </a:buClr>
              <a:buSzPts val="900"/>
              <a:buNone/>
              <a:defRPr sz="1300"/>
            </a:lvl2pPr>
            <a:lvl3pPr indent="-228600" lvl="2" marL="1371600" algn="l">
              <a:lnSpc>
                <a:spcPct val="100000"/>
              </a:lnSpc>
              <a:spcBef>
                <a:spcPts val="0"/>
              </a:spcBef>
              <a:spcAft>
                <a:spcPts val="0"/>
              </a:spcAft>
              <a:buClr>
                <a:schemeClr val="dk2"/>
              </a:buClr>
              <a:buSzPts val="900"/>
              <a:buNone/>
              <a:defRPr sz="1300"/>
            </a:lvl3pPr>
            <a:lvl4pPr indent="-228600" lvl="3" marL="1828800" algn="l">
              <a:lnSpc>
                <a:spcPct val="100000"/>
              </a:lnSpc>
              <a:spcBef>
                <a:spcPts val="0"/>
              </a:spcBef>
              <a:spcAft>
                <a:spcPts val="0"/>
              </a:spcAft>
              <a:buClr>
                <a:schemeClr val="dk1"/>
              </a:buClr>
              <a:buSzPts val="900"/>
              <a:buNone/>
              <a:defRPr sz="1300"/>
            </a:lvl4pPr>
            <a:lvl5pPr indent="-228600" lvl="4" marL="2286000" algn="l">
              <a:lnSpc>
                <a:spcPct val="100000"/>
              </a:lnSpc>
              <a:spcBef>
                <a:spcPts val="0"/>
              </a:spcBef>
              <a:spcAft>
                <a:spcPts val="0"/>
              </a:spcAft>
              <a:buClr>
                <a:schemeClr val="dk1"/>
              </a:buClr>
              <a:buSzPts val="900"/>
              <a:buNone/>
              <a:defRPr sz="1300"/>
            </a:lvl5pPr>
            <a:lvl6pPr indent="-228600" lvl="5" marL="2743200" algn="l">
              <a:lnSpc>
                <a:spcPct val="100000"/>
              </a:lnSpc>
              <a:spcBef>
                <a:spcPts val="300"/>
              </a:spcBef>
              <a:spcAft>
                <a:spcPts val="0"/>
              </a:spcAft>
              <a:buClr>
                <a:schemeClr val="dk1"/>
              </a:buClr>
              <a:buSzPts val="1000"/>
              <a:buNone/>
              <a:defRPr/>
            </a:lvl6pPr>
            <a:lvl7pPr indent="-228600" lvl="6" marL="3200400" algn="l">
              <a:lnSpc>
                <a:spcPct val="100000"/>
              </a:lnSpc>
              <a:spcBef>
                <a:spcPts val="0"/>
              </a:spcBef>
              <a:spcAft>
                <a:spcPts val="0"/>
              </a:spcAft>
              <a:buClr>
                <a:schemeClr val="dk1"/>
              </a:buClr>
              <a:buSzPts val="1000"/>
              <a:buNone/>
              <a:defRPr/>
            </a:lvl7pPr>
            <a:lvl8pPr indent="-292100" lvl="7" marL="3657600" algn="l">
              <a:lnSpc>
                <a:spcPct val="100000"/>
              </a:lnSpc>
              <a:spcBef>
                <a:spcPts val="300"/>
              </a:spcBef>
              <a:spcAft>
                <a:spcPts val="0"/>
              </a:spcAft>
              <a:buClr>
                <a:schemeClr val="dk1"/>
              </a:buClr>
              <a:buSzPts val="1000"/>
              <a:buChar char="•"/>
              <a:defRPr/>
            </a:lvl8pPr>
            <a:lvl9pPr indent="-292100" lvl="8" marL="4114800" algn="l">
              <a:lnSpc>
                <a:spcPct val="100000"/>
              </a:lnSpc>
              <a:spcBef>
                <a:spcPts val="300"/>
              </a:spcBef>
              <a:spcAft>
                <a:spcPts val="0"/>
              </a:spcAft>
              <a:buClr>
                <a:schemeClr val="dk1"/>
              </a:buClr>
              <a:buSzPts val="1000"/>
              <a:buChar char="•"/>
              <a:defRPr/>
            </a:lvl9pPr>
          </a:lstStyle>
          <a:p/>
        </p:txBody>
      </p:sp>
      <p:sp>
        <p:nvSpPr>
          <p:cNvPr id="92" name="Google Shape;92;p23"/>
          <p:cNvSpPr/>
          <p:nvPr/>
        </p:nvSpPr>
        <p:spPr>
          <a:xfrm>
            <a:off x="7792600" y="276725"/>
            <a:ext cx="1083600" cy="2103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3" name="Google Shape;93;p23"/>
          <p:cNvPicPr preferRelativeResize="0"/>
          <p:nvPr/>
        </p:nvPicPr>
        <p:blipFill>
          <a:blip r:embed="rId2">
            <a:alphaModFix/>
          </a:blip>
          <a:stretch>
            <a:fillRect/>
          </a:stretch>
        </p:blipFill>
        <p:spPr>
          <a:xfrm>
            <a:off x="7792637" y="225063"/>
            <a:ext cx="1083526" cy="210283"/>
          </a:xfrm>
          <a:prstGeom prst="rect">
            <a:avLst/>
          </a:prstGeom>
          <a:noFill/>
          <a:ln>
            <a:noFill/>
          </a:ln>
        </p:spPr>
      </p:pic>
    </p:spTree>
  </p:cSld>
  <p:clrMapOvr>
    <a:masterClrMapping/>
  </p:clrMapOvr>
  <p:transition>
    <p:fade/>
  </p:transition>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layout">
  <p:cSld name="Table layout">
    <p:spTree>
      <p:nvGrpSpPr>
        <p:cNvPr id="1310" name="Shape 1310"/>
        <p:cNvGrpSpPr/>
        <p:nvPr/>
      </p:nvGrpSpPr>
      <p:grpSpPr>
        <a:xfrm>
          <a:off x="0" y="0"/>
          <a:ext cx="0" cy="0"/>
          <a:chOff x="0" y="0"/>
          <a:chExt cx="0" cy="0"/>
        </a:xfrm>
      </p:grpSpPr>
      <p:sp>
        <p:nvSpPr>
          <p:cNvPr id="1311" name="Google Shape;1311;p219"/>
          <p:cNvSpPr txBox="1"/>
          <p:nvPr>
            <p:ph type="title"/>
          </p:nvPr>
        </p:nvSpPr>
        <p:spPr>
          <a:xfrm>
            <a:off x="341996" y="465321"/>
            <a:ext cx="8479800" cy="302400"/>
          </a:xfrm>
          <a:prstGeom prst="rect">
            <a:avLst/>
          </a:prstGeom>
          <a:noFill/>
          <a:ln>
            <a:noFill/>
          </a:ln>
        </p:spPr>
        <p:txBody>
          <a:bodyPr anchorCtr="0" anchor="t" bIns="0" lIns="0" spcFirstLastPara="1" rIns="0" wrap="square" tIns="0">
            <a:noAutofit/>
          </a:bodyPr>
          <a:lstStyle>
            <a:lvl1pPr lvl="0" rtl="0" algn="l">
              <a:lnSpc>
                <a:spcPct val="114285"/>
              </a:lnSpc>
              <a:spcBef>
                <a:spcPts val="0"/>
              </a:spcBef>
              <a:spcAft>
                <a:spcPts val="0"/>
              </a:spcAft>
              <a:buClr>
                <a:schemeClr val="dk1"/>
              </a:buClr>
              <a:buSzPts val="2100"/>
              <a:buFont typeface="Quattrocento Sans"/>
              <a:buNone/>
              <a:defRPr sz="2100">
                <a:solidFill>
                  <a:schemeClr val="dk1"/>
                </a:solidFill>
              </a:defRPr>
            </a:lvl1pPr>
            <a:lvl2pPr lvl="1" rtl="0">
              <a:spcBef>
                <a:spcPts val="0"/>
              </a:spcBef>
              <a:spcAft>
                <a:spcPts val="0"/>
              </a:spcAft>
              <a:buSzPts val="1000"/>
              <a:buNone/>
              <a:defRPr/>
            </a:lvl2pPr>
            <a:lvl3pPr lvl="2" rtl="0">
              <a:spcBef>
                <a:spcPts val="0"/>
              </a:spcBef>
              <a:spcAft>
                <a:spcPts val="0"/>
              </a:spcAft>
              <a:buSzPts val="1000"/>
              <a:buNone/>
              <a:defRPr/>
            </a:lvl3pPr>
            <a:lvl4pPr lvl="3" rtl="0">
              <a:spcBef>
                <a:spcPts val="0"/>
              </a:spcBef>
              <a:spcAft>
                <a:spcPts val="0"/>
              </a:spcAft>
              <a:buSzPts val="10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000"/>
              <a:buNone/>
              <a:defRPr/>
            </a:lvl7pPr>
            <a:lvl8pPr lvl="7" rtl="0">
              <a:spcBef>
                <a:spcPts val="0"/>
              </a:spcBef>
              <a:spcAft>
                <a:spcPts val="0"/>
              </a:spcAft>
              <a:buSzPts val="1000"/>
              <a:buNone/>
              <a:defRPr/>
            </a:lvl8pPr>
            <a:lvl9pPr lvl="8" rtl="0">
              <a:spcBef>
                <a:spcPts val="0"/>
              </a:spcBef>
              <a:spcAft>
                <a:spcPts val="0"/>
              </a:spcAft>
              <a:buSzPts val="1000"/>
              <a:buNone/>
              <a:defRPr/>
            </a:lvl9pPr>
          </a:lstStyle>
          <a:p/>
        </p:txBody>
      </p:sp>
      <p:pic>
        <p:nvPicPr>
          <p:cNvPr id="1312" name="Google Shape;1312;p219"/>
          <p:cNvPicPr preferRelativeResize="0"/>
          <p:nvPr/>
        </p:nvPicPr>
        <p:blipFill>
          <a:blip r:embed="rId2">
            <a:alphaModFix/>
          </a:blip>
          <a:stretch>
            <a:fillRect/>
          </a:stretch>
        </p:blipFill>
        <p:spPr>
          <a:xfrm>
            <a:off x="7731324" y="293638"/>
            <a:ext cx="1083526" cy="210283"/>
          </a:xfrm>
          <a:prstGeom prst="rect">
            <a:avLst/>
          </a:prstGeom>
          <a:noFill/>
          <a:ln>
            <a:noFill/>
          </a:ln>
        </p:spPr>
      </p:pic>
    </p:spTree>
  </p:cSld>
  <p:clrMapOvr>
    <a:masterClrMapping/>
  </p:clrMapOvr>
  <p:transition>
    <p:fade/>
  </p:transition>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medium teal">
  <p:cSld name="Closing medium teal">
    <p:bg>
      <p:bgPr>
        <a:solidFill>
          <a:schemeClr val="dk2"/>
        </a:solidFill>
      </p:bgPr>
    </p:bg>
    <p:spTree>
      <p:nvGrpSpPr>
        <p:cNvPr id="1313" name="Shape 1313"/>
        <p:cNvGrpSpPr/>
        <p:nvPr/>
      </p:nvGrpSpPr>
      <p:grpSpPr>
        <a:xfrm>
          <a:off x="0" y="0"/>
          <a:ext cx="0" cy="0"/>
          <a:chOff x="0" y="0"/>
          <a:chExt cx="0" cy="0"/>
        </a:xfrm>
      </p:grpSpPr>
      <p:pic>
        <p:nvPicPr>
          <p:cNvPr id="1314" name="Google Shape;1314;p220"/>
          <p:cNvPicPr preferRelativeResize="0"/>
          <p:nvPr/>
        </p:nvPicPr>
        <p:blipFill>
          <a:blip r:embed="rId2">
            <a:alphaModFix/>
          </a:blip>
          <a:stretch>
            <a:fillRect/>
          </a:stretch>
        </p:blipFill>
        <p:spPr>
          <a:xfrm>
            <a:off x="226475" y="256969"/>
            <a:ext cx="1528846" cy="296731"/>
          </a:xfrm>
          <a:prstGeom prst="rect">
            <a:avLst/>
          </a:prstGeom>
          <a:noFill/>
          <a:ln>
            <a:noFill/>
          </a:ln>
        </p:spPr>
      </p:pic>
      <p:sp>
        <p:nvSpPr>
          <p:cNvPr id="1315" name="Google Shape;1315;p220"/>
          <p:cNvSpPr txBox="1"/>
          <p:nvPr>
            <p:ph type="title"/>
          </p:nvPr>
        </p:nvSpPr>
        <p:spPr>
          <a:xfrm>
            <a:off x="341996" y="1383957"/>
            <a:ext cx="5591100" cy="11049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Clr>
                <a:schemeClr val="lt1"/>
              </a:buClr>
              <a:buSzPts val="1900"/>
              <a:buFont typeface="Quattrocento Sans"/>
              <a:buNone/>
              <a:defRPr sz="1900">
                <a:solidFill>
                  <a:schemeClr val="lt1"/>
                </a:solidFill>
              </a:defRPr>
            </a:lvl1pPr>
            <a:lvl2pPr lvl="1" rtl="0">
              <a:spcBef>
                <a:spcPts val="1000"/>
              </a:spcBef>
              <a:spcAft>
                <a:spcPts val="0"/>
              </a:spcAft>
              <a:buSzPts val="1000"/>
              <a:buNone/>
              <a:defRPr/>
            </a:lvl2pPr>
            <a:lvl3pPr lvl="2" rtl="0">
              <a:spcBef>
                <a:spcPts val="0"/>
              </a:spcBef>
              <a:spcAft>
                <a:spcPts val="0"/>
              </a:spcAft>
              <a:buSzPts val="1000"/>
              <a:buNone/>
              <a:defRPr/>
            </a:lvl3pPr>
            <a:lvl4pPr lvl="3" rtl="0">
              <a:spcBef>
                <a:spcPts val="0"/>
              </a:spcBef>
              <a:spcAft>
                <a:spcPts val="0"/>
              </a:spcAft>
              <a:buSzPts val="10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000"/>
              <a:buNone/>
              <a:defRPr/>
            </a:lvl7pPr>
            <a:lvl8pPr lvl="7" rtl="0">
              <a:spcBef>
                <a:spcPts val="0"/>
              </a:spcBef>
              <a:spcAft>
                <a:spcPts val="0"/>
              </a:spcAft>
              <a:buSzPts val="1000"/>
              <a:buNone/>
              <a:defRPr/>
            </a:lvl8pPr>
            <a:lvl9pPr lvl="8" rtl="0">
              <a:spcBef>
                <a:spcPts val="0"/>
              </a:spcBef>
              <a:spcAft>
                <a:spcPts val="0"/>
              </a:spcAft>
              <a:buSzPts val="10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2">
  <p:cSld name="Section title 2">
    <p:bg>
      <p:bgPr>
        <a:solidFill>
          <a:schemeClr val="dk2"/>
        </a:solidFill>
      </p:bgPr>
    </p:bg>
    <p:spTree>
      <p:nvGrpSpPr>
        <p:cNvPr id="1316" name="Shape 1316"/>
        <p:cNvGrpSpPr/>
        <p:nvPr/>
      </p:nvGrpSpPr>
      <p:grpSpPr>
        <a:xfrm>
          <a:off x="0" y="0"/>
          <a:ext cx="0" cy="0"/>
          <a:chOff x="0" y="0"/>
          <a:chExt cx="0" cy="0"/>
        </a:xfrm>
      </p:grpSpPr>
      <p:sp>
        <p:nvSpPr>
          <p:cNvPr id="1317" name="Google Shape;1317;p221"/>
          <p:cNvSpPr/>
          <p:nvPr/>
        </p:nvSpPr>
        <p:spPr>
          <a:xfrm>
            <a:off x="6206108" y="137932"/>
            <a:ext cx="1481400" cy="666300"/>
          </a:xfrm>
          <a:prstGeom prst="rect">
            <a:avLst/>
          </a:prstGeom>
          <a:solidFill>
            <a:srgbClr val="0078D3"/>
          </a:solidFill>
          <a:ln>
            <a:noFill/>
          </a:ln>
        </p:spPr>
        <p:txBody>
          <a:bodyPr anchorCtr="0" anchor="t" bIns="107575" lIns="134475" spcFirstLastPara="1" rIns="134475" wrap="square" tIns="107575">
            <a:noAutofit/>
          </a:bodyPr>
          <a:lstStyle/>
          <a:p>
            <a:pPr indent="0" lvl="0" marL="0" marR="0" rtl="0" algn="ctr">
              <a:lnSpc>
                <a:spcPct val="90000"/>
              </a:lnSpc>
              <a:spcBef>
                <a:spcPts val="0"/>
              </a:spcBef>
              <a:spcAft>
                <a:spcPts val="0"/>
              </a:spcAft>
              <a:buNone/>
            </a:pPr>
            <a:r>
              <a:t/>
            </a:r>
            <a:endParaRPr b="0" i="0" sz="1800" u="none" cap="none" strike="noStrike">
              <a:solidFill>
                <a:srgbClr val="FFFFFF"/>
              </a:solidFill>
              <a:latin typeface="Quattrocento Sans"/>
              <a:ea typeface="Quattrocento Sans"/>
              <a:cs typeface="Quattrocento Sans"/>
              <a:sym typeface="Quattrocento Sans"/>
            </a:endParaRPr>
          </a:p>
        </p:txBody>
      </p:sp>
      <p:sp>
        <p:nvSpPr>
          <p:cNvPr id="1318" name="Google Shape;1318;p221"/>
          <p:cNvSpPr txBox="1"/>
          <p:nvPr>
            <p:ph type="title"/>
          </p:nvPr>
        </p:nvSpPr>
        <p:spPr>
          <a:xfrm>
            <a:off x="341996" y="706269"/>
            <a:ext cx="5591100" cy="26688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chemeClr val="lt2"/>
              </a:buClr>
              <a:buSzPts val="3500"/>
              <a:buFont typeface="Quattrocento Sans"/>
              <a:buNone/>
              <a:defRPr sz="3500">
                <a:solidFill>
                  <a:schemeClr val="lt2"/>
                </a:solidFill>
              </a:defRPr>
            </a:lvl1pPr>
            <a:lvl2pPr lvl="1" rtl="0">
              <a:spcBef>
                <a:spcPts val="0"/>
              </a:spcBef>
              <a:spcAft>
                <a:spcPts val="0"/>
              </a:spcAft>
              <a:buSzPts val="1000"/>
              <a:buNone/>
              <a:defRPr/>
            </a:lvl2pPr>
            <a:lvl3pPr lvl="2" rtl="0">
              <a:spcBef>
                <a:spcPts val="0"/>
              </a:spcBef>
              <a:spcAft>
                <a:spcPts val="0"/>
              </a:spcAft>
              <a:buSzPts val="1000"/>
              <a:buNone/>
              <a:defRPr/>
            </a:lvl3pPr>
            <a:lvl4pPr lvl="3" rtl="0">
              <a:spcBef>
                <a:spcPts val="0"/>
              </a:spcBef>
              <a:spcAft>
                <a:spcPts val="0"/>
              </a:spcAft>
              <a:buSzPts val="10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000"/>
              <a:buNone/>
              <a:defRPr/>
            </a:lvl7pPr>
            <a:lvl8pPr lvl="7" rtl="0">
              <a:spcBef>
                <a:spcPts val="0"/>
              </a:spcBef>
              <a:spcAft>
                <a:spcPts val="0"/>
              </a:spcAft>
              <a:buSzPts val="1000"/>
              <a:buNone/>
              <a:defRPr/>
            </a:lvl8pPr>
            <a:lvl9pPr lvl="8" rtl="0">
              <a:spcBef>
                <a:spcPts val="0"/>
              </a:spcBef>
              <a:spcAft>
                <a:spcPts val="0"/>
              </a:spcAft>
              <a:buSzPts val="1000"/>
              <a:buNone/>
              <a:defRPr/>
            </a:lvl9pPr>
          </a:lstStyle>
          <a:p/>
        </p:txBody>
      </p:sp>
      <p:pic>
        <p:nvPicPr>
          <p:cNvPr id="1319" name="Google Shape;1319;p221"/>
          <p:cNvPicPr preferRelativeResize="0"/>
          <p:nvPr/>
        </p:nvPicPr>
        <p:blipFill>
          <a:blip r:embed="rId2">
            <a:alphaModFix/>
          </a:blip>
          <a:stretch>
            <a:fillRect/>
          </a:stretch>
        </p:blipFill>
        <p:spPr>
          <a:xfrm>
            <a:off x="45749" y="4753223"/>
            <a:ext cx="1528846" cy="296731"/>
          </a:xfrm>
          <a:prstGeom prst="rect">
            <a:avLst/>
          </a:prstGeom>
          <a:noFill/>
          <a:ln>
            <a:noFill/>
          </a:ln>
        </p:spPr>
      </p:pic>
    </p:spTree>
  </p:cSld>
  <p:clrMapOvr>
    <a:masterClrMapping/>
  </p:clrMapOvr>
  <p:transition>
    <p:fade/>
  </p:transition>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3">
  <p:cSld name="Section title 3">
    <p:bg>
      <p:bgPr>
        <a:solidFill>
          <a:schemeClr val="dk1"/>
        </a:solidFill>
      </p:bgPr>
    </p:bg>
    <p:spTree>
      <p:nvGrpSpPr>
        <p:cNvPr id="1320" name="Shape 1320"/>
        <p:cNvGrpSpPr/>
        <p:nvPr/>
      </p:nvGrpSpPr>
      <p:grpSpPr>
        <a:xfrm>
          <a:off x="0" y="0"/>
          <a:ext cx="0" cy="0"/>
          <a:chOff x="0" y="0"/>
          <a:chExt cx="0" cy="0"/>
        </a:xfrm>
      </p:grpSpPr>
      <p:pic>
        <p:nvPicPr>
          <p:cNvPr id="1321" name="Google Shape;1321;p222"/>
          <p:cNvPicPr preferRelativeResize="0"/>
          <p:nvPr/>
        </p:nvPicPr>
        <p:blipFill>
          <a:blip r:embed="rId2">
            <a:alphaModFix/>
          </a:blip>
          <a:stretch>
            <a:fillRect/>
          </a:stretch>
        </p:blipFill>
        <p:spPr>
          <a:xfrm>
            <a:off x="223148" y="256988"/>
            <a:ext cx="1528846" cy="296731"/>
          </a:xfrm>
          <a:prstGeom prst="rect">
            <a:avLst/>
          </a:prstGeom>
          <a:noFill/>
          <a:ln>
            <a:noFill/>
          </a:ln>
        </p:spPr>
      </p:pic>
      <p:sp>
        <p:nvSpPr>
          <p:cNvPr id="1322" name="Google Shape;1322;p222"/>
          <p:cNvSpPr txBox="1"/>
          <p:nvPr>
            <p:ph type="title"/>
          </p:nvPr>
        </p:nvSpPr>
        <p:spPr>
          <a:xfrm>
            <a:off x="341996" y="706269"/>
            <a:ext cx="5591100" cy="26688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chemeClr val="lt1"/>
              </a:buClr>
              <a:buSzPts val="3500"/>
              <a:buFont typeface="Quattrocento Sans"/>
              <a:buNone/>
              <a:defRPr sz="3500">
                <a:solidFill>
                  <a:schemeClr val="lt1"/>
                </a:solidFill>
              </a:defRPr>
            </a:lvl1pPr>
            <a:lvl2pPr lvl="1" rtl="0">
              <a:spcBef>
                <a:spcPts val="0"/>
              </a:spcBef>
              <a:spcAft>
                <a:spcPts val="0"/>
              </a:spcAft>
              <a:buSzPts val="1000"/>
              <a:buNone/>
              <a:defRPr/>
            </a:lvl2pPr>
            <a:lvl3pPr lvl="2" rtl="0">
              <a:spcBef>
                <a:spcPts val="0"/>
              </a:spcBef>
              <a:spcAft>
                <a:spcPts val="0"/>
              </a:spcAft>
              <a:buSzPts val="1000"/>
              <a:buNone/>
              <a:defRPr/>
            </a:lvl3pPr>
            <a:lvl4pPr lvl="3" rtl="0">
              <a:spcBef>
                <a:spcPts val="0"/>
              </a:spcBef>
              <a:spcAft>
                <a:spcPts val="0"/>
              </a:spcAft>
              <a:buSzPts val="10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000"/>
              <a:buNone/>
              <a:defRPr/>
            </a:lvl7pPr>
            <a:lvl8pPr lvl="7" rtl="0">
              <a:spcBef>
                <a:spcPts val="0"/>
              </a:spcBef>
              <a:spcAft>
                <a:spcPts val="0"/>
              </a:spcAft>
              <a:buSzPts val="1000"/>
              <a:buNone/>
              <a:defRPr/>
            </a:lvl8pPr>
            <a:lvl9pPr lvl="8" rtl="0">
              <a:spcBef>
                <a:spcPts val="0"/>
              </a:spcBef>
              <a:spcAft>
                <a:spcPts val="0"/>
              </a:spcAft>
              <a:buSzPts val="1000"/>
              <a:buNone/>
              <a:defRPr/>
            </a:lvl9pPr>
          </a:lstStyle>
          <a:p/>
        </p:txBody>
      </p:sp>
      <p:sp>
        <p:nvSpPr>
          <p:cNvPr id="1323" name="Google Shape;1323;p222"/>
          <p:cNvSpPr/>
          <p:nvPr/>
        </p:nvSpPr>
        <p:spPr>
          <a:xfrm>
            <a:off x="6221048" y="137932"/>
            <a:ext cx="1481400" cy="666300"/>
          </a:xfrm>
          <a:prstGeom prst="rect">
            <a:avLst/>
          </a:prstGeom>
          <a:solidFill>
            <a:srgbClr val="3C3C41"/>
          </a:solidFill>
          <a:ln>
            <a:noFill/>
          </a:ln>
        </p:spPr>
        <p:txBody>
          <a:bodyPr anchorCtr="0" anchor="t" bIns="107575" lIns="134475" spcFirstLastPara="1" rIns="134475" wrap="square" tIns="107575">
            <a:noAutofit/>
          </a:bodyPr>
          <a:lstStyle/>
          <a:p>
            <a:pPr indent="0" lvl="0" marL="0" marR="0" rtl="0" algn="ctr">
              <a:lnSpc>
                <a:spcPct val="90000"/>
              </a:lnSpc>
              <a:spcBef>
                <a:spcPts val="0"/>
              </a:spcBef>
              <a:spcAft>
                <a:spcPts val="0"/>
              </a:spcAft>
              <a:buNone/>
            </a:pPr>
            <a:r>
              <a:t/>
            </a:r>
            <a:endParaRPr b="0" i="0" sz="1800" u="none" cap="none" strike="noStrike">
              <a:solidFill>
                <a:srgbClr val="FFFFFF"/>
              </a:solidFill>
              <a:latin typeface="Quattrocento Sans"/>
              <a:ea typeface="Quattrocento Sans"/>
              <a:cs typeface="Quattrocento Sans"/>
              <a:sym typeface="Quattrocento Sans"/>
            </a:endParaRPr>
          </a:p>
        </p:txBody>
      </p:sp>
    </p:spTree>
  </p:cSld>
  <p:clrMapOvr>
    <a:masterClrMapping/>
  </p:clrMapOvr>
  <p:transition>
    <p:fade/>
  </p:transition>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bg>
      <p:bgPr>
        <a:solidFill>
          <a:schemeClr val="dk1"/>
        </a:solidFill>
      </p:bgPr>
    </p:bg>
    <p:spTree>
      <p:nvGrpSpPr>
        <p:cNvPr id="1324" name="Shape 1324"/>
        <p:cNvGrpSpPr/>
        <p:nvPr/>
      </p:nvGrpSpPr>
      <p:grpSpPr>
        <a:xfrm>
          <a:off x="0" y="0"/>
          <a:ext cx="0" cy="0"/>
          <a:chOff x="0" y="0"/>
          <a:chExt cx="0" cy="0"/>
        </a:xfrm>
      </p:grpSpPr>
      <p:sp>
        <p:nvSpPr>
          <p:cNvPr id="1325" name="Google Shape;1325;p223"/>
          <p:cNvSpPr txBox="1"/>
          <p:nvPr>
            <p:ph type="title"/>
          </p:nvPr>
        </p:nvSpPr>
        <p:spPr>
          <a:xfrm>
            <a:off x="254760" y="206374"/>
            <a:ext cx="8560500" cy="8574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lt1"/>
              </a:buClr>
              <a:buSzPts val="1100"/>
              <a:buFont typeface="Source Sans Pro Light"/>
              <a:buNone/>
              <a:defRPr b="0" i="0" sz="3300" u="none" cap="none" strike="noStrike">
                <a:solidFill>
                  <a:schemeClr val="lt1"/>
                </a:solidFill>
                <a:latin typeface="Source Sans Pro Light"/>
                <a:ea typeface="Source Sans Pro Light"/>
                <a:cs typeface="Source Sans Pro Light"/>
                <a:sym typeface="Source Sans Pro Light"/>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1326" name="Google Shape;1326;p223"/>
          <p:cNvSpPr txBox="1"/>
          <p:nvPr>
            <p:ph idx="1" type="body"/>
          </p:nvPr>
        </p:nvSpPr>
        <p:spPr>
          <a:xfrm>
            <a:off x="254760" y="1312863"/>
            <a:ext cx="8560500" cy="3394200"/>
          </a:xfrm>
          <a:prstGeom prst="rect">
            <a:avLst/>
          </a:prstGeom>
          <a:noFill/>
          <a:ln>
            <a:noFill/>
          </a:ln>
        </p:spPr>
        <p:txBody>
          <a:bodyPr anchorCtr="0" anchor="t" bIns="91425" lIns="91425" spcFirstLastPara="1" rIns="91425" wrap="square" tIns="91425">
            <a:noAutofit/>
          </a:bodyPr>
          <a:lstStyle>
            <a:lvl1pPr indent="-361950" lvl="0" marL="457200" marR="0" rtl="0" algn="l">
              <a:lnSpc>
                <a:spcPct val="90000"/>
              </a:lnSpc>
              <a:spcBef>
                <a:spcPts val="800"/>
              </a:spcBef>
              <a:spcAft>
                <a:spcPts val="0"/>
              </a:spcAft>
              <a:buClr>
                <a:schemeClr val="lt1"/>
              </a:buClr>
              <a:buSzPts val="2100"/>
              <a:buFont typeface="Arial"/>
              <a:buChar char="•"/>
              <a:defRPr b="0" i="0" sz="2100" u="none" cap="none" strike="noStrike">
                <a:solidFill>
                  <a:schemeClr val="lt1"/>
                </a:solidFill>
                <a:latin typeface="Source Sans Pro"/>
                <a:ea typeface="Source Sans Pro"/>
                <a:cs typeface="Source Sans Pro"/>
                <a:sym typeface="Source Sans Pro"/>
              </a:defRPr>
            </a:lvl1pPr>
            <a:lvl2pPr indent="-342900" lvl="1" marL="914400" marR="0" rtl="0" algn="l">
              <a:lnSpc>
                <a:spcPct val="90000"/>
              </a:lnSpc>
              <a:spcBef>
                <a:spcPts val="400"/>
              </a:spcBef>
              <a:spcAft>
                <a:spcPts val="0"/>
              </a:spcAft>
              <a:buClr>
                <a:schemeClr val="lt1"/>
              </a:buClr>
              <a:buSzPts val="1800"/>
              <a:buFont typeface="Arial"/>
              <a:buChar char="•"/>
              <a:defRPr b="0" i="0" sz="1800" u="none" cap="none" strike="noStrike">
                <a:solidFill>
                  <a:schemeClr val="lt1"/>
                </a:solidFill>
                <a:latin typeface="Source Sans Pro"/>
                <a:ea typeface="Source Sans Pro"/>
                <a:cs typeface="Source Sans Pro"/>
                <a:sym typeface="Source Sans Pro"/>
              </a:defRPr>
            </a:lvl2pPr>
            <a:lvl3pPr indent="-323850" lvl="2" marL="1371600" marR="0" rtl="0" algn="l">
              <a:lnSpc>
                <a:spcPct val="90000"/>
              </a:lnSpc>
              <a:spcBef>
                <a:spcPts val="400"/>
              </a:spcBef>
              <a:spcAft>
                <a:spcPts val="0"/>
              </a:spcAft>
              <a:buClr>
                <a:schemeClr val="lt1"/>
              </a:buClr>
              <a:buSzPts val="1500"/>
              <a:buFont typeface="Arial"/>
              <a:buChar char="•"/>
              <a:defRPr b="0" i="0" sz="1500" u="none" cap="none" strike="noStrike">
                <a:solidFill>
                  <a:schemeClr val="lt1"/>
                </a:solidFill>
                <a:latin typeface="Source Sans Pro"/>
                <a:ea typeface="Source Sans Pro"/>
                <a:cs typeface="Source Sans Pro"/>
                <a:sym typeface="Source Sans Pro"/>
              </a:defRPr>
            </a:lvl3pPr>
            <a:lvl4pPr indent="-317500" lvl="3" marL="18288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Source Sans Pro"/>
                <a:ea typeface="Source Sans Pro"/>
                <a:cs typeface="Source Sans Pro"/>
                <a:sym typeface="Source Sans Pro"/>
              </a:defRPr>
            </a:lvl4pPr>
            <a:lvl5pPr indent="-317500" lvl="4" marL="22860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Source Sans Pro"/>
                <a:ea typeface="Source Sans Pro"/>
                <a:cs typeface="Source Sans Pro"/>
                <a:sym typeface="Source Sans Pro"/>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Source Sans Pro"/>
                <a:ea typeface="Source Sans Pro"/>
                <a:cs typeface="Source Sans Pro"/>
                <a:sym typeface="Source Sans Pro"/>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Source Sans Pro"/>
                <a:ea typeface="Source Sans Pro"/>
                <a:cs typeface="Source Sans Pro"/>
                <a:sym typeface="Source Sans Pro"/>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Source Sans Pro"/>
                <a:ea typeface="Source Sans Pro"/>
                <a:cs typeface="Source Sans Pro"/>
                <a:sym typeface="Source Sans Pro"/>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Source Sans Pro"/>
                <a:ea typeface="Source Sans Pro"/>
                <a:cs typeface="Source Sans Pro"/>
                <a:sym typeface="Source Sans Pro"/>
              </a:defRPr>
            </a:lvl9pPr>
          </a:lstStyle>
          <a:p/>
        </p:txBody>
      </p:sp>
      <p:pic>
        <p:nvPicPr>
          <p:cNvPr id="1327" name="Google Shape;1327;p223"/>
          <p:cNvPicPr preferRelativeResize="0"/>
          <p:nvPr/>
        </p:nvPicPr>
        <p:blipFill>
          <a:blip r:embed="rId2">
            <a:alphaModFix/>
          </a:blip>
          <a:stretch>
            <a:fillRect/>
          </a:stretch>
        </p:blipFill>
        <p:spPr>
          <a:xfrm>
            <a:off x="103411" y="4707134"/>
            <a:ext cx="1528846" cy="296731"/>
          </a:xfrm>
          <a:prstGeom prst="rect">
            <a:avLst/>
          </a:prstGeom>
          <a:noFill/>
          <a:ln>
            <a:noFill/>
          </a:ln>
        </p:spPr>
      </p:pic>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28" name="Shape 1328"/>
        <p:cNvGrpSpPr/>
        <p:nvPr/>
      </p:nvGrpSpPr>
      <p:grpSpPr>
        <a:xfrm>
          <a:off x="0" y="0"/>
          <a:ext cx="0" cy="0"/>
          <a:chOff x="0" y="0"/>
          <a:chExt cx="0" cy="0"/>
        </a:xfrm>
      </p:grpSpPr>
      <p:sp>
        <p:nvSpPr>
          <p:cNvPr id="1329" name="Google Shape;1329;p224"/>
          <p:cNvSpPr txBox="1"/>
          <p:nvPr>
            <p:ph idx="12" type="sldNum"/>
          </p:nvPr>
        </p:nvSpPr>
        <p:spPr>
          <a:xfrm>
            <a:off x="8472458" y="4663217"/>
            <a:ext cx="548700" cy="393600"/>
          </a:xfrm>
          <a:prstGeom prst="rect">
            <a:avLst/>
          </a:prstGeom>
          <a:noFill/>
          <a:ln>
            <a:noFill/>
          </a:ln>
        </p:spPr>
        <p:txBody>
          <a:bodyPr anchorCtr="0" anchor="ctr" bIns="67225" lIns="67225" spcFirstLastPara="1" rIns="67225" wrap="square" tIns="67225">
            <a:noAutofit/>
          </a:bodyPr>
          <a:lstStyle>
            <a:lvl1pPr indent="0" lvl="0" marL="0" marR="0" rtl="0" algn="r">
              <a:lnSpc>
                <a:spcPct val="100000"/>
              </a:lnSpc>
              <a:spcBef>
                <a:spcPts val="0"/>
              </a:spcBef>
              <a:spcAft>
                <a:spcPts val="0"/>
              </a:spcAft>
              <a:buClr>
                <a:schemeClr val="dk1"/>
              </a:buClr>
              <a:buSzPts val="1300"/>
              <a:buFont typeface="Quattrocento Sans"/>
              <a:buNone/>
              <a:defRPr b="0" i="0" sz="1300" u="none" cap="none" strike="noStrike">
                <a:solidFill>
                  <a:schemeClr val="dk1"/>
                </a:solidFill>
                <a:latin typeface="Quattrocento Sans"/>
                <a:ea typeface="Quattrocento Sans"/>
                <a:cs typeface="Quattrocento Sans"/>
                <a:sym typeface="Quattrocento Sans"/>
              </a:defRPr>
            </a:lvl1pPr>
            <a:lvl2pPr indent="0" lvl="1" marL="0" marR="0" rtl="0" algn="r">
              <a:lnSpc>
                <a:spcPct val="100000"/>
              </a:lnSpc>
              <a:spcBef>
                <a:spcPts val="0"/>
              </a:spcBef>
              <a:spcAft>
                <a:spcPts val="0"/>
              </a:spcAft>
              <a:buClr>
                <a:schemeClr val="dk1"/>
              </a:buClr>
              <a:buSzPts val="1300"/>
              <a:buFont typeface="Quattrocento Sans"/>
              <a:buNone/>
              <a:defRPr b="0" i="0" sz="1300" u="none" cap="none" strike="noStrike">
                <a:solidFill>
                  <a:schemeClr val="dk1"/>
                </a:solidFill>
                <a:latin typeface="Quattrocento Sans"/>
                <a:ea typeface="Quattrocento Sans"/>
                <a:cs typeface="Quattrocento Sans"/>
                <a:sym typeface="Quattrocento Sans"/>
              </a:defRPr>
            </a:lvl2pPr>
            <a:lvl3pPr indent="0" lvl="2" marL="0" marR="0" rtl="0" algn="r">
              <a:lnSpc>
                <a:spcPct val="100000"/>
              </a:lnSpc>
              <a:spcBef>
                <a:spcPts val="0"/>
              </a:spcBef>
              <a:spcAft>
                <a:spcPts val="0"/>
              </a:spcAft>
              <a:buClr>
                <a:schemeClr val="dk1"/>
              </a:buClr>
              <a:buSzPts val="1300"/>
              <a:buFont typeface="Quattrocento Sans"/>
              <a:buNone/>
              <a:defRPr b="0" i="0" sz="1300" u="none" cap="none" strike="noStrike">
                <a:solidFill>
                  <a:schemeClr val="dk1"/>
                </a:solidFill>
                <a:latin typeface="Quattrocento Sans"/>
                <a:ea typeface="Quattrocento Sans"/>
                <a:cs typeface="Quattrocento Sans"/>
                <a:sym typeface="Quattrocento Sans"/>
              </a:defRPr>
            </a:lvl3pPr>
            <a:lvl4pPr indent="0" lvl="3" marL="0" marR="0" rtl="0" algn="r">
              <a:lnSpc>
                <a:spcPct val="100000"/>
              </a:lnSpc>
              <a:spcBef>
                <a:spcPts val="0"/>
              </a:spcBef>
              <a:spcAft>
                <a:spcPts val="0"/>
              </a:spcAft>
              <a:buClr>
                <a:schemeClr val="dk1"/>
              </a:buClr>
              <a:buSzPts val="1300"/>
              <a:buFont typeface="Quattrocento Sans"/>
              <a:buNone/>
              <a:defRPr b="0" i="0" sz="1300" u="none" cap="none" strike="noStrike">
                <a:solidFill>
                  <a:schemeClr val="dk1"/>
                </a:solidFill>
                <a:latin typeface="Quattrocento Sans"/>
                <a:ea typeface="Quattrocento Sans"/>
                <a:cs typeface="Quattrocento Sans"/>
                <a:sym typeface="Quattrocento Sans"/>
              </a:defRPr>
            </a:lvl4pPr>
            <a:lvl5pPr indent="0" lvl="4" marL="0" marR="0" rtl="0" algn="r">
              <a:lnSpc>
                <a:spcPct val="100000"/>
              </a:lnSpc>
              <a:spcBef>
                <a:spcPts val="0"/>
              </a:spcBef>
              <a:spcAft>
                <a:spcPts val="0"/>
              </a:spcAft>
              <a:buClr>
                <a:schemeClr val="dk1"/>
              </a:buClr>
              <a:buSzPts val="1300"/>
              <a:buFont typeface="Quattrocento Sans"/>
              <a:buNone/>
              <a:defRPr b="0" i="0" sz="1300" u="none" cap="none" strike="noStrike">
                <a:solidFill>
                  <a:schemeClr val="dk1"/>
                </a:solidFill>
                <a:latin typeface="Quattrocento Sans"/>
                <a:ea typeface="Quattrocento Sans"/>
                <a:cs typeface="Quattrocento Sans"/>
                <a:sym typeface="Quattrocento Sans"/>
              </a:defRPr>
            </a:lvl5pPr>
            <a:lvl6pPr indent="0" lvl="5" marL="0" marR="0" rtl="0" algn="r">
              <a:lnSpc>
                <a:spcPct val="100000"/>
              </a:lnSpc>
              <a:spcBef>
                <a:spcPts val="0"/>
              </a:spcBef>
              <a:spcAft>
                <a:spcPts val="0"/>
              </a:spcAft>
              <a:buClr>
                <a:schemeClr val="dk1"/>
              </a:buClr>
              <a:buSzPts val="1300"/>
              <a:buFont typeface="Quattrocento Sans"/>
              <a:buNone/>
              <a:defRPr b="0" i="0" sz="1300" u="none" cap="none" strike="noStrike">
                <a:solidFill>
                  <a:schemeClr val="dk1"/>
                </a:solidFill>
                <a:latin typeface="Quattrocento Sans"/>
                <a:ea typeface="Quattrocento Sans"/>
                <a:cs typeface="Quattrocento Sans"/>
                <a:sym typeface="Quattrocento Sans"/>
              </a:defRPr>
            </a:lvl6pPr>
            <a:lvl7pPr indent="0" lvl="6" marL="0" marR="0" rtl="0" algn="r">
              <a:lnSpc>
                <a:spcPct val="100000"/>
              </a:lnSpc>
              <a:spcBef>
                <a:spcPts val="0"/>
              </a:spcBef>
              <a:spcAft>
                <a:spcPts val="0"/>
              </a:spcAft>
              <a:buClr>
                <a:schemeClr val="dk1"/>
              </a:buClr>
              <a:buSzPts val="1300"/>
              <a:buFont typeface="Quattrocento Sans"/>
              <a:buNone/>
              <a:defRPr b="0" i="0" sz="1300" u="none" cap="none" strike="noStrike">
                <a:solidFill>
                  <a:schemeClr val="dk1"/>
                </a:solidFill>
                <a:latin typeface="Quattrocento Sans"/>
                <a:ea typeface="Quattrocento Sans"/>
                <a:cs typeface="Quattrocento Sans"/>
                <a:sym typeface="Quattrocento Sans"/>
              </a:defRPr>
            </a:lvl7pPr>
            <a:lvl8pPr indent="0" lvl="7" marL="0" marR="0" rtl="0" algn="r">
              <a:lnSpc>
                <a:spcPct val="100000"/>
              </a:lnSpc>
              <a:spcBef>
                <a:spcPts val="0"/>
              </a:spcBef>
              <a:spcAft>
                <a:spcPts val="0"/>
              </a:spcAft>
              <a:buClr>
                <a:schemeClr val="dk1"/>
              </a:buClr>
              <a:buSzPts val="1300"/>
              <a:buFont typeface="Quattrocento Sans"/>
              <a:buNone/>
              <a:defRPr b="0" i="0" sz="1300" u="none" cap="none" strike="noStrike">
                <a:solidFill>
                  <a:schemeClr val="dk1"/>
                </a:solidFill>
                <a:latin typeface="Quattrocento Sans"/>
                <a:ea typeface="Quattrocento Sans"/>
                <a:cs typeface="Quattrocento Sans"/>
                <a:sym typeface="Quattrocento Sans"/>
              </a:defRPr>
            </a:lvl8pPr>
            <a:lvl9pPr indent="0" lvl="8" marL="0" marR="0" rtl="0" algn="r">
              <a:lnSpc>
                <a:spcPct val="100000"/>
              </a:lnSpc>
              <a:spcBef>
                <a:spcPts val="0"/>
              </a:spcBef>
              <a:spcAft>
                <a:spcPts val="0"/>
              </a:spcAft>
              <a:buClr>
                <a:schemeClr val="dk1"/>
              </a:buClr>
              <a:buSzPts val="1300"/>
              <a:buFont typeface="Quattrocento Sans"/>
              <a:buNone/>
              <a:defRPr b="0" i="0" sz="1300" u="none" cap="none" strike="noStrike">
                <a:solidFill>
                  <a:schemeClr val="dk1"/>
                </a:solidFill>
                <a:latin typeface="Quattrocento Sans"/>
                <a:ea typeface="Quattrocento Sans"/>
                <a:cs typeface="Quattrocento Sans"/>
                <a:sym typeface="Quattrocento Sans"/>
              </a:defRPr>
            </a:lvl9pPr>
          </a:lstStyle>
          <a:p>
            <a:pPr indent="0" lvl="0" marL="0" rtl="0" algn="r">
              <a:spcBef>
                <a:spcPts val="0"/>
              </a:spcBef>
              <a:spcAft>
                <a:spcPts val="0"/>
              </a:spcAft>
              <a:buNone/>
            </a:pPr>
            <a:fld id="{00000000-1234-1234-1234-123412341234}" type="slidenum">
              <a:rPr lang="en"/>
              <a:t>‹#›</a:t>
            </a:fld>
            <a:endParaRPr/>
          </a:p>
        </p:txBody>
      </p:sp>
      <p:pic>
        <p:nvPicPr>
          <p:cNvPr id="1330" name="Google Shape;1330;p224"/>
          <p:cNvPicPr preferRelativeResize="0"/>
          <p:nvPr/>
        </p:nvPicPr>
        <p:blipFill>
          <a:blip r:embed="rId2">
            <a:alphaModFix/>
          </a:blip>
          <a:stretch>
            <a:fillRect/>
          </a:stretch>
        </p:blipFill>
        <p:spPr>
          <a:xfrm>
            <a:off x="7731324" y="293638"/>
            <a:ext cx="1083526" cy="210283"/>
          </a:xfrm>
          <a:prstGeom prst="rect">
            <a:avLst/>
          </a:prstGeom>
          <a:noFill/>
          <a:ln>
            <a:noFill/>
          </a:ln>
        </p:spPr>
      </p:pic>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Insert Photo">
  <p:cSld name="4_Insert Photo">
    <p:spTree>
      <p:nvGrpSpPr>
        <p:cNvPr id="1331" name="Shape 1331"/>
        <p:cNvGrpSpPr/>
        <p:nvPr/>
      </p:nvGrpSpPr>
      <p:grpSpPr>
        <a:xfrm>
          <a:off x="0" y="0"/>
          <a:ext cx="0" cy="0"/>
          <a:chOff x="0" y="0"/>
          <a:chExt cx="0" cy="0"/>
        </a:xfrm>
      </p:grpSpPr>
      <p:sp>
        <p:nvSpPr>
          <p:cNvPr id="1332" name="Google Shape;1332;p225"/>
          <p:cNvSpPr txBox="1"/>
          <p:nvPr>
            <p:ph type="ctrTitle"/>
          </p:nvPr>
        </p:nvSpPr>
        <p:spPr>
          <a:xfrm>
            <a:off x="460339" y="638400"/>
            <a:ext cx="3524700" cy="782700"/>
          </a:xfrm>
          <a:prstGeom prst="rect">
            <a:avLst/>
          </a:prstGeom>
          <a:noFill/>
          <a:ln>
            <a:noFill/>
          </a:ln>
        </p:spPr>
        <p:txBody>
          <a:bodyPr anchorCtr="0" anchor="t" bIns="0" lIns="0" spcFirstLastPara="1" rIns="0" wrap="square" tIns="0">
            <a:noAutofit/>
          </a:bodyPr>
          <a:lstStyle>
            <a:lvl1pPr lvl="0" marR="0" rtl="0" algn="l">
              <a:lnSpc>
                <a:spcPct val="90000"/>
              </a:lnSpc>
              <a:spcBef>
                <a:spcPts val="0"/>
              </a:spcBef>
              <a:spcAft>
                <a:spcPts val="0"/>
              </a:spcAft>
              <a:buClr>
                <a:srgbClr val="7F7F7F"/>
              </a:buClr>
              <a:buSzPts val="1800"/>
              <a:buFont typeface="Quattrocento Sans"/>
              <a:buNone/>
              <a:defRPr b="1" i="0" sz="2400" u="none" cap="none" strike="noStrike">
                <a:solidFill>
                  <a:srgbClr val="7F7F7F"/>
                </a:solidFill>
                <a:latin typeface="Quattrocento Sans"/>
                <a:ea typeface="Quattrocento Sans"/>
                <a:cs typeface="Quattrocento Sans"/>
                <a:sym typeface="Quattrocento Sans"/>
              </a:defRPr>
            </a:lvl1pPr>
            <a:lvl2pPr lvl="1" rtl="0" algn="l">
              <a:lnSpc>
                <a:spcPct val="100000"/>
              </a:lnSpc>
              <a:spcBef>
                <a:spcPts val="0"/>
              </a:spcBef>
              <a:spcAft>
                <a:spcPts val="0"/>
              </a:spcAft>
              <a:buSzPts val="800"/>
              <a:buNone/>
              <a:defRPr sz="1400"/>
            </a:lvl2pPr>
            <a:lvl3pPr lvl="2" rtl="0" algn="l">
              <a:lnSpc>
                <a:spcPct val="100000"/>
              </a:lnSpc>
              <a:spcBef>
                <a:spcPts val="0"/>
              </a:spcBef>
              <a:spcAft>
                <a:spcPts val="0"/>
              </a:spcAft>
              <a:buSzPts val="800"/>
              <a:buNone/>
              <a:defRPr sz="1400"/>
            </a:lvl3pPr>
            <a:lvl4pPr lvl="3" rtl="0" algn="l">
              <a:lnSpc>
                <a:spcPct val="100000"/>
              </a:lnSpc>
              <a:spcBef>
                <a:spcPts val="0"/>
              </a:spcBef>
              <a:spcAft>
                <a:spcPts val="0"/>
              </a:spcAft>
              <a:buSzPts val="800"/>
              <a:buNone/>
              <a:defRPr sz="1400"/>
            </a:lvl4pPr>
            <a:lvl5pPr lvl="4" rtl="0" algn="l">
              <a:lnSpc>
                <a:spcPct val="100000"/>
              </a:lnSpc>
              <a:spcBef>
                <a:spcPts val="0"/>
              </a:spcBef>
              <a:spcAft>
                <a:spcPts val="0"/>
              </a:spcAft>
              <a:buSzPts val="800"/>
              <a:buNone/>
              <a:defRPr sz="1400"/>
            </a:lvl5pPr>
            <a:lvl6pPr lvl="5" rtl="0" algn="l">
              <a:lnSpc>
                <a:spcPct val="100000"/>
              </a:lnSpc>
              <a:spcBef>
                <a:spcPts val="0"/>
              </a:spcBef>
              <a:spcAft>
                <a:spcPts val="0"/>
              </a:spcAft>
              <a:buSzPts val="800"/>
              <a:buNone/>
              <a:defRPr sz="1400"/>
            </a:lvl6pPr>
            <a:lvl7pPr lvl="6" rtl="0" algn="l">
              <a:lnSpc>
                <a:spcPct val="100000"/>
              </a:lnSpc>
              <a:spcBef>
                <a:spcPts val="0"/>
              </a:spcBef>
              <a:spcAft>
                <a:spcPts val="0"/>
              </a:spcAft>
              <a:buSzPts val="800"/>
              <a:buNone/>
              <a:defRPr sz="1400"/>
            </a:lvl7pPr>
            <a:lvl8pPr lvl="7" rtl="0" algn="l">
              <a:lnSpc>
                <a:spcPct val="100000"/>
              </a:lnSpc>
              <a:spcBef>
                <a:spcPts val="0"/>
              </a:spcBef>
              <a:spcAft>
                <a:spcPts val="0"/>
              </a:spcAft>
              <a:buSzPts val="800"/>
              <a:buNone/>
              <a:defRPr sz="1400"/>
            </a:lvl8pPr>
            <a:lvl9pPr lvl="8" rtl="0" algn="l">
              <a:lnSpc>
                <a:spcPct val="100000"/>
              </a:lnSpc>
              <a:spcBef>
                <a:spcPts val="0"/>
              </a:spcBef>
              <a:spcAft>
                <a:spcPts val="0"/>
              </a:spcAft>
              <a:buSzPts val="800"/>
              <a:buNone/>
              <a:defRPr sz="1400"/>
            </a:lvl9pPr>
          </a:lstStyle>
          <a:p/>
        </p:txBody>
      </p:sp>
      <p:sp>
        <p:nvSpPr>
          <p:cNvPr id="1333" name="Google Shape;1333;p225"/>
          <p:cNvSpPr txBox="1"/>
          <p:nvPr>
            <p:ph idx="1" type="body"/>
          </p:nvPr>
        </p:nvSpPr>
        <p:spPr>
          <a:xfrm>
            <a:off x="466725" y="1447799"/>
            <a:ext cx="3543300" cy="2537100"/>
          </a:xfrm>
          <a:prstGeom prst="rect">
            <a:avLst/>
          </a:prstGeom>
          <a:noFill/>
          <a:ln>
            <a:noFill/>
          </a:ln>
        </p:spPr>
        <p:txBody>
          <a:bodyPr anchorCtr="0" anchor="t" bIns="0" lIns="0" spcFirstLastPara="1" rIns="0" wrap="square" tIns="0">
            <a:noAutofit/>
          </a:bodyPr>
          <a:lstStyle>
            <a:lvl1pPr indent="-228600" lvl="0" marL="457200" marR="0" rtl="0" algn="l">
              <a:lnSpc>
                <a:spcPct val="150000"/>
              </a:lnSpc>
              <a:spcBef>
                <a:spcPts val="800"/>
              </a:spcBef>
              <a:spcAft>
                <a:spcPts val="0"/>
              </a:spcAft>
              <a:buClr>
                <a:srgbClr val="3A3838"/>
              </a:buClr>
              <a:buSzPts val="700"/>
              <a:buFont typeface="Arial"/>
              <a:buNone/>
              <a:defRPr b="0" i="0" sz="900" u="none" cap="none" strike="noStrike">
                <a:solidFill>
                  <a:srgbClr val="3A3838"/>
                </a:solidFill>
                <a:latin typeface="Quattrocento Sans"/>
                <a:ea typeface="Quattrocento Sans"/>
                <a:cs typeface="Quattrocento Sans"/>
                <a:sym typeface="Quattrocento Sans"/>
              </a:defRPr>
            </a:lvl1pPr>
            <a:lvl2pPr indent="-311150" lvl="1" marL="914400" marR="0" rtl="0" algn="l">
              <a:lnSpc>
                <a:spcPct val="90000"/>
              </a:lnSpc>
              <a:spcBef>
                <a:spcPts val="400"/>
              </a:spcBef>
              <a:spcAft>
                <a:spcPts val="0"/>
              </a:spcAft>
              <a:buClr>
                <a:schemeClr val="dk1"/>
              </a:buClr>
              <a:buSzPts val="1300"/>
              <a:buFont typeface="Arial"/>
              <a:buChar char="•"/>
              <a:defRPr b="0" i="0" sz="1800" u="none" cap="none" strike="noStrike">
                <a:solidFill>
                  <a:schemeClr val="dk1"/>
                </a:solidFill>
                <a:latin typeface="Quattrocento Sans"/>
                <a:ea typeface="Quattrocento Sans"/>
                <a:cs typeface="Quattrocento Sans"/>
                <a:sym typeface="Quattrocento Sans"/>
              </a:defRPr>
            </a:lvl2pPr>
            <a:lvl3pPr indent="-298450" lvl="2" marL="1371600" marR="0" rtl="0" algn="l">
              <a:lnSpc>
                <a:spcPct val="90000"/>
              </a:lnSpc>
              <a:spcBef>
                <a:spcPts val="400"/>
              </a:spcBef>
              <a:spcAft>
                <a:spcPts val="0"/>
              </a:spcAft>
              <a:buClr>
                <a:schemeClr val="dk1"/>
              </a:buClr>
              <a:buSzPts val="1100"/>
              <a:buFont typeface="Arial"/>
              <a:buChar char="•"/>
              <a:defRPr b="0" i="0" sz="1500" u="none" cap="none" strike="noStrike">
                <a:solidFill>
                  <a:schemeClr val="dk1"/>
                </a:solidFill>
                <a:latin typeface="Quattrocento Sans"/>
                <a:ea typeface="Quattrocento Sans"/>
                <a:cs typeface="Quattrocento Sans"/>
                <a:sym typeface="Quattrocento Sans"/>
              </a:defRPr>
            </a:lvl3pPr>
            <a:lvl4pPr indent="-292100" lvl="3" marL="1828800" marR="0" rtl="0" algn="l">
              <a:lnSpc>
                <a:spcPct val="90000"/>
              </a:lnSpc>
              <a:spcBef>
                <a:spcPts val="400"/>
              </a:spcBef>
              <a:spcAft>
                <a:spcPts val="0"/>
              </a:spcAft>
              <a:buClr>
                <a:schemeClr val="dk1"/>
              </a:buClr>
              <a:buSzPts val="1000"/>
              <a:buFont typeface="Arial"/>
              <a:buChar char="•"/>
              <a:defRPr b="0" i="0" sz="1400" u="none" cap="none" strike="noStrike">
                <a:solidFill>
                  <a:schemeClr val="dk1"/>
                </a:solidFill>
                <a:latin typeface="Quattrocento Sans"/>
                <a:ea typeface="Quattrocento Sans"/>
                <a:cs typeface="Quattrocento Sans"/>
                <a:sym typeface="Quattrocento Sans"/>
              </a:defRPr>
            </a:lvl4pPr>
            <a:lvl5pPr indent="-292100" lvl="4" marL="2286000" marR="0" rtl="0" algn="l">
              <a:lnSpc>
                <a:spcPct val="90000"/>
              </a:lnSpc>
              <a:spcBef>
                <a:spcPts val="400"/>
              </a:spcBef>
              <a:spcAft>
                <a:spcPts val="0"/>
              </a:spcAft>
              <a:buClr>
                <a:schemeClr val="dk1"/>
              </a:buClr>
              <a:buSzPts val="1000"/>
              <a:buFont typeface="Arial"/>
              <a:buChar char="•"/>
              <a:defRPr b="0" i="0" sz="1400" u="none" cap="none" strike="noStrike">
                <a:solidFill>
                  <a:schemeClr val="dk1"/>
                </a:solidFill>
                <a:latin typeface="Quattrocento Sans"/>
                <a:ea typeface="Quattrocento Sans"/>
                <a:cs typeface="Quattrocento Sans"/>
                <a:sym typeface="Quattrocento Sans"/>
              </a:defRPr>
            </a:lvl5pPr>
            <a:lvl6pPr indent="-292100" lvl="5" marL="2743200" marR="0" rtl="0" algn="l">
              <a:lnSpc>
                <a:spcPct val="90000"/>
              </a:lnSpc>
              <a:spcBef>
                <a:spcPts val="400"/>
              </a:spcBef>
              <a:spcAft>
                <a:spcPts val="0"/>
              </a:spcAft>
              <a:buClr>
                <a:schemeClr val="dk1"/>
              </a:buClr>
              <a:buSzPts val="1000"/>
              <a:buFont typeface="Arial"/>
              <a:buChar char="•"/>
              <a:defRPr b="0" i="0" sz="1400" u="none" cap="none" strike="noStrike">
                <a:solidFill>
                  <a:schemeClr val="dk1"/>
                </a:solidFill>
                <a:latin typeface="Quattrocento Sans"/>
                <a:ea typeface="Quattrocento Sans"/>
                <a:cs typeface="Quattrocento Sans"/>
                <a:sym typeface="Quattrocento Sans"/>
              </a:defRPr>
            </a:lvl6pPr>
            <a:lvl7pPr indent="-292100" lvl="6" marL="3200400" marR="0" rtl="0" algn="l">
              <a:lnSpc>
                <a:spcPct val="90000"/>
              </a:lnSpc>
              <a:spcBef>
                <a:spcPts val="400"/>
              </a:spcBef>
              <a:spcAft>
                <a:spcPts val="0"/>
              </a:spcAft>
              <a:buClr>
                <a:schemeClr val="dk1"/>
              </a:buClr>
              <a:buSzPts val="1000"/>
              <a:buFont typeface="Arial"/>
              <a:buChar char="•"/>
              <a:defRPr b="0" i="0" sz="1400" u="none" cap="none" strike="noStrike">
                <a:solidFill>
                  <a:schemeClr val="dk1"/>
                </a:solidFill>
                <a:latin typeface="Quattrocento Sans"/>
                <a:ea typeface="Quattrocento Sans"/>
                <a:cs typeface="Quattrocento Sans"/>
                <a:sym typeface="Quattrocento Sans"/>
              </a:defRPr>
            </a:lvl7pPr>
            <a:lvl8pPr indent="-292100" lvl="7" marL="3657600" marR="0" rtl="0" algn="l">
              <a:lnSpc>
                <a:spcPct val="90000"/>
              </a:lnSpc>
              <a:spcBef>
                <a:spcPts val="400"/>
              </a:spcBef>
              <a:spcAft>
                <a:spcPts val="0"/>
              </a:spcAft>
              <a:buClr>
                <a:schemeClr val="dk1"/>
              </a:buClr>
              <a:buSzPts val="1000"/>
              <a:buFont typeface="Arial"/>
              <a:buChar char="•"/>
              <a:defRPr b="0" i="0" sz="1400" u="none" cap="none" strike="noStrike">
                <a:solidFill>
                  <a:schemeClr val="dk1"/>
                </a:solidFill>
                <a:latin typeface="Quattrocento Sans"/>
                <a:ea typeface="Quattrocento Sans"/>
                <a:cs typeface="Quattrocento Sans"/>
                <a:sym typeface="Quattrocento Sans"/>
              </a:defRPr>
            </a:lvl8pPr>
            <a:lvl9pPr indent="-292100" lvl="8" marL="4114800" marR="0" rtl="0" algn="l">
              <a:lnSpc>
                <a:spcPct val="90000"/>
              </a:lnSpc>
              <a:spcBef>
                <a:spcPts val="400"/>
              </a:spcBef>
              <a:spcAft>
                <a:spcPts val="0"/>
              </a:spcAft>
              <a:buClr>
                <a:schemeClr val="dk1"/>
              </a:buClr>
              <a:buSzPts val="1000"/>
              <a:buFont typeface="Arial"/>
              <a:buChar char="•"/>
              <a:defRPr b="0" i="0" sz="1400" u="none" cap="none" strike="noStrike">
                <a:solidFill>
                  <a:schemeClr val="dk1"/>
                </a:solidFill>
                <a:latin typeface="Quattrocento Sans"/>
                <a:ea typeface="Quattrocento Sans"/>
                <a:cs typeface="Quattrocento Sans"/>
                <a:sym typeface="Quattrocento Sans"/>
              </a:defRPr>
            </a:lvl9pPr>
          </a:lstStyle>
          <a:p/>
        </p:txBody>
      </p:sp>
      <p:cxnSp>
        <p:nvCxnSpPr>
          <p:cNvPr id="1334" name="Google Shape;1334;p225"/>
          <p:cNvCxnSpPr/>
          <p:nvPr/>
        </p:nvCxnSpPr>
        <p:spPr>
          <a:xfrm>
            <a:off x="10471871" y="7519988"/>
            <a:ext cx="0" cy="476400"/>
          </a:xfrm>
          <a:prstGeom prst="straightConnector1">
            <a:avLst/>
          </a:prstGeom>
          <a:noFill/>
          <a:ln cap="flat" cmpd="sng" w="9525">
            <a:solidFill>
              <a:srgbClr val="BFBFBF"/>
            </a:solidFill>
            <a:prstDash val="solid"/>
            <a:miter lim="800000"/>
            <a:headEnd len="sm" w="sm" type="none"/>
            <a:tailEnd len="sm" w="sm" type="none"/>
          </a:ln>
        </p:spPr>
      </p:cxnSp>
      <p:sp>
        <p:nvSpPr>
          <p:cNvPr id="1335" name="Google Shape;1335;p225"/>
          <p:cNvSpPr/>
          <p:nvPr/>
        </p:nvSpPr>
        <p:spPr>
          <a:xfrm>
            <a:off x="0" y="4267200"/>
            <a:ext cx="9144000" cy="876300"/>
          </a:xfrm>
          <a:prstGeom prst="rect">
            <a:avLst/>
          </a:prstGeom>
          <a:solidFill>
            <a:srgbClr val="F2F2F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000"/>
              <a:buFont typeface="Calibri"/>
              <a:buNone/>
            </a:pPr>
            <a:r>
              <a:t/>
            </a:r>
            <a:endParaRPr b="0" i="0" sz="1300" u="none" cap="none" strike="noStrike">
              <a:solidFill>
                <a:schemeClr val="lt1"/>
              </a:solidFill>
              <a:latin typeface="Quattrocento Sans"/>
              <a:ea typeface="Quattrocento Sans"/>
              <a:cs typeface="Quattrocento Sans"/>
              <a:sym typeface="Quattrocento Sans"/>
            </a:endParaRPr>
          </a:p>
        </p:txBody>
      </p:sp>
      <p:sp>
        <p:nvSpPr>
          <p:cNvPr id="1336" name="Google Shape;1336;p225"/>
          <p:cNvSpPr txBox="1"/>
          <p:nvPr>
            <p:ph idx="2" type="body"/>
          </p:nvPr>
        </p:nvSpPr>
        <p:spPr>
          <a:xfrm>
            <a:off x="8199986" y="4726429"/>
            <a:ext cx="630600" cy="287100"/>
          </a:xfrm>
          <a:prstGeom prst="rect">
            <a:avLst/>
          </a:prstGeom>
          <a:noFill/>
          <a:ln>
            <a:noFill/>
          </a:ln>
        </p:spPr>
        <p:txBody>
          <a:bodyPr anchorCtr="0" anchor="t" bIns="0" lIns="0" spcFirstLastPara="1" rIns="0" wrap="square" tIns="0">
            <a:noAutofit/>
          </a:bodyPr>
          <a:lstStyle>
            <a:lvl1pPr indent="-228600" lvl="0" marL="457200" marR="0" rtl="0" algn="ctr">
              <a:lnSpc>
                <a:spcPct val="90000"/>
              </a:lnSpc>
              <a:spcBef>
                <a:spcPts val="0"/>
              </a:spcBef>
              <a:spcAft>
                <a:spcPts val="0"/>
              </a:spcAft>
              <a:buClr>
                <a:srgbClr val="7F7F7F"/>
              </a:buClr>
              <a:buSzPts val="400"/>
              <a:buFont typeface="Arial"/>
              <a:buNone/>
              <a:defRPr b="0" i="0" sz="600" u="none" cap="none" strike="noStrike">
                <a:solidFill>
                  <a:srgbClr val="7F7F7F"/>
                </a:solidFill>
                <a:latin typeface="Quattrocento Sans"/>
                <a:ea typeface="Quattrocento Sans"/>
                <a:cs typeface="Quattrocento Sans"/>
                <a:sym typeface="Quattrocento Sans"/>
              </a:defRPr>
            </a:lvl1pPr>
            <a:lvl2pPr indent="-228600" lvl="1" marL="914400" marR="0" rtl="0" algn="l">
              <a:lnSpc>
                <a:spcPct val="90000"/>
              </a:lnSpc>
              <a:spcBef>
                <a:spcPts val="400"/>
              </a:spcBef>
              <a:spcAft>
                <a:spcPts val="0"/>
              </a:spcAft>
              <a:buClr>
                <a:schemeClr val="dk1"/>
              </a:buClr>
              <a:buSzPts val="400"/>
              <a:buFont typeface="Arial"/>
              <a:buNone/>
              <a:defRPr b="0" i="0" sz="600" u="none" cap="none" strike="noStrike">
                <a:solidFill>
                  <a:schemeClr val="dk1"/>
                </a:solidFill>
                <a:latin typeface="Quattrocento Sans"/>
                <a:ea typeface="Quattrocento Sans"/>
                <a:cs typeface="Quattrocento Sans"/>
                <a:sym typeface="Quattrocento Sans"/>
              </a:defRPr>
            </a:lvl2pPr>
            <a:lvl3pPr indent="-228600" lvl="2" marL="1371600" marR="0" rtl="0" algn="l">
              <a:lnSpc>
                <a:spcPct val="90000"/>
              </a:lnSpc>
              <a:spcBef>
                <a:spcPts val="400"/>
              </a:spcBef>
              <a:spcAft>
                <a:spcPts val="0"/>
              </a:spcAft>
              <a:buClr>
                <a:schemeClr val="dk1"/>
              </a:buClr>
              <a:buSzPts val="400"/>
              <a:buFont typeface="Arial"/>
              <a:buNone/>
              <a:defRPr b="0" i="0" sz="600" u="none" cap="none" strike="noStrike">
                <a:solidFill>
                  <a:schemeClr val="dk1"/>
                </a:solidFill>
                <a:latin typeface="Quattrocento Sans"/>
                <a:ea typeface="Quattrocento Sans"/>
                <a:cs typeface="Quattrocento Sans"/>
                <a:sym typeface="Quattrocento Sans"/>
              </a:defRPr>
            </a:lvl3pPr>
            <a:lvl4pPr indent="-228600" lvl="3" marL="1828800" marR="0" rtl="0" algn="l">
              <a:lnSpc>
                <a:spcPct val="90000"/>
              </a:lnSpc>
              <a:spcBef>
                <a:spcPts val="400"/>
              </a:spcBef>
              <a:spcAft>
                <a:spcPts val="0"/>
              </a:spcAft>
              <a:buClr>
                <a:schemeClr val="dk1"/>
              </a:buClr>
              <a:buSzPts val="400"/>
              <a:buFont typeface="Arial"/>
              <a:buNone/>
              <a:defRPr b="0" i="0" sz="600" u="none" cap="none" strike="noStrike">
                <a:solidFill>
                  <a:schemeClr val="dk1"/>
                </a:solidFill>
                <a:latin typeface="Quattrocento Sans"/>
                <a:ea typeface="Quattrocento Sans"/>
                <a:cs typeface="Quattrocento Sans"/>
                <a:sym typeface="Quattrocento Sans"/>
              </a:defRPr>
            </a:lvl4pPr>
            <a:lvl5pPr indent="-228600" lvl="4" marL="2286000" marR="0" rtl="0" algn="l">
              <a:lnSpc>
                <a:spcPct val="90000"/>
              </a:lnSpc>
              <a:spcBef>
                <a:spcPts val="400"/>
              </a:spcBef>
              <a:spcAft>
                <a:spcPts val="0"/>
              </a:spcAft>
              <a:buClr>
                <a:schemeClr val="dk1"/>
              </a:buClr>
              <a:buSzPts val="400"/>
              <a:buFont typeface="Arial"/>
              <a:buNone/>
              <a:defRPr b="0" i="0" sz="600" u="none" cap="none" strike="noStrike">
                <a:solidFill>
                  <a:schemeClr val="dk1"/>
                </a:solidFill>
                <a:latin typeface="Quattrocento Sans"/>
                <a:ea typeface="Quattrocento Sans"/>
                <a:cs typeface="Quattrocento Sans"/>
                <a:sym typeface="Quattrocento Sans"/>
              </a:defRPr>
            </a:lvl5pPr>
            <a:lvl6pPr indent="-292100" lvl="5" marL="2743200" marR="0" rtl="0" algn="l">
              <a:lnSpc>
                <a:spcPct val="90000"/>
              </a:lnSpc>
              <a:spcBef>
                <a:spcPts val="400"/>
              </a:spcBef>
              <a:spcAft>
                <a:spcPts val="0"/>
              </a:spcAft>
              <a:buClr>
                <a:schemeClr val="dk1"/>
              </a:buClr>
              <a:buSzPts val="1000"/>
              <a:buFont typeface="Arial"/>
              <a:buChar char="•"/>
              <a:defRPr b="0" i="0" sz="1400" u="none" cap="none" strike="noStrike">
                <a:solidFill>
                  <a:schemeClr val="dk1"/>
                </a:solidFill>
                <a:latin typeface="Quattrocento Sans"/>
                <a:ea typeface="Quattrocento Sans"/>
                <a:cs typeface="Quattrocento Sans"/>
                <a:sym typeface="Quattrocento Sans"/>
              </a:defRPr>
            </a:lvl6pPr>
            <a:lvl7pPr indent="-292100" lvl="6" marL="3200400" marR="0" rtl="0" algn="l">
              <a:lnSpc>
                <a:spcPct val="90000"/>
              </a:lnSpc>
              <a:spcBef>
                <a:spcPts val="400"/>
              </a:spcBef>
              <a:spcAft>
                <a:spcPts val="0"/>
              </a:spcAft>
              <a:buClr>
                <a:schemeClr val="dk1"/>
              </a:buClr>
              <a:buSzPts val="1000"/>
              <a:buFont typeface="Arial"/>
              <a:buChar char="•"/>
              <a:defRPr b="0" i="0" sz="1400" u="none" cap="none" strike="noStrike">
                <a:solidFill>
                  <a:schemeClr val="dk1"/>
                </a:solidFill>
                <a:latin typeface="Quattrocento Sans"/>
                <a:ea typeface="Quattrocento Sans"/>
                <a:cs typeface="Quattrocento Sans"/>
                <a:sym typeface="Quattrocento Sans"/>
              </a:defRPr>
            </a:lvl7pPr>
            <a:lvl8pPr indent="-292100" lvl="7" marL="3657600" marR="0" rtl="0" algn="l">
              <a:lnSpc>
                <a:spcPct val="90000"/>
              </a:lnSpc>
              <a:spcBef>
                <a:spcPts val="400"/>
              </a:spcBef>
              <a:spcAft>
                <a:spcPts val="0"/>
              </a:spcAft>
              <a:buClr>
                <a:schemeClr val="dk1"/>
              </a:buClr>
              <a:buSzPts val="1000"/>
              <a:buFont typeface="Arial"/>
              <a:buChar char="•"/>
              <a:defRPr b="0" i="0" sz="1400" u="none" cap="none" strike="noStrike">
                <a:solidFill>
                  <a:schemeClr val="dk1"/>
                </a:solidFill>
                <a:latin typeface="Quattrocento Sans"/>
                <a:ea typeface="Quattrocento Sans"/>
                <a:cs typeface="Quattrocento Sans"/>
                <a:sym typeface="Quattrocento Sans"/>
              </a:defRPr>
            </a:lvl8pPr>
            <a:lvl9pPr indent="-292100" lvl="8" marL="4114800" marR="0" rtl="0" algn="l">
              <a:lnSpc>
                <a:spcPct val="90000"/>
              </a:lnSpc>
              <a:spcBef>
                <a:spcPts val="400"/>
              </a:spcBef>
              <a:spcAft>
                <a:spcPts val="0"/>
              </a:spcAft>
              <a:buClr>
                <a:schemeClr val="dk1"/>
              </a:buClr>
              <a:buSzPts val="1000"/>
              <a:buFont typeface="Arial"/>
              <a:buChar char="•"/>
              <a:defRPr b="0" i="0" sz="1400" u="none" cap="none" strike="noStrike">
                <a:solidFill>
                  <a:schemeClr val="dk1"/>
                </a:solidFill>
                <a:latin typeface="Quattrocento Sans"/>
                <a:ea typeface="Quattrocento Sans"/>
                <a:cs typeface="Quattrocento Sans"/>
                <a:sym typeface="Quattrocento Sans"/>
              </a:defRPr>
            </a:lvl9pPr>
          </a:lstStyle>
          <a:p/>
        </p:txBody>
      </p:sp>
      <p:cxnSp>
        <p:nvCxnSpPr>
          <p:cNvPr id="1337" name="Google Shape;1337;p225"/>
          <p:cNvCxnSpPr/>
          <p:nvPr/>
        </p:nvCxnSpPr>
        <p:spPr>
          <a:xfrm>
            <a:off x="7892703" y="4448175"/>
            <a:ext cx="0" cy="476400"/>
          </a:xfrm>
          <a:prstGeom prst="straightConnector1">
            <a:avLst/>
          </a:prstGeom>
          <a:noFill/>
          <a:ln cap="flat" cmpd="sng" w="9525">
            <a:solidFill>
              <a:srgbClr val="BFBFBF"/>
            </a:solidFill>
            <a:prstDash val="solid"/>
            <a:miter lim="800000"/>
            <a:headEnd len="sm" w="sm" type="none"/>
            <a:tailEnd len="sm" w="sm" type="none"/>
          </a:ln>
        </p:spPr>
      </p:cxnSp>
      <p:sp>
        <p:nvSpPr>
          <p:cNvPr id="1338" name="Google Shape;1338;p225"/>
          <p:cNvSpPr/>
          <p:nvPr>
            <p:ph idx="3" type="pic"/>
          </p:nvPr>
        </p:nvSpPr>
        <p:spPr>
          <a:xfrm>
            <a:off x="151873" y="4413537"/>
            <a:ext cx="1548300" cy="625800"/>
          </a:xfrm>
          <a:prstGeom prst="rect">
            <a:avLst/>
          </a:prstGeom>
          <a:noFill/>
          <a:ln>
            <a:noFill/>
          </a:ln>
        </p:spPr>
        <p:txBody>
          <a:bodyPr anchorCtr="0" anchor="ctr" bIns="25200" lIns="50425" spcFirstLastPara="1" rIns="50425" wrap="square" tIns="25200">
            <a:noAutofit/>
          </a:bodyPr>
          <a:lstStyle>
            <a:lvl1pPr lvl="0" marR="0" rtl="0" algn="ctr">
              <a:lnSpc>
                <a:spcPct val="90000"/>
              </a:lnSpc>
              <a:spcBef>
                <a:spcPts val="800"/>
              </a:spcBef>
              <a:spcAft>
                <a:spcPts val="0"/>
              </a:spcAft>
              <a:buClr>
                <a:srgbClr val="7030A0"/>
              </a:buClr>
              <a:buSzPts val="900"/>
              <a:buFont typeface="Arial"/>
              <a:buNone/>
              <a:defRPr b="0" i="0" sz="1200" u="none" cap="none" strike="noStrike">
                <a:solidFill>
                  <a:srgbClr val="7030A0"/>
                </a:solidFill>
                <a:latin typeface="Quattrocento Sans"/>
                <a:ea typeface="Quattrocento Sans"/>
                <a:cs typeface="Quattrocento Sans"/>
                <a:sym typeface="Quattrocento Sans"/>
              </a:defRPr>
            </a:lvl1pPr>
            <a:lvl2pPr lvl="1" marR="0" rtl="0" algn="l">
              <a:lnSpc>
                <a:spcPct val="90000"/>
              </a:lnSpc>
              <a:spcBef>
                <a:spcPts val="400"/>
              </a:spcBef>
              <a:spcAft>
                <a:spcPts val="0"/>
              </a:spcAft>
              <a:buClr>
                <a:schemeClr val="dk1"/>
              </a:buClr>
              <a:buSzPts val="1300"/>
              <a:buFont typeface="Arial"/>
              <a:buChar char="•"/>
              <a:defRPr b="0" i="0" sz="1800" u="none" cap="none" strike="noStrike">
                <a:solidFill>
                  <a:schemeClr val="dk1"/>
                </a:solidFill>
                <a:latin typeface="Quattrocento Sans"/>
                <a:ea typeface="Quattrocento Sans"/>
                <a:cs typeface="Quattrocento Sans"/>
                <a:sym typeface="Quattrocento Sans"/>
              </a:defRPr>
            </a:lvl2pPr>
            <a:lvl3pPr lvl="2" marR="0" rtl="0" algn="l">
              <a:lnSpc>
                <a:spcPct val="90000"/>
              </a:lnSpc>
              <a:spcBef>
                <a:spcPts val="400"/>
              </a:spcBef>
              <a:spcAft>
                <a:spcPts val="0"/>
              </a:spcAft>
              <a:buClr>
                <a:schemeClr val="dk1"/>
              </a:buClr>
              <a:buSzPts val="1100"/>
              <a:buFont typeface="Arial"/>
              <a:buChar char="•"/>
              <a:defRPr b="0" i="0" sz="1500" u="none" cap="none" strike="noStrike">
                <a:solidFill>
                  <a:schemeClr val="dk1"/>
                </a:solidFill>
                <a:latin typeface="Quattrocento Sans"/>
                <a:ea typeface="Quattrocento Sans"/>
                <a:cs typeface="Quattrocento Sans"/>
                <a:sym typeface="Quattrocento Sans"/>
              </a:defRPr>
            </a:lvl3pPr>
            <a:lvl4pPr lvl="3" marR="0" rtl="0" algn="l">
              <a:lnSpc>
                <a:spcPct val="90000"/>
              </a:lnSpc>
              <a:spcBef>
                <a:spcPts val="400"/>
              </a:spcBef>
              <a:spcAft>
                <a:spcPts val="0"/>
              </a:spcAft>
              <a:buClr>
                <a:schemeClr val="dk1"/>
              </a:buClr>
              <a:buSzPts val="1000"/>
              <a:buFont typeface="Arial"/>
              <a:buChar char="•"/>
              <a:defRPr b="0" i="0" sz="1400" u="none" cap="none" strike="noStrike">
                <a:solidFill>
                  <a:schemeClr val="dk1"/>
                </a:solidFill>
                <a:latin typeface="Quattrocento Sans"/>
                <a:ea typeface="Quattrocento Sans"/>
                <a:cs typeface="Quattrocento Sans"/>
                <a:sym typeface="Quattrocento Sans"/>
              </a:defRPr>
            </a:lvl4pPr>
            <a:lvl5pPr lvl="4" marR="0" rtl="0" algn="l">
              <a:lnSpc>
                <a:spcPct val="90000"/>
              </a:lnSpc>
              <a:spcBef>
                <a:spcPts val="400"/>
              </a:spcBef>
              <a:spcAft>
                <a:spcPts val="0"/>
              </a:spcAft>
              <a:buClr>
                <a:schemeClr val="dk1"/>
              </a:buClr>
              <a:buSzPts val="1000"/>
              <a:buFont typeface="Arial"/>
              <a:buChar char="•"/>
              <a:defRPr b="0" i="0" sz="1400" u="none" cap="none" strike="noStrike">
                <a:solidFill>
                  <a:schemeClr val="dk1"/>
                </a:solidFill>
                <a:latin typeface="Quattrocento Sans"/>
                <a:ea typeface="Quattrocento Sans"/>
                <a:cs typeface="Quattrocento Sans"/>
                <a:sym typeface="Quattrocento Sans"/>
              </a:defRPr>
            </a:lvl5pPr>
            <a:lvl6pPr lvl="5" marR="0" rtl="0" algn="l">
              <a:lnSpc>
                <a:spcPct val="90000"/>
              </a:lnSpc>
              <a:spcBef>
                <a:spcPts val="400"/>
              </a:spcBef>
              <a:spcAft>
                <a:spcPts val="0"/>
              </a:spcAft>
              <a:buClr>
                <a:schemeClr val="dk1"/>
              </a:buClr>
              <a:buSzPts val="1000"/>
              <a:buFont typeface="Arial"/>
              <a:buChar char="•"/>
              <a:defRPr b="0" i="0" sz="1400" u="none" cap="none" strike="noStrike">
                <a:solidFill>
                  <a:schemeClr val="dk1"/>
                </a:solidFill>
                <a:latin typeface="Quattrocento Sans"/>
                <a:ea typeface="Quattrocento Sans"/>
                <a:cs typeface="Quattrocento Sans"/>
                <a:sym typeface="Quattrocento Sans"/>
              </a:defRPr>
            </a:lvl6pPr>
            <a:lvl7pPr lvl="6" marR="0" rtl="0" algn="l">
              <a:lnSpc>
                <a:spcPct val="90000"/>
              </a:lnSpc>
              <a:spcBef>
                <a:spcPts val="400"/>
              </a:spcBef>
              <a:spcAft>
                <a:spcPts val="0"/>
              </a:spcAft>
              <a:buClr>
                <a:schemeClr val="dk1"/>
              </a:buClr>
              <a:buSzPts val="1000"/>
              <a:buFont typeface="Arial"/>
              <a:buChar char="•"/>
              <a:defRPr b="0" i="0" sz="1400" u="none" cap="none" strike="noStrike">
                <a:solidFill>
                  <a:schemeClr val="dk1"/>
                </a:solidFill>
                <a:latin typeface="Quattrocento Sans"/>
                <a:ea typeface="Quattrocento Sans"/>
                <a:cs typeface="Quattrocento Sans"/>
                <a:sym typeface="Quattrocento Sans"/>
              </a:defRPr>
            </a:lvl7pPr>
            <a:lvl8pPr lvl="7" marR="0" rtl="0" algn="l">
              <a:lnSpc>
                <a:spcPct val="90000"/>
              </a:lnSpc>
              <a:spcBef>
                <a:spcPts val="400"/>
              </a:spcBef>
              <a:spcAft>
                <a:spcPts val="0"/>
              </a:spcAft>
              <a:buClr>
                <a:schemeClr val="dk1"/>
              </a:buClr>
              <a:buSzPts val="1000"/>
              <a:buFont typeface="Arial"/>
              <a:buChar char="•"/>
              <a:defRPr b="0" i="0" sz="1400" u="none" cap="none" strike="noStrike">
                <a:solidFill>
                  <a:schemeClr val="dk1"/>
                </a:solidFill>
                <a:latin typeface="Quattrocento Sans"/>
                <a:ea typeface="Quattrocento Sans"/>
                <a:cs typeface="Quattrocento Sans"/>
                <a:sym typeface="Quattrocento Sans"/>
              </a:defRPr>
            </a:lvl8pPr>
            <a:lvl9pPr lvl="8" marR="0" rtl="0" algn="l">
              <a:lnSpc>
                <a:spcPct val="90000"/>
              </a:lnSpc>
              <a:spcBef>
                <a:spcPts val="400"/>
              </a:spcBef>
              <a:spcAft>
                <a:spcPts val="0"/>
              </a:spcAft>
              <a:buClr>
                <a:schemeClr val="dk1"/>
              </a:buClr>
              <a:buSzPts val="1000"/>
              <a:buFont typeface="Arial"/>
              <a:buChar char="•"/>
              <a:defRPr b="0" i="0" sz="1400" u="none" cap="none" strike="noStrike">
                <a:solidFill>
                  <a:schemeClr val="dk1"/>
                </a:solidFill>
                <a:latin typeface="Quattrocento Sans"/>
                <a:ea typeface="Quattrocento Sans"/>
                <a:cs typeface="Quattrocento Sans"/>
                <a:sym typeface="Quattrocento Sans"/>
              </a:defRPr>
            </a:lvl9pPr>
          </a:lstStyle>
          <a:p/>
        </p:txBody>
      </p:sp>
      <p:sp>
        <p:nvSpPr>
          <p:cNvPr id="1339" name="Google Shape;1339;p225"/>
          <p:cNvSpPr txBox="1"/>
          <p:nvPr>
            <p:ph idx="4" type="body"/>
          </p:nvPr>
        </p:nvSpPr>
        <p:spPr>
          <a:xfrm>
            <a:off x="5239795" y="4635938"/>
            <a:ext cx="604200" cy="348000"/>
          </a:xfrm>
          <a:prstGeom prst="rect">
            <a:avLst/>
          </a:prstGeom>
          <a:noFill/>
          <a:ln>
            <a:noFill/>
          </a:ln>
        </p:spPr>
        <p:txBody>
          <a:bodyPr anchorCtr="0" anchor="t" bIns="0" lIns="0" spcFirstLastPara="1" rIns="0" wrap="square" tIns="0">
            <a:noAutofit/>
          </a:bodyPr>
          <a:lstStyle>
            <a:lvl1pPr indent="-228600" lvl="0" marL="457200" marR="0" rtl="0" algn="l">
              <a:lnSpc>
                <a:spcPct val="90000"/>
              </a:lnSpc>
              <a:spcBef>
                <a:spcPts val="0"/>
              </a:spcBef>
              <a:spcAft>
                <a:spcPts val="0"/>
              </a:spcAft>
              <a:buClr>
                <a:srgbClr val="7F7F7F"/>
              </a:buClr>
              <a:buSzPts val="600"/>
              <a:buFont typeface="Arial"/>
              <a:buNone/>
              <a:defRPr b="0" i="0" sz="800" u="none" cap="none" strike="noStrike">
                <a:solidFill>
                  <a:srgbClr val="7F7F7F"/>
                </a:solidFill>
                <a:latin typeface="Quattrocento Sans"/>
                <a:ea typeface="Quattrocento Sans"/>
                <a:cs typeface="Quattrocento Sans"/>
                <a:sym typeface="Quattrocento Sans"/>
              </a:defRPr>
            </a:lvl1pPr>
            <a:lvl2pPr indent="-228600" lvl="1" marL="914400" marR="0" rtl="0" algn="l">
              <a:lnSpc>
                <a:spcPct val="90000"/>
              </a:lnSpc>
              <a:spcBef>
                <a:spcPts val="400"/>
              </a:spcBef>
              <a:spcAft>
                <a:spcPts val="0"/>
              </a:spcAft>
              <a:buClr>
                <a:schemeClr val="dk1"/>
              </a:buClr>
              <a:buSzPts val="400"/>
              <a:buFont typeface="Arial"/>
              <a:buNone/>
              <a:defRPr b="0" i="0" sz="600" u="none" cap="none" strike="noStrike">
                <a:solidFill>
                  <a:schemeClr val="dk1"/>
                </a:solidFill>
                <a:latin typeface="Quattrocento Sans"/>
                <a:ea typeface="Quattrocento Sans"/>
                <a:cs typeface="Quattrocento Sans"/>
                <a:sym typeface="Quattrocento Sans"/>
              </a:defRPr>
            </a:lvl2pPr>
            <a:lvl3pPr indent="-228600" lvl="2" marL="1371600" marR="0" rtl="0" algn="l">
              <a:lnSpc>
                <a:spcPct val="90000"/>
              </a:lnSpc>
              <a:spcBef>
                <a:spcPts val="400"/>
              </a:spcBef>
              <a:spcAft>
                <a:spcPts val="0"/>
              </a:spcAft>
              <a:buClr>
                <a:schemeClr val="dk1"/>
              </a:buClr>
              <a:buSzPts val="400"/>
              <a:buFont typeface="Arial"/>
              <a:buNone/>
              <a:defRPr b="0" i="0" sz="600" u="none" cap="none" strike="noStrike">
                <a:solidFill>
                  <a:schemeClr val="dk1"/>
                </a:solidFill>
                <a:latin typeface="Quattrocento Sans"/>
                <a:ea typeface="Quattrocento Sans"/>
                <a:cs typeface="Quattrocento Sans"/>
                <a:sym typeface="Quattrocento Sans"/>
              </a:defRPr>
            </a:lvl3pPr>
            <a:lvl4pPr indent="-228600" lvl="3" marL="1828800" marR="0" rtl="0" algn="l">
              <a:lnSpc>
                <a:spcPct val="90000"/>
              </a:lnSpc>
              <a:spcBef>
                <a:spcPts val="400"/>
              </a:spcBef>
              <a:spcAft>
                <a:spcPts val="0"/>
              </a:spcAft>
              <a:buClr>
                <a:schemeClr val="dk1"/>
              </a:buClr>
              <a:buSzPts val="400"/>
              <a:buFont typeface="Arial"/>
              <a:buNone/>
              <a:defRPr b="0" i="0" sz="600" u="none" cap="none" strike="noStrike">
                <a:solidFill>
                  <a:schemeClr val="dk1"/>
                </a:solidFill>
                <a:latin typeface="Quattrocento Sans"/>
                <a:ea typeface="Quattrocento Sans"/>
                <a:cs typeface="Quattrocento Sans"/>
                <a:sym typeface="Quattrocento Sans"/>
              </a:defRPr>
            </a:lvl4pPr>
            <a:lvl5pPr indent="-228600" lvl="4" marL="2286000" marR="0" rtl="0" algn="l">
              <a:lnSpc>
                <a:spcPct val="90000"/>
              </a:lnSpc>
              <a:spcBef>
                <a:spcPts val="400"/>
              </a:spcBef>
              <a:spcAft>
                <a:spcPts val="0"/>
              </a:spcAft>
              <a:buClr>
                <a:schemeClr val="dk1"/>
              </a:buClr>
              <a:buSzPts val="400"/>
              <a:buFont typeface="Arial"/>
              <a:buNone/>
              <a:defRPr b="0" i="0" sz="600" u="none" cap="none" strike="noStrike">
                <a:solidFill>
                  <a:schemeClr val="dk1"/>
                </a:solidFill>
                <a:latin typeface="Quattrocento Sans"/>
                <a:ea typeface="Quattrocento Sans"/>
                <a:cs typeface="Quattrocento Sans"/>
                <a:sym typeface="Quattrocento Sans"/>
              </a:defRPr>
            </a:lvl5pPr>
            <a:lvl6pPr indent="-292100" lvl="5" marL="2743200" marR="0" rtl="0" algn="l">
              <a:lnSpc>
                <a:spcPct val="90000"/>
              </a:lnSpc>
              <a:spcBef>
                <a:spcPts val="400"/>
              </a:spcBef>
              <a:spcAft>
                <a:spcPts val="0"/>
              </a:spcAft>
              <a:buClr>
                <a:schemeClr val="dk1"/>
              </a:buClr>
              <a:buSzPts val="1000"/>
              <a:buFont typeface="Arial"/>
              <a:buChar char="•"/>
              <a:defRPr b="0" i="0" sz="1400" u="none" cap="none" strike="noStrike">
                <a:solidFill>
                  <a:schemeClr val="dk1"/>
                </a:solidFill>
                <a:latin typeface="Quattrocento Sans"/>
                <a:ea typeface="Quattrocento Sans"/>
                <a:cs typeface="Quattrocento Sans"/>
                <a:sym typeface="Quattrocento Sans"/>
              </a:defRPr>
            </a:lvl6pPr>
            <a:lvl7pPr indent="-292100" lvl="6" marL="3200400" marR="0" rtl="0" algn="l">
              <a:lnSpc>
                <a:spcPct val="90000"/>
              </a:lnSpc>
              <a:spcBef>
                <a:spcPts val="400"/>
              </a:spcBef>
              <a:spcAft>
                <a:spcPts val="0"/>
              </a:spcAft>
              <a:buClr>
                <a:schemeClr val="dk1"/>
              </a:buClr>
              <a:buSzPts val="1000"/>
              <a:buFont typeface="Arial"/>
              <a:buChar char="•"/>
              <a:defRPr b="0" i="0" sz="1400" u="none" cap="none" strike="noStrike">
                <a:solidFill>
                  <a:schemeClr val="dk1"/>
                </a:solidFill>
                <a:latin typeface="Quattrocento Sans"/>
                <a:ea typeface="Quattrocento Sans"/>
                <a:cs typeface="Quattrocento Sans"/>
                <a:sym typeface="Quattrocento Sans"/>
              </a:defRPr>
            </a:lvl7pPr>
            <a:lvl8pPr indent="-292100" lvl="7" marL="3657600" marR="0" rtl="0" algn="l">
              <a:lnSpc>
                <a:spcPct val="90000"/>
              </a:lnSpc>
              <a:spcBef>
                <a:spcPts val="400"/>
              </a:spcBef>
              <a:spcAft>
                <a:spcPts val="0"/>
              </a:spcAft>
              <a:buClr>
                <a:schemeClr val="dk1"/>
              </a:buClr>
              <a:buSzPts val="1000"/>
              <a:buFont typeface="Arial"/>
              <a:buChar char="•"/>
              <a:defRPr b="0" i="0" sz="1400" u="none" cap="none" strike="noStrike">
                <a:solidFill>
                  <a:schemeClr val="dk1"/>
                </a:solidFill>
                <a:latin typeface="Quattrocento Sans"/>
                <a:ea typeface="Quattrocento Sans"/>
                <a:cs typeface="Quattrocento Sans"/>
                <a:sym typeface="Quattrocento Sans"/>
              </a:defRPr>
            </a:lvl8pPr>
            <a:lvl9pPr indent="-292100" lvl="8" marL="4114800" marR="0" rtl="0" algn="l">
              <a:lnSpc>
                <a:spcPct val="90000"/>
              </a:lnSpc>
              <a:spcBef>
                <a:spcPts val="400"/>
              </a:spcBef>
              <a:spcAft>
                <a:spcPts val="0"/>
              </a:spcAft>
              <a:buClr>
                <a:schemeClr val="dk1"/>
              </a:buClr>
              <a:buSzPts val="1000"/>
              <a:buFont typeface="Arial"/>
              <a:buChar char="•"/>
              <a:defRPr b="0" i="0" sz="1400" u="none" cap="none" strike="noStrike">
                <a:solidFill>
                  <a:schemeClr val="dk1"/>
                </a:solidFill>
                <a:latin typeface="Quattrocento Sans"/>
                <a:ea typeface="Quattrocento Sans"/>
                <a:cs typeface="Quattrocento Sans"/>
                <a:sym typeface="Quattrocento Sans"/>
              </a:defRPr>
            </a:lvl9pPr>
          </a:lstStyle>
          <a:p/>
        </p:txBody>
      </p:sp>
      <p:sp>
        <p:nvSpPr>
          <p:cNvPr id="1340" name="Google Shape;1340;p225"/>
          <p:cNvSpPr txBox="1"/>
          <p:nvPr>
            <p:ph idx="5" type="body"/>
          </p:nvPr>
        </p:nvSpPr>
        <p:spPr>
          <a:xfrm>
            <a:off x="4384763" y="4633375"/>
            <a:ext cx="660000" cy="348000"/>
          </a:xfrm>
          <a:prstGeom prst="rect">
            <a:avLst/>
          </a:prstGeom>
          <a:noFill/>
          <a:ln>
            <a:noFill/>
          </a:ln>
        </p:spPr>
        <p:txBody>
          <a:bodyPr anchorCtr="0" anchor="t" bIns="0" lIns="0" spcFirstLastPara="1" rIns="0" wrap="square" tIns="0">
            <a:noAutofit/>
          </a:bodyPr>
          <a:lstStyle>
            <a:lvl1pPr indent="-228600" lvl="0" marL="457200" marR="0" rtl="0" algn="l">
              <a:lnSpc>
                <a:spcPct val="90000"/>
              </a:lnSpc>
              <a:spcBef>
                <a:spcPts val="0"/>
              </a:spcBef>
              <a:spcAft>
                <a:spcPts val="0"/>
              </a:spcAft>
              <a:buClr>
                <a:srgbClr val="7F7F7F"/>
              </a:buClr>
              <a:buSzPts val="600"/>
              <a:buFont typeface="Arial"/>
              <a:buNone/>
              <a:defRPr b="0" i="0" sz="800" u="none" cap="none" strike="noStrike">
                <a:solidFill>
                  <a:srgbClr val="7F7F7F"/>
                </a:solidFill>
                <a:latin typeface="Quattrocento Sans"/>
                <a:ea typeface="Quattrocento Sans"/>
                <a:cs typeface="Quattrocento Sans"/>
                <a:sym typeface="Quattrocento Sans"/>
              </a:defRPr>
            </a:lvl1pPr>
            <a:lvl2pPr indent="-228600" lvl="1" marL="914400" marR="0" rtl="0" algn="l">
              <a:lnSpc>
                <a:spcPct val="90000"/>
              </a:lnSpc>
              <a:spcBef>
                <a:spcPts val="400"/>
              </a:spcBef>
              <a:spcAft>
                <a:spcPts val="0"/>
              </a:spcAft>
              <a:buClr>
                <a:schemeClr val="dk1"/>
              </a:buClr>
              <a:buSzPts val="400"/>
              <a:buFont typeface="Arial"/>
              <a:buNone/>
              <a:defRPr b="0" i="0" sz="600" u="none" cap="none" strike="noStrike">
                <a:solidFill>
                  <a:schemeClr val="dk1"/>
                </a:solidFill>
                <a:latin typeface="Quattrocento Sans"/>
                <a:ea typeface="Quattrocento Sans"/>
                <a:cs typeface="Quattrocento Sans"/>
                <a:sym typeface="Quattrocento Sans"/>
              </a:defRPr>
            </a:lvl2pPr>
            <a:lvl3pPr indent="-228600" lvl="2" marL="1371600" marR="0" rtl="0" algn="l">
              <a:lnSpc>
                <a:spcPct val="90000"/>
              </a:lnSpc>
              <a:spcBef>
                <a:spcPts val="400"/>
              </a:spcBef>
              <a:spcAft>
                <a:spcPts val="0"/>
              </a:spcAft>
              <a:buClr>
                <a:schemeClr val="dk1"/>
              </a:buClr>
              <a:buSzPts val="400"/>
              <a:buFont typeface="Arial"/>
              <a:buNone/>
              <a:defRPr b="0" i="0" sz="600" u="none" cap="none" strike="noStrike">
                <a:solidFill>
                  <a:schemeClr val="dk1"/>
                </a:solidFill>
                <a:latin typeface="Quattrocento Sans"/>
                <a:ea typeface="Quattrocento Sans"/>
                <a:cs typeface="Quattrocento Sans"/>
                <a:sym typeface="Quattrocento Sans"/>
              </a:defRPr>
            </a:lvl3pPr>
            <a:lvl4pPr indent="-228600" lvl="3" marL="1828800" marR="0" rtl="0" algn="l">
              <a:lnSpc>
                <a:spcPct val="90000"/>
              </a:lnSpc>
              <a:spcBef>
                <a:spcPts val="400"/>
              </a:spcBef>
              <a:spcAft>
                <a:spcPts val="0"/>
              </a:spcAft>
              <a:buClr>
                <a:schemeClr val="dk1"/>
              </a:buClr>
              <a:buSzPts val="400"/>
              <a:buFont typeface="Arial"/>
              <a:buNone/>
              <a:defRPr b="0" i="0" sz="600" u="none" cap="none" strike="noStrike">
                <a:solidFill>
                  <a:schemeClr val="dk1"/>
                </a:solidFill>
                <a:latin typeface="Quattrocento Sans"/>
                <a:ea typeface="Quattrocento Sans"/>
                <a:cs typeface="Quattrocento Sans"/>
                <a:sym typeface="Quattrocento Sans"/>
              </a:defRPr>
            </a:lvl4pPr>
            <a:lvl5pPr indent="-228600" lvl="4" marL="2286000" marR="0" rtl="0" algn="l">
              <a:lnSpc>
                <a:spcPct val="90000"/>
              </a:lnSpc>
              <a:spcBef>
                <a:spcPts val="400"/>
              </a:spcBef>
              <a:spcAft>
                <a:spcPts val="0"/>
              </a:spcAft>
              <a:buClr>
                <a:schemeClr val="dk1"/>
              </a:buClr>
              <a:buSzPts val="400"/>
              <a:buFont typeface="Arial"/>
              <a:buNone/>
              <a:defRPr b="0" i="0" sz="600" u="none" cap="none" strike="noStrike">
                <a:solidFill>
                  <a:schemeClr val="dk1"/>
                </a:solidFill>
                <a:latin typeface="Quattrocento Sans"/>
                <a:ea typeface="Quattrocento Sans"/>
                <a:cs typeface="Quattrocento Sans"/>
                <a:sym typeface="Quattrocento Sans"/>
              </a:defRPr>
            </a:lvl5pPr>
            <a:lvl6pPr indent="-292100" lvl="5" marL="2743200" marR="0" rtl="0" algn="l">
              <a:lnSpc>
                <a:spcPct val="90000"/>
              </a:lnSpc>
              <a:spcBef>
                <a:spcPts val="400"/>
              </a:spcBef>
              <a:spcAft>
                <a:spcPts val="0"/>
              </a:spcAft>
              <a:buClr>
                <a:schemeClr val="dk1"/>
              </a:buClr>
              <a:buSzPts val="1000"/>
              <a:buFont typeface="Arial"/>
              <a:buChar char="•"/>
              <a:defRPr b="0" i="0" sz="1400" u="none" cap="none" strike="noStrike">
                <a:solidFill>
                  <a:schemeClr val="dk1"/>
                </a:solidFill>
                <a:latin typeface="Quattrocento Sans"/>
                <a:ea typeface="Quattrocento Sans"/>
                <a:cs typeface="Quattrocento Sans"/>
                <a:sym typeface="Quattrocento Sans"/>
              </a:defRPr>
            </a:lvl6pPr>
            <a:lvl7pPr indent="-292100" lvl="6" marL="3200400" marR="0" rtl="0" algn="l">
              <a:lnSpc>
                <a:spcPct val="90000"/>
              </a:lnSpc>
              <a:spcBef>
                <a:spcPts val="400"/>
              </a:spcBef>
              <a:spcAft>
                <a:spcPts val="0"/>
              </a:spcAft>
              <a:buClr>
                <a:schemeClr val="dk1"/>
              </a:buClr>
              <a:buSzPts val="1000"/>
              <a:buFont typeface="Arial"/>
              <a:buChar char="•"/>
              <a:defRPr b="0" i="0" sz="1400" u="none" cap="none" strike="noStrike">
                <a:solidFill>
                  <a:schemeClr val="dk1"/>
                </a:solidFill>
                <a:latin typeface="Quattrocento Sans"/>
                <a:ea typeface="Quattrocento Sans"/>
                <a:cs typeface="Quattrocento Sans"/>
                <a:sym typeface="Quattrocento Sans"/>
              </a:defRPr>
            </a:lvl7pPr>
            <a:lvl8pPr indent="-292100" lvl="7" marL="3657600" marR="0" rtl="0" algn="l">
              <a:lnSpc>
                <a:spcPct val="90000"/>
              </a:lnSpc>
              <a:spcBef>
                <a:spcPts val="400"/>
              </a:spcBef>
              <a:spcAft>
                <a:spcPts val="0"/>
              </a:spcAft>
              <a:buClr>
                <a:schemeClr val="dk1"/>
              </a:buClr>
              <a:buSzPts val="1000"/>
              <a:buFont typeface="Arial"/>
              <a:buChar char="•"/>
              <a:defRPr b="0" i="0" sz="1400" u="none" cap="none" strike="noStrike">
                <a:solidFill>
                  <a:schemeClr val="dk1"/>
                </a:solidFill>
                <a:latin typeface="Quattrocento Sans"/>
                <a:ea typeface="Quattrocento Sans"/>
                <a:cs typeface="Quattrocento Sans"/>
                <a:sym typeface="Quattrocento Sans"/>
              </a:defRPr>
            </a:lvl8pPr>
            <a:lvl9pPr indent="-292100" lvl="8" marL="4114800" marR="0" rtl="0" algn="l">
              <a:lnSpc>
                <a:spcPct val="90000"/>
              </a:lnSpc>
              <a:spcBef>
                <a:spcPts val="400"/>
              </a:spcBef>
              <a:spcAft>
                <a:spcPts val="0"/>
              </a:spcAft>
              <a:buClr>
                <a:schemeClr val="dk1"/>
              </a:buClr>
              <a:buSzPts val="1000"/>
              <a:buFont typeface="Arial"/>
              <a:buChar char="•"/>
              <a:defRPr b="0" i="0" sz="1400" u="none" cap="none" strike="noStrike">
                <a:solidFill>
                  <a:schemeClr val="dk1"/>
                </a:solidFill>
                <a:latin typeface="Quattrocento Sans"/>
                <a:ea typeface="Quattrocento Sans"/>
                <a:cs typeface="Quattrocento Sans"/>
                <a:sym typeface="Quattrocento Sans"/>
              </a:defRPr>
            </a:lvl9pPr>
          </a:lstStyle>
          <a:p/>
        </p:txBody>
      </p:sp>
      <p:sp>
        <p:nvSpPr>
          <p:cNvPr id="1341" name="Google Shape;1341;p225"/>
          <p:cNvSpPr txBox="1"/>
          <p:nvPr>
            <p:ph idx="6" type="body"/>
          </p:nvPr>
        </p:nvSpPr>
        <p:spPr>
          <a:xfrm>
            <a:off x="3243734" y="4635938"/>
            <a:ext cx="741300" cy="348000"/>
          </a:xfrm>
          <a:prstGeom prst="rect">
            <a:avLst/>
          </a:prstGeom>
          <a:noFill/>
          <a:ln>
            <a:noFill/>
          </a:ln>
        </p:spPr>
        <p:txBody>
          <a:bodyPr anchorCtr="0" anchor="t" bIns="0" lIns="0" spcFirstLastPara="1" rIns="0" wrap="square" tIns="0">
            <a:noAutofit/>
          </a:bodyPr>
          <a:lstStyle>
            <a:lvl1pPr indent="-228600" lvl="0" marL="457200" marR="0" rtl="0" algn="l">
              <a:lnSpc>
                <a:spcPct val="90000"/>
              </a:lnSpc>
              <a:spcBef>
                <a:spcPts val="0"/>
              </a:spcBef>
              <a:spcAft>
                <a:spcPts val="0"/>
              </a:spcAft>
              <a:buClr>
                <a:srgbClr val="7F7F7F"/>
              </a:buClr>
              <a:buSzPts val="600"/>
              <a:buFont typeface="Arial"/>
              <a:buNone/>
              <a:defRPr b="0" i="0" sz="800" u="none" cap="none" strike="noStrike">
                <a:solidFill>
                  <a:srgbClr val="7F7F7F"/>
                </a:solidFill>
                <a:latin typeface="Quattrocento Sans"/>
                <a:ea typeface="Quattrocento Sans"/>
                <a:cs typeface="Quattrocento Sans"/>
                <a:sym typeface="Quattrocento Sans"/>
              </a:defRPr>
            </a:lvl1pPr>
            <a:lvl2pPr indent="-228600" lvl="1" marL="914400" marR="0" rtl="0" algn="l">
              <a:lnSpc>
                <a:spcPct val="90000"/>
              </a:lnSpc>
              <a:spcBef>
                <a:spcPts val="400"/>
              </a:spcBef>
              <a:spcAft>
                <a:spcPts val="0"/>
              </a:spcAft>
              <a:buClr>
                <a:schemeClr val="dk1"/>
              </a:buClr>
              <a:buSzPts val="400"/>
              <a:buFont typeface="Arial"/>
              <a:buNone/>
              <a:defRPr b="0" i="0" sz="600" u="none" cap="none" strike="noStrike">
                <a:solidFill>
                  <a:schemeClr val="dk1"/>
                </a:solidFill>
                <a:latin typeface="Quattrocento Sans"/>
                <a:ea typeface="Quattrocento Sans"/>
                <a:cs typeface="Quattrocento Sans"/>
                <a:sym typeface="Quattrocento Sans"/>
              </a:defRPr>
            </a:lvl2pPr>
            <a:lvl3pPr indent="-228600" lvl="2" marL="1371600" marR="0" rtl="0" algn="l">
              <a:lnSpc>
                <a:spcPct val="90000"/>
              </a:lnSpc>
              <a:spcBef>
                <a:spcPts val="400"/>
              </a:spcBef>
              <a:spcAft>
                <a:spcPts val="0"/>
              </a:spcAft>
              <a:buClr>
                <a:schemeClr val="dk1"/>
              </a:buClr>
              <a:buSzPts val="400"/>
              <a:buFont typeface="Arial"/>
              <a:buNone/>
              <a:defRPr b="0" i="0" sz="600" u="none" cap="none" strike="noStrike">
                <a:solidFill>
                  <a:schemeClr val="dk1"/>
                </a:solidFill>
                <a:latin typeface="Quattrocento Sans"/>
                <a:ea typeface="Quattrocento Sans"/>
                <a:cs typeface="Quattrocento Sans"/>
                <a:sym typeface="Quattrocento Sans"/>
              </a:defRPr>
            </a:lvl3pPr>
            <a:lvl4pPr indent="-228600" lvl="3" marL="1828800" marR="0" rtl="0" algn="l">
              <a:lnSpc>
                <a:spcPct val="90000"/>
              </a:lnSpc>
              <a:spcBef>
                <a:spcPts val="400"/>
              </a:spcBef>
              <a:spcAft>
                <a:spcPts val="0"/>
              </a:spcAft>
              <a:buClr>
                <a:schemeClr val="dk1"/>
              </a:buClr>
              <a:buSzPts val="400"/>
              <a:buFont typeface="Arial"/>
              <a:buNone/>
              <a:defRPr b="0" i="0" sz="600" u="none" cap="none" strike="noStrike">
                <a:solidFill>
                  <a:schemeClr val="dk1"/>
                </a:solidFill>
                <a:latin typeface="Quattrocento Sans"/>
                <a:ea typeface="Quattrocento Sans"/>
                <a:cs typeface="Quattrocento Sans"/>
                <a:sym typeface="Quattrocento Sans"/>
              </a:defRPr>
            </a:lvl4pPr>
            <a:lvl5pPr indent="-228600" lvl="4" marL="2286000" marR="0" rtl="0" algn="l">
              <a:lnSpc>
                <a:spcPct val="90000"/>
              </a:lnSpc>
              <a:spcBef>
                <a:spcPts val="400"/>
              </a:spcBef>
              <a:spcAft>
                <a:spcPts val="0"/>
              </a:spcAft>
              <a:buClr>
                <a:schemeClr val="dk1"/>
              </a:buClr>
              <a:buSzPts val="400"/>
              <a:buFont typeface="Arial"/>
              <a:buNone/>
              <a:defRPr b="0" i="0" sz="600" u="none" cap="none" strike="noStrike">
                <a:solidFill>
                  <a:schemeClr val="dk1"/>
                </a:solidFill>
                <a:latin typeface="Quattrocento Sans"/>
                <a:ea typeface="Quattrocento Sans"/>
                <a:cs typeface="Quattrocento Sans"/>
                <a:sym typeface="Quattrocento Sans"/>
              </a:defRPr>
            </a:lvl5pPr>
            <a:lvl6pPr indent="-292100" lvl="5" marL="2743200" marR="0" rtl="0" algn="l">
              <a:lnSpc>
                <a:spcPct val="90000"/>
              </a:lnSpc>
              <a:spcBef>
                <a:spcPts val="400"/>
              </a:spcBef>
              <a:spcAft>
                <a:spcPts val="0"/>
              </a:spcAft>
              <a:buClr>
                <a:schemeClr val="dk1"/>
              </a:buClr>
              <a:buSzPts val="1000"/>
              <a:buFont typeface="Arial"/>
              <a:buChar char="•"/>
              <a:defRPr b="0" i="0" sz="1400" u="none" cap="none" strike="noStrike">
                <a:solidFill>
                  <a:schemeClr val="dk1"/>
                </a:solidFill>
                <a:latin typeface="Quattrocento Sans"/>
                <a:ea typeface="Quattrocento Sans"/>
                <a:cs typeface="Quattrocento Sans"/>
                <a:sym typeface="Quattrocento Sans"/>
              </a:defRPr>
            </a:lvl6pPr>
            <a:lvl7pPr indent="-292100" lvl="6" marL="3200400" marR="0" rtl="0" algn="l">
              <a:lnSpc>
                <a:spcPct val="90000"/>
              </a:lnSpc>
              <a:spcBef>
                <a:spcPts val="400"/>
              </a:spcBef>
              <a:spcAft>
                <a:spcPts val="0"/>
              </a:spcAft>
              <a:buClr>
                <a:schemeClr val="dk1"/>
              </a:buClr>
              <a:buSzPts val="1000"/>
              <a:buFont typeface="Arial"/>
              <a:buChar char="•"/>
              <a:defRPr b="0" i="0" sz="1400" u="none" cap="none" strike="noStrike">
                <a:solidFill>
                  <a:schemeClr val="dk1"/>
                </a:solidFill>
                <a:latin typeface="Quattrocento Sans"/>
                <a:ea typeface="Quattrocento Sans"/>
                <a:cs typeface="Quattrocento Sans"/>
                <a:sym typeface="Quattrocento Sans"/>
              </a:defRPr>
            </a:lvl7pPr>
            <a:lvl8pPr indent="-292100" lvl="7" marL="3657600" marR="0" rtl="0" algn="l">
              <a:lnSpc>
                <a:spcPct val="90000"/>
              </a:lnSpc>
              <a:spcBef>
                <a:spcPts val="400"/>
              </a:spcBef>
              <a:spcAft>
                <a:spcPts val="0"/>
              </a:spcAft>
              <a:buClr>
                <a:schemeClr val="dk1"/>
              </a:buClr>
              <a:buSzPts val="1000"/>
              <a:buFont typeface="Arial"/>
              <a:buChar char="•"/>
              <a:defRPr b="0" i="0" sz="1400" u="none" cap="none" strike="noStrike">
                <a:solidFill>
                  <a:schemeClr val="dk1"/>
                </a:solidFill>
                <a:latin typeface="Quattrocento Sans"/>
                <a:ea typeface="Quattrocento Sans"/>
                <a:cs typeface="Quattrocento Sans"/>
                <a:sym typeface="Quattrocento Sans"/>
              </a:defRPr>
            </a:lvl8pPr>
            <a:lvl9pPr indent="-292100" lvl="8" marL="4114800" marR="0" rtl="0" algn="l">
              <a:lnSpc>
                <a:spcPct val="90000"/>
              </a:lnSpc>
              <a:spcBef>
                <a:spcPts val="400"/>
              </a:spcBef>
              <a:spcAft>
                <a:spcPts val="0"/>
              </a:spcAft>
              <a:buClr>
                <a:schemeClr val="dk1"/>
              </a:buClr>
              <a:buSzPts val="1000"/>
              <a:buFont typeface="Arial"/>
              <a:buChar char="•"/>
              <a:defRPr b="0" i="0" sz="1400" u="none" cap="none" strike="noStrike">
                <a:solidFill>
                  <a:schemeClr val="dk1"/>
                </a:solidFill>
                <a:latin typeface="Quattrocento Sans"/>
                <a:ea typeface="Quattrocento Sans"/>
                <a:cs typeface="Quattrocento Sans"/>
                <a:sym typeface="Quattrocento Sans"/>
              </a:defRPr>
            </a:lvl9pPr>
          </a:lstStyle>
          <a:p/>
        </p:txBody>
      </p:sp>
      <p:sp>
        <p:nvSpPr>
          <p:cNvPr id="1342" name="Google Shape;1342;p225"/>
          <p:cNvSpPr txBox="1"/>
          <p:nvPr>
            <p:ph idx="7" type="body"/>
          </p:nvPr>
        </p:nvSpPr>
        <p:spPr>
          <a:xfrm>
            <a:off x="1881031" y="4635938"/>
            <a:ext cx="1124100" cy="348000"/>
          </a:xfrm>
          <a:prstGeom prst="rect">
            <a:avLst/>
          </a:prstGeom>
          <a:noFill/>
          <a:ln>
            <a:noFill/>
          </a:ln>
        </p:spPr>
        <p:txBody>
          <a:bodyPr anchorCtr="0" anchor="t" bIns="0" lIns="0" spcFirstLastPara="1" rIns="0" wrap="square" tIns="0">
            <a:noAutofit/>
          </a:bodyPr>
          <a:lstStyle>
            <a:lvl1pPr indent="-228600" lvl="0" marL="457200" marR="0" rtl="0" algn="l">
              <a:lnSpc>
                <a:spcPct val="90000"/>
              </a:lnSpc>
              <a:spcBef>
                <a:spcPts val="0"/>
              </a:spcBef>
              <a:spcAft>
                <a:spcPts val="0"/>
              </a:spcAft>
              <a:buClr>
                <a:srgbClr val="7F7F7F"/>
              </a:buClr>
              <a:buSzPts val="600"/>
              <a:buFont typeface="Arial"/>
              <a:buNone/>
              <a:defRPr b="0" i="0" sz="800" u="none" cap="none" strike="noStrike">
                <a:solidFill>
                  <a:srgbClr val="7F7F7F"/>
                </a:solidFill>
                <a:latin typeface="Quattrocento Sans"/>
                <a:ea typeface="Quattrocento Sans"/>
                <a:cs typeface="Quattrocento Sans"/>
                <a:sym typeface="Quattrocento Sans"/>
              </a:defRPr>
            </a:lvl1pPr>
            <a:lvl2pPr indent="-228600" lvl="1" marL="914400" marR="0" rtl="0" algn="l">
              <a:lnSpc>
                <a:spcPct val="90000"/>
              </a:lnSpc>
              <a:spcBef>
                <a:spcPts val="400"/>
              </a:spcBef>
              <a:spcAft>
                <a:spcPts val="0"/>
              </a:spcAft>
              <a:buClr>
                <a:schemeClr val="dk1"/>
              </a:buClr>
              <a:buSzPts val="400"/>
              <a:buFont typeface="Arial"/>
              <a:buNone/>
              <a:defRPr b="0" i="0" sz="600" u="none" cap="none" strike="noStrike">
                <a:solidFill>
                  <a:schemeClr val="dk1"/>
                </a:solidFill>
                <a:latin typeface="Quattrocento Sans"/>
                <a:ea typeface="Quattrocento Sans"/>
                <a:cs typeface="Quattrocento Sans"/>
                <a:sym typeface="Quattrocento Sans"/>
              </a:defRPr>
            </a:lvl2pPr>
            <a:lvl3pPr indent="-228600" lvl="2" marL="1371600" marR="0" rtl="0" algn="l">
              <a:lnSpc>
                <a:spcPct val="90000"/>
              </a:lnSpc>
              <a:spcBef>
                <a:spcPts val="400"/>
              </a:spcBef>
              <a:spcAft>
                <a:spcPts val="0"/>
              </a:spcAft>
              <a:buClr>
                <a:schemeClr val="dk1"/>
              </a:buClr>
              <a:buSzPts val="400"/>
              <a:buFont typeface="Arial"/>
              <a:buNone/>
              <a:defRPr b="0" i="0" sz="600" u="none" cap="none" strike="noStrike">
                <a:solidFill>
                  <a:schemeClr val="dk1"/>
                </a:solidFill>
                <a:latin typeface="Quattrocento Sans"/>
                <a:ea typeface="Quattrocento Sans"/>
                <a:cs typeface="Quattrocento Sans"/>
                <a:sym typeface="Quattrocento Sans"/>
              </a:defRPr>
            </a:lvl3pPr>
            <a:lvl4pPr indent="-228600" lvl="3" marL="1828800" marR="0" rtl="0" algn="l">
              <a:lnSpc>
                <a:spcPct val="90000"/>
              </a:lnSpc>
              <a:spcBef>
                <a:spcPts val="400"/>
              </a:spcBef>
              <a:spcAft>
                <a:spcPts val="0"/>
              </a:spcAft>
              <a:buClr>
                <a:schemeClr val="dk1"/>
              </a:buClr>
              <a:buSzPts val="400"/>
              <a:buFont typeface="Arial"/>
              <a:buNone/>
              <a:defRPr b="0" i="0" sz="600" u="none" cap="none" strike="noStrike">
                <a:solidFill>
                  <a:schemeClr val="dk1"/>
                </a:solidFill>
                <a:latin typeface="Quattrocento Sans"/>
                <a:ea typeface="Quattrocento Sans"/>
                <a:cs typeface="Quattrocento Sans"/>
                <a:sym typeface="Quattrocento Sans"/>
              </a:defRPr>
            </a:lvl4pPr>
            <a:lvl5pPr indent="-228600" lvl="4" marL="2286000" marR="0" rtl="0" algn="l">
              <a:lnSpc>
                <a:spcPct val="90000"/>
              </a:lnSpc>
              <a:spcBef>
                <a:spcPts val="400"/>
              </a:spcBef>
              <a:spcAft>
                <a:spcPts val="0"/>
              </a:spcAft>
              <a:buClr>
                <a:schemeClr val="dk1"/>
              </a:buClr>
              <a:buSzPts val="400"/>
              <a:buFont typeface="Arial"/>
              <a:buNone/>
              <a:defRPr b="0" i="0" sz="600" u="none" cap="none" strike="noStrike">
                <a:solidFill>
                  <a:schemeClr val="dk1"/>
                </a:solidFill>
                <a:latin typeface="Quattrocento Sans"/>
                <a:ea typeface="Quattrocento Sans"/>
                <a:cs typeface="Quattrocento Sans"/>
                <a:sym typeface="Quattrocento Sans"/>
              </a:defRPr>
            </a:lvl5pPr>
            <a:lvl6pPr indent="-292100" lvl="5" marL="2743200" marR="0" rtl="0" algn="l">
              <a:lnSpc>
                <a:spcPct val="90000"/>
              </a:lnSpc>
              <a:spcBef>
                <a:spcPts val="400"/>
              </a:spcBef>
              <a:spcAft>
                <a:spcPts val="0"/>
              </a:spcAft>
              <a:buClr>
                <a:schemeClr val="dk1"/>
              </a:buClr>
              <a:buSzPts val="1000"/>
              <a:buFont typeface="Arial"/>
              <a:buChar char="•"/>
              <a:defRPr b="0" i="0" sz="1400" u="none" cap="none" strike="noStrike">
                <a:solidFill>
                  <a:schemeClr val="dk1"/>
                </a:solidFill>
                <a:latin typeface="Quattrocento Sans"/>
                <a:ea typeface="Quattrocento Sans"/>
                <a:cs typeface="Quattrocento Sans"/>
                <a:sym typeface="Quattrocento Sans"/>
              </a:defRPr>
            </a:lvl6pPr>
            <a:lvl7pPr indent="-292100" lvl="6" marL="3200400" marR="0" rtl="0" algn="l">
              <a:lnSpc>
                <a:spcPct val="90000"/>
              </a:lnSpc>
              <a:spcBef>
                <a:spcPts val="400"/>
              </a:spcBef>
              <a:spcAft>
                <a:spcPts val="0"/>
              </a:spcAft>
              <a:buClr>
                <a:schemeClr val="dk1"/>
              </a:buClr>
              <a:buSzPts val="1000"/>
              <a:buFont typeface="Arial"/>
              <a:buChar char="•"/>
              <a:defRPr b="0" i="0" sz="1400" u="none" cap="none" strike="noStrike">
                <a:solidFill>
                  <a:schemeClr val="dk1"/>
                </a:solidFill>
                <a:latin typeface="Quattrocento Sans"/>
                <a:ea typeface="Quattrocento Sans"/>
                <a:cs typeface="Quattrocento Sans"/>
                <a:sym typeface="Quattrocento Sans"/>
              </a:defRPr>
            </a:lvl7pPr>
            <a:lvl8pPr indent="-292100" lvl="7" marL="3657600" marR="0" rtl="0" algn="l">
              <a:lnSpc>
                <a:spcPct val="90000"/>
              </a:lnSpc>
              <a:spcBef>
                <a:spcPts val="400"/>
              </a:spcBef>
              <a:spcAft>
                <a:spcPts val="0"/>
              </a:spcAft>
              <a:buClr>
                <a:schemeClr val="dk1"/>
              </a:buClr>
              <a:buSzPts val="1000"/>
              <a:buFont typeface="Arial"/>
              <a:buChar char="•"/>
              <a:defRPr b="0" i="0" sz="1400" u="none" cap="none" strike="noStrike">
                <a:solidFill>
                  <a:schemeClr val="dk1"/>
                </a:solidFill>
                <a:latin typeface="Quattrocento Sans"/>
                <a:ea typeface="Quattrocento Sans"/>
                <a:cs typeface="Quattrocento Sans"/>
                <a:sym typeface="Quattrocento Sans"/>
              </a:defRPr>
            </a:lvl8pPr>
            <a:lvl9pPr indent="-292100" lvl="8" marL="4114800" marR="0" rtl="0" algn="l">
              <a:lnSpc>
                <a:spcPct val="90000"/>
              </a:lnSpc>
              <a:spcBef>
                <a:spcPts val="400"/>
              </a:spcBef>
              <a:spcAft>
                <a:spcPts val="0"/>
              </a:spcAft>
              <a:buClr>
                <a:schemeClr val="dk1"/>
              </a:buClr>
              <a:buSzPts val="1000"/>
              <a:buFont typeface="Arial"/>
              <a:buChar char="•"/>
              <a:defRPr b="0" i="0" sz="1400" u="none" cap="none" strike="noStrike">
                <a:solidFill>
                  <a:schemeClr val="dk1"/>
                </a:solidFill>
                <a:latin typeface="Quattrocento Sans"/>
                <a:ea typeface="Quattrocento Sans"/>
                <a:cs typeface="Quattrocento Sans"/>
                <a:sym typeface="Quattrocento Sans"/>
              </a:defRPr>
            </a:lvl9pPr>
          </a:lstStyle>
          <a:p/>
        </p:txBody>
      </p:sp>
      <p:sp>
        <p:nvSpPr>
          <p:cNvPr id="1343" name="Google Shape;1343;p225"/>
          <p:cNvSpPr txBox="1"/>
          <p:nvPr/>
        </p:nvSpPr>
        <p:spPr>
          <a:xfrm>
            <a:off x="2398495" y="4437307"/>
            <a:ext cx="1115700" cy="1155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7F7F7F"/>
              </a:buClr>
              <a:buSzPts val="600"/>
              <a:buFont typeface="Quattrocento Sans"/>
              <a:buNone/>
            </a:pPr>
            <a:r>
              <a:rPr b="1" i="0" lang="en" sz="800" u="none" cap="none" strike="noStrike">
                <a:solidFill>
                  <a:srgbClr val="7F7F7F"/>
                </a:solidFill>
                <a:latin typeface="Quattrocento Sans"/>
                <a:ea typeface="Quattrocento Sans"/>
                <a:cs typeface="Quattrocento Sans"/>
                <a:sym typeface="Quattrocento Sans"/>
              </a:rPr>
              <a:t>Products and Services</a:t>
            </a:r>
            <a:endParaRPr b="0" i="0" sz="1400" u="none" cap="none" strike="noStrike">
              <a:solidFill>
                <a:schemeClr val="dk1"/>
              </a:solidFill>
              <a:latin typeface="Calibri"/>
              <a:ea typeface="Calibri"/>
              <a:cs typeface="Calibri"/>
              <a:sym typeface="Calibri"/>
            </a:endParaRPr>
          </a:p>
        </p:txBody>
      </p:sp>
      <p:sp>
        <p:nvSpPr>
          <p:cNvPr id="1344" name="Google Shape;1344;p225"/>
          <p:cNvSpPr txBox="1"/>
          <p:nvPr/>
        </p:nvSpPr>
        <p:spPr>
          <a:xfrm>
            <a:off x="3757586" y="4442210"/>
            <a:ext cx="935400" cy="116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7F7F7F"/>
              </a:buClr>
              <a:buSzPts val="600"/>
              <a:buFont typeface="Quattrocento Sans"/>
              <a:buNone/>
            </a:pPr>
            <a:r>
              <a:rPr b="1" i="0" lang="en" sz="800" u="none" cap="none" strike="noStrike">
                <a:solidFill>
                  <a:srgbClr val="7F7F7F"/>
                </a:solidFill>
                <a:latin typeface="Quattrocento Sans"/>
                <a:ea typeface="Quattrocento Sans"/>
                <a:cs typeface="Quattrocento Sans"/>
                <a:sym typeface="Quattrocento Sans"/>
              </a:rPr>
              <a:t>Organization Size</a:t>
            </a:r>
            <a:endParaRPr b="0" i="0" sz="1400" u="none" cap="none" strike="noStrike">
              <a:solidFill>
                <a:schemeClr val="dk1"/>
              </a:solidFill>
              <a:latin typeface="Calibri"/>
              <a:ea typeface="Calibri"/>
              <a:cs typeface="Calibri"/>
              <a:sym typeface="Calibri"/>
            </a:endParaRPr>
          </a:p>
        </p:txBody>
      </p:sp>
      <p:sp>
        <p:nvSpPr>
          <p:cNvPr id="1345" name="Google Shape;1345;p225"/>
          <p:cNvSpPr txBox="1"/>
          <p:nvPr/>
        </p:nvSpPr>
        <p:spPr>
          <a:xfrm>
            <a:off x="4902228" y="4435673"/>
            <a:ext cx="741300" cy="1155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7F7F7F"/>
              </a:buClr>
              <a:buSzPts val="600"/>
              <a:buFont typeface="Quattrocento Sans"/>
              <a:buNone/>
            </a:pPr>
            <a:r>
              <a:rPr b="1" i="0" lang="en" sz="800" u="none" cap="none" strike="noStrike">
                <a:solidFill>
                  <a:srgbClr val="7F7F7F"/>
                </a:solidFill>
                <a:latin typeface="Quattrocento Sans"/>
                <a:ea typeface="Quattrocento Sans"/>
                <a:cs typeface="Quattrocento Sans"/>
                <a:sym typeface="Quattrocento Sans"/>
              </a:rPr>
              <a:t>Industry</a:t>
            </a:r>
            <a:endParaRPr b="0" i="0" sz="1400" u="none" cap="none" strike="noStrike">
              <a:solidFill>
                <a:schemeClr val="dk1"/>
              </a:solidFill>
              <a:latin typeface="Calibri"/>
              <a:ea typeface="Calibri"/>
              <a:cs typeface="Calibri"/>
              <a:sym typeface="Calibri"/>
            </a:endParaRPr>
          </a:p>
        </p:txBody>
      </p:sp>
      <p:sp>
        <p:nvSpPr>
          <p:cNvPr id="1346" name="Google Shape;1346;p225"/>
          <p:cNvSpPr txBox="1"/>
          <p:nvPr/>
        </p:nvSpPr>
        <p:spPr>
          <a:xfrm>
            <a:off x="6031963" y="4436249"/>
            <a:ext cx="741300" cy="1155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7F7F7F"/>
              </a:buClr>
              <a:buSzPts val="600"/>
              <a:buFont typeface="Quattrocento Sans"/>
              <a:buNone/>
            </a:pPr>
            <a:r>
              <a:rPr b="1" i="0" lang="en" sz="800" u="none" cap="none" strike="noStrike">
                <a:solidFill>
                  <a:srgbClr val="7F7F7F"/>
                </a:solidFill>
                <a:latin typeface="Quattrocento Sans"/>
                <a:ea typeface="Quattrocento Sans"/>
                <a:cs typeface="Quattrocento Sans"/>
                <a:sym typeface="Quattrocento Sans"/>
              </a:rPr>
              <a:t>Country</a:t>
            </a:r>
            <a:endParaRPr b="0" i="0" sz="1400" u="none" cap="none" strike="noStrike">
              <a:solidFill>
                <a:schemeClr val="dk1"/>
              </a:solidFill>
              <a:latin typeface="Calibri"/>
              <a:ea typeface="Calibri"/>
              <a:cs typeface="Calibri"/>
              <a:sym typeface="Calibri"/>
            </a:endParaRPr>
          </a:p>
        </p:txBody>
      </p:sp>
      <p:sp>
        <p:nvSpPr>
          <p:cNvPr id="1347" name="Google Shape;1347;p225"/>
          <p:cNvSpPr txBox="1"/>
          <p:nvPr>
            <p:ph idx="8" type="body"/>
          </p:nvPr>
        </p:nvSpPr>
        <p:spPr>
          <a:xfrm>
            <a:off x="6081965" y="4638035"/>
            <a:ext cx="604200" cy="348000"/>
          </a:xfrm>
          <a:prstGeom prst="rect">
            <a:avLst/>
          </a:prstGeom>
          <a:noFill/>
          <a:ln>
            <a:noFill/>
          </a:ln>
        </p:spPr>
        <p:txBody>
          <a:bodyPr anchorCtr="0" anchor="t" bIns="0" lIns="0" spcFirstLastPara="1" rIns="0" wrap="square" tIns="0">
            <a:noAutofit/>
          </a:bodyPr>
          <a:lstStyle>
            <a:lvl1pPr indent="-228600" lvl="0" marL="457200" marR="0" rtl="0" algn="l">
              <a:lnSpc>
                <a:spcPct val="90000"/>
              </a:lnSpc>
              <a:spcBef>
                <a:spcPts val="0"/>
              </a:spcBef>
              <a:spcAft>
                <a:spcPts val="0"/>
              </a:spcAft>
              <a:buClr>
                <a:srgbClr val="7F7F7F"/>
              </a:buClr>
              <a:buSzPts val="600"/>
              <a:buFont typeface="Arial"/>
              <a:buNone/>
              <a:defRPr b="0" i="0" sz="800" u="none" cap="none" strike="noStrike">
                <a:solidFill>
                  <a:srgbClr val="7F7F7F"/>
                </a:solidFill>
                <a:latin typeface="Quattrocento Sans"/>
                <a:ea typeface="Quattrocento Sans"/>
                <a:cs typeface="Quattrocento Sans"/>
                <a:sym typeface="Quattrocento Sans"/>
              </a:defRPr>
            </a:lvl1pPr>
            <a:lvl2pPr indent="-228600" lvl="1" marL="914400" marR="0" rtl="0" algn="l">
              <a:lnSpc>
                <a:spcPct val="90000"/>
              </a:lnSpc>
              <a:spcBef>
                <a:spcPts val="400"/>
              </a:spcBef>
              <a:spcAft>
                <a:spcPts val="0"/>
              </a:spcAft>
              <a:buClr>
                <a:schemeClr val="dk1"/>
              </a:buClr>
              <a:buSzPts val="400"/>
              <a:buFont typeface="Arial"/>
              <a:buNone/>
              <a:defRPr b="0" i="0" sz="600" u="none" cap="none" strike="noStrike">
                <a:solidFill>
                  <a:schemeClr val="dk1"/>
                </a:solidFill>
                <a:latin typeface="Quattrocento Sans"/>
                <a:ea typeface="Quattrocento Sans"/>
                <a:cs typeface="Quattrocento Sans"/>
                <a:sym typeface="Quattrocento Sans"/>
              </a:defRPr>
            </a:lvl2pPr>
            <a:lvl3pPr indent="-228600" lvl="2" marL="1371600" marR="0" rtl="0" algn="l">
              <a:lnSpc>
                <a:spcPct val="90000"/>
              </a:lnSpc>
              <a:spcBef>
                <a:spcPts val="400"/>
              </a:spcBef>
              <a:spcAft>
                <a:spcPts val="0"/>
              </a:spcAft>
              <a:buClr>
                <a:schemeClr val="dk1"/>
              </a:buClr>
              <a:buSzPts val="400"/>
              <a:buFont typeface="Arial"/>
              <a:buNone/>
              <a:defRPr b="0" i="0" sz="600" u="none" cap="none" strike="noStrike">
                <a:solidFill>
                  <a:schemeClr val="dk1"/>
                </a:solidFill>
                <a:latin typeface="Quattrocento Sans"/>
                <a:ea typeface="Quattrocento Sans"/>
                <a:cs typeface="Quattrocento Sans"/>
                <a:sym typeface="Quattrocento Sans"/>
              </a:defRPr>
            </a:lvl3pPr>
            <a:lvl4pPr indent="-228600" lvl="3" marL="1828800" marR="0" rtl="0" algn="l">
              <a:lnSpc>
                <a:spcPct val="90000"/>
              </a:lnSpc>
              <a:spcBef>
                <a:spcPts val="400"/>
              </a:spcBef>
              <a:spcAft>
                <a:spcPts val="0"/>
              </a:spcAft>
              <a:buClr>
                <a:schemeClr val="dk1"/>
              </a:buClr>
              <a:buSzPts val="400"/>
              <a:buFont typeface="Arial"/>
              <a:buNone/>
              <a:defRPr b="0" i="0" sz="600" u="none" cap="none" strike="noStrike">
                <a:solidFill>
                  <a:schemeClr val="dk1"/>
                </a:solidFill>
                <a:latin typeface="Quattrocento Sans"/>
                <a:ea typeface="Quattrocento Sans"/>
                <a:cs typeface="Quattrocento Sans"/>
                <a:sym typeface="Quattrocento Sans"/>
              </a:defRPr>
            </a:lvl4pPr>
            <a:lvl5pPr indent="-228600" lvl="4" marL="2286000" marR="0" rtl="0" algn="l">
              <a:lnSpc>
                <a:spcPct val="90000"/>
              </a:lnSpc>
              <a:spcBef>
                <a:spcPts val="400"/>
              </a:spcBef>
              <a:spcAft>
                <a:spcPts val="0"/>
              </a:spcAft>
              <a:buClr>
                <a:schemeClr val="dk1"/>
              </a:buClr>
              <a:buSzPts val="400"/>
              <a:buFont typeface="Arial"/>
              <a:buNone/>
              <a:defRPr b="0" i="0" sz="600" u="none" cap="none" strike="noStrike">
                <a:solidFill>
                  <a:schemeClr val="dk1"/>
                </a:solidFill>
                <a:latin typeface="Quattrocento Sans"/>
                <a:ea typeface="Quattrocento Sans"/>
                <a:cs typeface="Quattrocento Sans"/>
                <a:sym typeface="Quattrocento Sans"/>
              </a:defRPr>
            </a:lvl5pPr>
            <a:lvl6pPr indent="-292100" lvl="5" marL="2743200" marR="0" rtl="0" algn="l">
              <a:lnSpc>
                <a:spcPct val="90000"/>
              </a:lnSpc>
              <a:spcBef>
                <a:spcPts val="400"/>
              </a:spcBef>
              <a:spcAft>
                <a:spcPts val="0"/>
              </a:spcAft>
              <a:buClr>
                <a:schemeClr val="dk1"/>
              </a:buClr>
              <a:buSzPts val="1000"/>
              <a:buFont typeface="Arial"/>
              <a:buChar char="•"/>
              <a:defRPr b="0" i="0" sz="1400" u="none" cap="none" strike="noStrike">
                <a:solidFill>
                  <a:schemeClr val="dk1"/>
                </a:solidFill>
                <a:latin typeface="Quattrocento Sans"/>
                <a:ea typeface="Quattrocento Sans"/>
                <a:cs typeface="Quattrocento Sans"/>
                <a:sym typeface="Quattrocento Sans"/>
              </a:defRPr>
            </a:lvl6pPr>
            <a:lvl7pPr indent="-292100" lvl="6" marL="3200400" marR="0" rtl="0" algn="l">
              <a:lnSpc>
                <a:spcPct val="90000"/>
              </a:lnSpc>
              <a:spcBef>
                <a:spcPts val="400"/>
              </a:spcBef>
              <a:spcAft>
                <a:spcPts val="0"/>
              </a:spcAft>
              <a:buClr>
                <a:schemeClr val="dk1"/>
              </a:buClr>
              <a:buSzPts val="1000"/>
              <a:buFont typeface="Arial"/>
              <a:buChar char="•"/>
              <a:defRPr b="0" i="0" sz="1400" u="none" cap="none" strike="noStrike">
                <a:solidFill>
                  <a:schemeClr val="dk1"/>
                </a:solidFill>
                <a:latin typeface="Quattrocento Sans"/>
                <a:ea typeface="Quattrocento Sans"/>
                <a:cs typeface="Quattrocento Sans"/>
                <a:sym typeface="Quattrocento Sans"/>
              </a:defRPr>
            </a:lvl7pPr>
            <a:lvl8pPr indent="-292100" lvl="7" marL="3657600" marR="0" rtl="0" algn="l">
              <a:lnSpc>
                <a:spcPct val="90000"/>
              </a:lnSpc>
              <a:spcBef>
                <a:spcPts val="400"/>
              </a:spcBef>
              <a:spcAft>
                <a:spcPts val="0"/>
              </a:spcAft>
              <a:buClr>
                <a:schemeClr val="dk1"/>
              </a:buClr>
              <a:buSzPts val="1000"/>
              <a:buFont typeface="Arial"/>
              <a:buChar char="•"/>
              <a:defRPr b="0" i="0" sz="1400" u="none" cap="none" strike="noStrike">
                <a:solidFill>
                  <a:schemeClr val="dk1"/>
                </a:solidFill>
                <a:latin typeface="Quattrocento Sans"/>
                <a:ea typeface="Quattrocento Sans"/>
                <a:cs typeface="Quattrocento Sans"/>
                <a:sym typeface="Quattrocento Sans"/>
              </a:defRPr>
            </a:lvl8pPr>
            <a:lvl9pPr indent="-292100" lvl="8" marL="4114800" marR="0" rtl="0" algn="l">
              <a:lnSpc>
                <a:spcPct val="90000"/>
              </a:lnSpc>
              <a:spcBef>
                <a:spcPts val="400"/>
              </a:spcBef>
              <a:spcAft>
                <a:spcPts val="0"/>
              </a:spcAft>
              <a:buClr>
                <a:schemeClr val="dk1"/>
              </a:buClr>
              <a:buSzPts val="1000"/>
              <a:buFont typeface="Arial"/>
              <a:buChar char="•"/>
              <a:defRPr b="0" i="0" sz="1400" u="none" cap="none" strike="noStrike">
                <a:solidFill>
                  <a:schemeClr val="dk1"/>
                </a:solidFill>
                <a:latin typeface="Quattrocento Sans"/>
                <a:ea typeface="Quattrocento Sans"/>
                <a:cs typeface="Quattrocento Sans"/>
                <a:sym typeface="Quattrocento Sans"/>
              </a:defRPr>
            </a:lvl9pPr>
          </a:lstStyle>
          <a:p/>
        </p:txBody>
      </p:sp>
      <p:pic>
        <p:nvPicPr>
          <p:cNvPr id="1348" name="Google Shape;1348;p225"/>
          <p:cNvPicPr preferRelativeResize="0"/>
          <p:nvPr/>
        </p:nvPicPr>
        <p:blipFill>
          <a:blip r:embed="rId2">
            <a:alphaModFix/>
          </a:blip>
          <a:stretch>
            <a:fillRect/>
          </a:stretch>
        </p:blipFill>
        <p:spPr>
          <a:xfrm>
            <a:off x="7731324" y="293638"/>
            <a:ext cx="1083526" cy="210283"/>
          </a:xfrm>
          <a:prstGeom prst="rect">
            <a:avLst/>
          </a:prstGeom>
          <a:noFill/>
          <a:ln>
            <a:noFill/>
          </a:ln>
        </p:spPr>
      </p:pic>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Insert Photo 1">
  <p:cSld name="5_Insert Photo">
    <p:spTree>
      <p:nvGrpSpPr>
        <p:cNvPr id="1349" name="Shape 1349"/>
        <p:cNvGrpSpPr/>
        <p:nvPr/>
      </p:nvGrpSpPr>
      <p:grpSpPr>
        <a:xfrm>
          <a:off x="0" y="0"/>
          <a:ext cx="0" cy="0"/>
          <a:chOff x="0" y="0"/>
          <a:chExt cx="0" cy="0"/>
        </a:xfrm>
      </p:grpSpPr>
      <p:pic>
        <p:nvPicPr>
          <p:cNvPr id="1350" name="Google Shape;1350;p226"/>
          <p:cNvPicPr preferRelativeResize="0"/>
          <p:nvPr/>
        </p:nvPicPr>
        <p:blipFill rotWithShape="1">
          <a:blip r:embed="rId2">
            <a:alphaModFix/>
          </a:blip>
          <a:srcRect b="0" l="0" r="0" t="0"/>
          <a:stretch/>
        </p:blipFill>
        <p:spPr>
          <a:xfrm>
            <a:off x="4438556" y="-3733"/>
            <a:ext cx="4704779" cy="4262259"/>
          </a:xfrm>
          <a:prstGeom prst="rect">
            <a:avLst/>
          </a:prstGeom>
          <a:noFill/>
          <a:ln>
            <a:noFill/>
          </a:ln>
        </p:spPr>
      </p:pic>
      <p:sp>
        <p:nvSpPr>
          <p:cNvPr id="1351" name="Google Shape;1351;p226"/>
          <p:cNvSpPr/>
          <p:nvPr>
            <p:ph idx="2" type="pic"/>
          </p:nvPr>
        </p:nvSpPr>
        <p:spPr>
          <a:xfrm>
            <a:off x="4438556" y="0"/>
            <a:ext cx="4705500" cy="4263600"/>
          </a:xfrm>
          <a:prstGeom prst="rect">
            <a:avLst/>
          </a:prstGeom>
          <a:noFill/>
          <a:ln>
            <a:noFill/>
          </a:ln>
        </p:spPr>
        <p:txBody>
          <a:bodyPr anchorCtr="0" anchor="ctr" bIns="25200" lIns="50425" spcFirstLastPara="1" rIns="50425" wrap="square" tIns="25200">
            <a:noAutofit/>
          </a:bodyPr>
          <a:lstStyle>
            <a:lvl1pPr lvl="0" marR="0" rtl="0" algn="ctr">
              <a:lnSpc>
                <a:spcPct val="90000"/>
              </a:lnSpc>
              <a:spcBef>
                <a:spcPts val="800"/>
              </a:spcBef>
              <a:spcAft>
                <a:spcPts val="0"/>
              </a:spcAft>
              <a:buClr>
                <a:schemeClr val="lt1"/>
              </a:buClr>
              <a:buSzPts val="1500"/>
              <a:buFont typeface="Arial"/>
              <a:buNone/>
              <a:defRPr b="0" i="0" sz="2100" u="none" cap="none" strike="noStrike">
                <a:solidFill>
                  <a:schemeClr val="lt1"/>
                </a:solidFill>
                <a:latin typeface="Quattrocento Sans"/>
                <a:ea typeface="Quattrocento Sans"/>
                <a:cs typeface="Quattrocento Sans"/>
                <a:sym typeface="Quattrocento Sans"/>
              </a:defRPr>
            </a:lvl1pPr>
            <a:lvl2pPr lvl="1" marR="0" rtl="0" algn="l">
              <a:lnSpc>
                <a:spcPct val="90000"/>
              </a:lnSpc>
              <a:spcBef>
                <a:spcPts val="400"/>
              </a:spcBef>
              <a:spcAft>
                <a:spcPts val="0"/>
              </a:spcAft>
              <a:buClr>
                <a:schemeClr val="dk1"/>
              </a:buClr>
              <a:buSzPts val="1300"/>
              <a:buFont typeface="Arial"/>
              <a:buChar char="•"/>
              <a:defRPr b="0" i="0" sz="1800" u="none" cap="none" strike="noStrike">
                <a:solidFill>
                  <a:schemeClr val="dk1"/>
                </a:solidFill>
                <a:latin typeface="Quattrocento Sans"/>
                <a:ea typeface="Quattrocento Sans"/>
                <a:cs typeface="Quattrocento Sans"/>
                <a:sym typeface="Quattrocento Sans"/>
              </a:defRPr>
            </a:lvl2pPr>
            <a:lvl3pPr lvl="2" marR="0" rtl="0" algn="l">
              <a:lnSpc>
                <a:spcPct val="90000"/>
              </a:lnSpc>
              <a:spcBef>
                <a:spcPts val="400"/>
              </a:spcBef>
              <a:spcAft>
                <a:spcPts val="0"/>
              </a:spcAft>
              <a:buClr>
                <a:schemeClr val="dk1"/>
              </a:buClr>
              <a:buSzPts val="1100"/>
              <a:buFont typeface="Arial"/>
              <a:buChar char="•"/>
              <a:defRPr b="0" i="0" sz="1500" u="none" cap="none" strike="noStrike">
                <a:solidFill>
                  <a:schemeClr val="dk1"/>
                </a:solidFill>
                <a:latin typeface="Quattrocento Sans"/>
                <a:ea typeface="Quattrocento Sans"/>
                <a:cs typeface="Quattrocento Sans"/>
                <a:sym typeface="Quattrocento Sans"/>
              </a:defRPr>
            </a:lvl3pPr>
            <a:lvl4pPr lvl="3" marR="0" rtl="0" algn="l">
              <a:lnSpc>
                <a:spcPct val="90000"/>
              </a:lnSpc>
              <a:spcBef>
                <a:spcPts val="400"/>
              </a:spcBef>
              <a:spcAft>
                <a:spcPts val="0"/>
              </a:spcAft>
              <a:buClr>
                <a:schemeClr val="dk1"/>
              </a:buClr>
              <a:buSzPts val="1000"/>
              <a:buFont typeface="Arial"/>
              <a:buChar char="•"/>
              <a:defRPr b="0" i="0" sz="1400" u="none" cap="none" strike="noStrike">
                <a:solidFill>
                  <a:schemeClr val="dk1"/>
                </a:solidFill>
                <a:latin typeface="Quattrocento Sans"/>
                <a:ea typeface="Quattrocento Sans"/>
                <a:cs typeface="Quattrocento Sans"/>
                <a:sym typeface="Quattrocento Sans"/>
              </a:defRPr>
            </a:lvl4pPr>
            <a:lvl5pPr lvl="4" marR="0" rtl="0" algn="l">
              <a:lnSpc>
                <a:spcPct val="90000"/>
              </a:lnSpc>
              <a:spcBef>
                <a:spcPts val="400"/>
              </a:spcBef>
              <a:spcAft>
                <a:spcPts val="0"/>
              </a:spcAft>
              <a:buClr>
                <a:schemeClr val="dk1"/>
              </a:buClr>
              <a:buSzPts val="1000"/>
              <a:buFont typeface="Arial"/>
              <a:buChar char="•"/>
              <a:defRPr b="0" i="0" sz="1400" u="none" cap="none" strike="noStrike">
                <a:solidFill>
                  <a:schemeClr val="dk1"/>
                </a:solidFill>
                <a:latin typeface="Quattrocento Sans"/>
                <a:ea typeface="Quattrocento Sans"/>
                <a:cs typeface="Quattrocento Sans"/>
                <a:sym typeface="Quattrocento Sans"/>
              </a:defRPr>
            </a:lvl5pPr>
            <a:lvl6pPr lvl="5" marR="0" rtl="0" algn="l">
              <a:lnSpc>
                <a:spcPct val="90000"/>
              </a:lnSpc>
              <a:spcBef>
                <a:spcPts val="400"/>
              </a:spcBef>
              <a:spcAft>
                <a:spcPts val="0"/>
              </a:spcAft>
              <a:buClr>
                <a:schemeClr val="dk1"/>
              </a:buClr>
              <a:buSzPts val="1000"/>
              <a:buFont typeface="Arial"/>
              <a:buChar char="•"/>
              <a:defRPr b="0" i="0" sz="1400" u="none" cap="none" strike="noStrike">
                <a:solidFill>
                  <a:schemeClr val="dk1"/>
                </a:solidFill>
                <a:latin typeface="Quattrocento Sans"/>
                <a:ea typeface="Quattrocento Sans"/>
                <a:cs typeface="Quattrocento Sans"/>
                <a:sym typeface="Quattrocento Sans"/>
              </a:defRPr>
            </a:lvl6pPr>
            <a:lvl7pPr lvl="6" marR="0" rtl="0" algn="l">
              <a:lnSpc>
                <a:spcPct val="90000"/>
              </a:lnSpc>
              <a:spcBef>
                <a:spcPts val="400"/>
              </a:spcBef>
              <a:spcAft>
                <a:spcPts val="0"/>
              </a:spcAft>
              <a:buClr>
                <a:schemeClr val="dk1"/>
              </a:buClr>
              <a:buSzPts val="1000"/>
              <a:buFont typeface="Arial"/>
              <a:buChar char="•"/>
              <a:defRPr b="0" i="0" sz="1400" u="none" cap="none" strike="noStrike">
                <a:solidFill>
                  <a:schemeClr val="dk1"/>
                </a:solidFill>
                <a:latin typeface="Quattrocento Sans"/>
                <a:ea typeface="Quattrocento Sans"/>
                <a:cs typeface="Quattrocento Sans"/>
                <a:sym typeface="Quattrocento Sans"/>
              </a:defRPr>
            </a:lvl7pPr>
            <a:lvl8pPr lvl="7" marR="0" rtl="0" algn="l">
              <a:lnSpc>
                <a:spcPct val="90000"/>
              </a:lnSpc>
              <a:spcBef>
                <a:spcPts val="400"/>
              </a:spcBef>
              <a:spcAft>
                <a:spcPts val="0"/>
              </a:spcAft>
              <a:buClr>
                <a:schemeClr val="dk1"/>
              </a:buClr>
              <a:buSzPts val="1000"/>
              <a:buFont typeface="Arial"/>
              <a:buChar char="•"/>
              <a:defRPr b="0" i="0" sz="1400" u="none" cap="none" strike="noStrike">
                <a:solidFill>
                  <a:schemeClr val="dk1"/>
                </a:solidFill>
                <a:latin typeface="Quattrocento Sans"/>
                <a:ea typeface="Quattrocento Sans"/>
                <a:cs typeface="Quattrocento Sans"/>
                <a:sym typeface="Quattrocento Sans"/>
              </a:defRPr>
            </a:lvl8pPr>
            <a:lvl9pPr lvl="8" marR="0" rtl="0" algn="l">
              <a:lnSpc>
                <a:spcPct val="90000"/>
              </a:lnSpc>
              <a:spcBef>
                <a:spcPts val="400"/>
              </a:spcBef>
              <a:spcAft>
                <a:spcPts val="0"/>
              </a:spcAft>
              <a:buClr>
                <a:schemeClr val="dk1"/>
              </a:buClr>
              <a:buSzPts val="1000"/>
              <a:buFont typeface="Arial"/>
              <a:buChar char="•"/>
              <a:defRPr b="0" i="0" sz="1400" u="none" cap="none" strike="noStrike">
                <a:solidFill>
                  <a:schemeClr val="dk1"/>
                </a:solidFill>
                <a:latin typeface="Quattrocento Sans"/>
                <a:ea typeface="Quattrocento Sans"/>
                <a:cs typeface="Quattrocento Sans"/>
                <a:sym typeface="Quattrocento Sans"/>
              </a:defRPr>
            </a:lvl9pPr>
          </a:lstStyle>
          <a:p/>
        </p:txBody>
      </p:sp>
      <p:sp>
        <p:nvSpPr>
          <p:cNvPr id="1352" name="Google Shape;1352;p226"/>
          <p:cNvSpPr txBox="1"/>
          <p:nvPr>
            <p:ph type="ctrTitle"/>
          </p:nvPr>
        </p:nvSpPr>
        <p:spPr>
          <a:xfrm>
            <a:off x="460339" y="638400"/>
            <a:ext cx="3524700" cy="782700"/>
          </a:xfrm>
          <a:prstGeom prst="rect">
            <a:avLst/>
          </a:prstGeom>
          <a:noFill/>
          <a:ln>
            <a:noFill/>
          </a:ln>
        </p:spPr>
        <p:txBody>
          <a:bodyPr anchorCtr="0" anchor="t" bIns="0" lIns="0" spcFirstLastPara="1" rIns="0" wrap="square" tIns="0">
            <a:noAutofit/>
          </a:bodyPr>
          <a:lstStyle>
            <a:lvl1pPr lvl="0" marR="0" rtl="0" algn="l">
              <a:lnSpc>
                <a:spcPct val="90000"/>
              </a:lnSpc>
              <a:spcBef>
                <a:spcPts val="0"/>
              </a:spcBef>
              <a:spcAft>
                <a:spcPts val="0"/>
              </a:spcAft>
              <a:buClr>
                <a:srgbClr val="7F7F7F"/>
              </a:buClr>
              <a:buSzPts val="1800"/>
              <a:buFont typeface="Quattrocento Sans"/>
              <a:buNone/>
              <a:defRPr b="1" i="0" sz="2400" u="none" cap="none" strike="noStrike">
                <a:solidFill>
                  <a:srgbClr val="7F7F7F"/>
                </a:solidFill>
                <a:latin typeface="Quattrocento Sans"/>
                <a:ea typeface="Quattrocento Sans"/>
                <a:cs typeface="Quattrocento Sans"/>
                <a:sym typeface="Quattrocento Sans"/>
              </a:defRPr>
            </a:lvl1pPr>
            <a:lvl2pPr lvl="1" rtl="0" algn="l">
              <a:lnSpc>
                <a:spcPct val="100000"/>
              </a:lnSpc>
              <a:spcBef>
                <a:spcPts val="0"/>
              </a:spcBef>
              <a:spcAft>
                <a:spcPts val="0"/>
              </a:spcAft>
              <a:buSzPts val="800"/>
              <a:buNone/>
              <a:defRPr sz="1400"/>
            </a:lvl2pPr>
            <a:lvl3pPr lvl="2" rtl="0" algn="l">
              <a:lnSpc>
                <a:spcPct val="100000"/>
              </a:lnSpc>
              <a:spcBef>
                <a:spcPts val="0"/>
              </a:spcBef>
              <a:spcAft>
                <a:spcPts val="0"/>
              </a:spcAft>
              <a:buSzPts val="800"/>
              <a:buNone/>
              <a:defRPr sz="1400"/>
            </a:lvl3pPr>
            <a:lvl4pPr lvl="3" rtl="0" algn="l">
              <a:lnSpc>
                <a:spcPct val="100000"/>
              </a:lnSpc>
              <a:spcBef>
                <a:spcPts val="0"/>
              </a:spcBef>
              <a:spcAft>
                <a:spcPts val="0"/>
              </a:spcAft>
              <a:buSzPts val="800"/>
              <a:buNone/>
              <a:defRPr sz="1400"/>
            </a:lvl4pPr>
            <a:lvl5pPr lvl="4" rtl="0" algn="l">
              <a:lnSpc>
                <a:spcPct val="100000"/>
              </a:lnSpc>
              <a:spcBef>
                <a:spcPts val="0"/>
              </a:spcBef>
              <a:spcAft>
                <a:spcPts val="0"/>
              </a:spcAft>
              <a:buSzPts val="800"/>
              <a:buNone/>
              <a:defRPr sz="1400"/>
            </a:lvl5pPr>
            <a:lvl6pPr lvl="5" rtl="0" algn="l">
              <a:lnSpc>
                <a:spcPct val="100000"/>
              </a:lnSpc>
              <a:spcBef>
                <a:spcPts val="0"/>
              </a:spcBef>
              <a:spcAft>
                <a:spcPts val="0"/>
              </a:spcAft>
              <a:buSzPts val="800"/>
              <a:buNone/>
              <a:defRPr sz="1400"/>
            </a:lvl6pPr>
            <a:lvl7pPr lvl="6" rtl="0" algn="l">
              <a:lnSpc>
                <a:spcPct val="100000"/>
              </a:lnSpc>
              <a:spcBef>
                <a:spcPts val="0"/>
              </a:spcBef>
              <a:spcAft>
                <a:spcPts val="0"/>
              </a:spcAft>
              <a:buSzPts val="800"/>
              <a:buNone/>
              <a:defRPr sz="1400"/>
            </a:lvl7pPr>
            <a:lvl8pPr lvl="7" rtl="0" algn="l">
              <a:lnSpc>
                <a:spcPct val="100000"/>
              </a:lnSpc>
              <a:spcBef>
                <a:spcPts val="0"/>
              </a:spcBef>
              <a:spcAft>
                <a:spcPts val="0"/>
              </a:spcAft>
              <a:buSzPts val="800"/>
              <a:buNone/>
              <a:defRPr sz="1400"/>
            </a:lvl8pPr>
            <a:lvl9pPr lvl="8" rtl="0" algn="l">
              <a:lnSpc>
                <a:spcPct val="100000"/>
              </a:lnSpc>
              <a:spcBef>
                <a:spcPts val="0"/>
              </a:spcBef>
              <a:spcAft>
                <a:spcPts val="0"/>
              </a:spcAft>
              <a:buSzPts val="800"/>
              <a:buNone/>
              <a:defRPr sz="1400"/>
            </a:lvl9pPr>
          </a:lstStyle>
          <a:p/>
        </p:txBody>
      </p:sp>
      <p:sp>
        <p:nvSpPr>
          <p:cNvPr id="1353" name="Google Shape;1353;p226"/>
          <p:cNvSpPr txBox="1"/>
          <p:nvPr>
            <p:ph idx="1" type="body"/>
          </p:nvPr>
        </p:nvSpPr>
        <p:spPr>
          <a:xfrm>
            <a:off x="466725" y="1447799"/>
            <a:ext cx="3543300" cy="2537100"/>
          </a:xfrm>
          <a:prstGeom prst="rect">
            <a:avLst/>
          </a:prstGeom>
          <a:noFill/>
          <a:ln>
            <a:noFill/>
          </a:ln>
        </p:spPr>
        <p:txBody>
          <a:bodyPr anchorCtr="0" anchor="t" bIns="0" lIns="0" spcFirstLastPara="1" rIns="0" wrap="square" tIns="0">
            <a:noAutofit/>
          </a:bodyPr>
          <a:lstStyle>
            <a:lvl1pPr indent="-228600" lvl="0" marL="457200" marR="0" rtl="0" algn="l">
              <a:lnSpc>
                <a:spcPct val="150000"/>
              </a:lnSpc>
              <a:spcBef>
                <a:spcPts val="800"/>
              </a:spcBef>
              <a:spcAft>
                <a:spcPts val="0"/>
              </a:spcAft>
              <a:buClr>
                <a:srgbClr val="3A3838"/>
              </a:buClr>
              <a:buSzPts val="700"/>
              <a:buFont typeface="Arial"/>
              <a:buNone/>
              <a:defRPr b="0" i="0" sz="900" u="none" cap="none" strike="noStrike">
                <a:solidFill>
                  <a:srgbClr val="3A3838"/>
                </a:solidFill>
                <a:latin typeface="Quattrocento Sans"/>
                <a:ea typeface="Quattrocento Sans"/>
                <a:cs typeface="Quattrocento Sans"/>
                <a:sym typeface="Quattrocento Sans"/>
              </a:defRPr>
            </a:lvl1pPr>
            <a:lvl2pPr indent="-311150" lvl="1" marL="914400" marR="0" rtl="0" algn="l">
              <a:lnSpc>
                <a:spcPct val="90000"/>
              </a:lnSpc>
              <a:spcBef>
                <a:spcPts val="400"/>
              </a:spcBef>
              <a:spcAft>
                <a:spcPts val="0"/>
              </a:spcAft>
              <a:buClr>
                <a:schemeClr val="dk1"/>
              </a:buClr>
              <a:buSzPts val="1300"/>
              <a:buFont typeface="Arial"/>
              <a:buChar char="•"/>
              <a:defRPr b="0" i="0" sz="1800" u="none" cap="none" strike="noStrike">
                <a:solidFill>
                  <a:schemeClr val="dk1"/>
                </a:solidFill>
                <a:latin typeface="Quattrocento Sans"/>
                <a:ea typeface="Quattrocento Sans"/>
                <a:cs typeface="Quattrocento Sans"/>
                <a:sym typeface="Quattrocento Sans"/>
              </a:defRPr>
            </a:lvl2pPr>
            <a:lvl3pPr indent="-298450" lvl="2" marL="1371600" marR="0" rtl="0" algn="l">
              <a:lnSpc>
                <a:spcPct val="90000"/>
              </a:lnSpc>
              <a:spcBef>
                <a:spcPts val="400"/>
              </a:spcBef>
              <a:spcAft>
                <a:spcPts val="0"/>
              </a:spcAft>
              <a:buClr>
                <a:schemeClr val="dk1"/>
              </a:buClr>
              <a:buSzPts val="1100"/>
              <a:buFont typeface="Arial"/>
              <a:buChar char="•"/>
              <a:defRPr b="0" i="0" sz="1500" u="none" cap="none" strike="noStrike">
                <a:solidFill>
                  <a:schemeClr val="dk1"/>
                </a:solidFill>
                <a:latin typeface="Quattrocento Sans"/>
                <a:ea typeface="Quattrocento Sans"/>
                <a:cs typeface="Quattrocento Sans"/>
                <a:sym typeface="Quattrocento Sans"/>
              </a:defRPr>
            </a:lvl3pPr>
            <a:lvl4pPr indent="-292100" lvl="3" marL="1828800" marR="0" rtl="0" algn="l">
              <a:lnSpc>
                <a:spcPct val="90000"/>
              </a:lnSpc>
              <a:spcBef>
                <a:spcPts val="400"/>
              </a:spcBef>
              <a:spcAft>
                <a:spcPts val="0"/>
              </a:spcAft>
              <a:buClr>
                <a:schemeClr val="dk1"/>
              </a:buClr>
              <a:buSzPts val="1000"/>
              <a:buFont typeface="Arial"/>
              <a:buChar char="•"/>
              <a:defRPr b="0" i="0" sz="1400" u="none" cap="none" strike="noStrike">
                <a:solidFill>
                  <a:schemeClr val="dk1"/>
                </a:solidFill>
                <a:latin typeface="Quattrocento Sans"/>
                <a:ea typeface="Quattrocento Sans"/>
                <a:cs typeface="Quattrocento Sans"/>
                <a:sym typeface="Quattrocento Sans"/>
              </a:defRPr>
            </a:lvl4pPr>
            <a:lvl5pPr indent="-292100" lvl="4" marL="2286000" marR="0" rtl="0" algn="l">
              <a:lnSpc>
                <a:spcPct val="90000"/>
              </a:lnSpc>
              <a:spcBef>
                <a:spcPts val="400"/>
              </a:spcBef>
              <a:spcAft>
                <a:spcPts val="0"/>
              </a:spcAft>
              <a:buClr>
                <a:schemeClr val="dk1"/>
              </a:buClr>
              <a:buSzPts val="1000"/>
              <a:buFont typeface="Arial"/>
              <a:buChar char="•"/>
              <a:defRPr b="0" i="0" sz="1400" u="none" cap="none" strike="noStrike">
                <a:solidFill>
                  <a:schemeClr val="dk1"/>
                </a:solidFill>
                <a:latin typeface="Quattrocento Sans"/>
                <a:ea typeface="Quattrocento Sans"/>
                <a:cs typeface="Quattrocento Sans"/>
                <a:sym typeface="Quattrocento Sans"/>
              </a:defRPr>
            </a:lvl5pPr>
            <a:lvl6pPr indent="-292100" lvl="5" marL="2743200" marR="0" rtl="0" algn="l">
              <a:lnSpc>
                <a:spcPct val="90000"/>
              </a:lnSpc>
              <a:spcBef>
                <a:spcPts val="400"/>
              </a:spcBef>
              <a:spcAft>
                <a:spcPts val="0"/>
              </a:spcAft>
              <a:buClr>
                <a:schemeClr val="dk1"/>
              </a:buClr>
              <a:buSzPts val="1000"/>
              <a:buFont typeface="Arial"/>
              <a:buChar char="•"/>
              <a:defRPr b="0" i="0" sz="1400" u="none" cap="none" strike="noStrike">
                <a:solidFill>
                  <a:schemeClr val="dk1"/>
                </a:solidFill>
                <a:latin typeface="Quattrocento Sans"/>
                <a:ea typeface="Quattrocento Sans"/>
                <a:cs typeface="Quattrocento Sans"/>
                <a:sym typeface="Quattrocento Sans"/>
              </a:defRPr>
            </a:lvl6pPr>
            <a:lvl7pPr indent="-292100" lvl="6" marL="3200400" marR="0" rtl="0" algn="l">
              <a:lnSpc>
                <a:spcPct val="90000"/>
              </a:lnSpc>
              <a:spcBef>
                <a:spcPts val="400"/>
              </a:spcBef>
              <a:spcAft>
                <a:spcPts val="0"/>
              </a:spcAft>
              <a:buClr>
                <a:schemeClr val="dk1"/>
              </a:buClr>
              <a:buSzPts val="1000"/>
              <a:buFont typeface="Arial"/>
              <a:buChar char="•"/>
              <a:defRPr b="0" i="0" sz="1400" u="none" cap="none" strike="noStrike">
                <a:solidFill>
                  <a:schemeClr val="dk1"/>
                </a:solidFill>
                <a:latin typeface="Quattrocento Sans"/>
                <a:ea typeface="Quattrocento Sans"/>
                <a:cs typeface="Quattrocento Sans"/>
                <a:sym typeface="Quattrocento Sans"/>
              </a:defRPr>
            </a:lvl7pPr>
            <a:lvl8pPr indent="-292100" lvl="7" marL="3657600" marR="0" rtl="0" algn="l">
              <a:lnSpc>
                <a:spcPct val="90000"/>
              </a:lnSpc>
              <a:spcBef>
                <a:spcPts val="400"/>
              </a:spcBef>
              <a:spcAft>
                <a:spcPts val="0"/>
              </a:spcAft>
              <a:buClr>
                <a:schemeClr val="dk1"/>
              </a:buClr>
              <a:buSzPts val="1000"/>
              <a:buFont typeface="Arial"/>
              <a:buChar char="•"/>
              <a:defRPr b="0" i="0" sz="1400" u="none" cap="none" strike="noStrike">
                <a:solidFill>
                  <a:schemeClr val="dk1"/>
                </a:solidFill>
                <a:latin typeface="Quattrocento Sans"/>
                <a:ea typeface="Quattrocento Sans"/>
                <a:cs typeface="Quattrocento Sans"/>
                <a:sym typeface="Quattrocento Sans"/>
              </a:defRPr>
            </a:lvl8pPr>
            <a:lvl9pPr indent="-292100" lvl="8" marL="4114800" marR="0" rtl="0" algn="l">
              <a:lnSpc>
                <a:spcPct val="90000"/>
              </a:lnSpc>
              <a:spcBef>
                <a:spcPts val="400"/>
              </a:spcBef>
              <a:spcAft>
                <a:spcPts val="0"/>
              </a:spcAft>
              <a:buClr>
                <a:schemeClr val="dk1"/>
              </a:buClr>
              <a:buSzPts val="1000"/>
              <a:buFont typeface="Arial"/>
              <a:buChar char="•"/>
              <a:defRPr b="0" i="0" sz="1400" u="none" cap="none" strike="noStrike">
                <a:solidFill>
                  <a:schemeClr val="dk1"/>
                </a:solidFill>
                <a:latin typeface="Quattrocento Sans"/>
                <a:ea typeface="Quattrocento Sans"/>
                <a:cs typeface="Quattrocento Sans"/>
                <a:sym typeface="Quattrocento Sans"/>
              </a:defRPr>
            </a:lvl9pPr>
          </a:lstStyle>
          <a:p/>
        </p:txBody>
      </p:sp>
      <p:cxnSp>
        <p:nvCxnSpPr>
          <p:cNvPr id="1354" name="Google Shape;1354;p226"/>
          <p:cNvCxnSpPr/>
          <p:nvPr/>
        </p:nvCxnSpPr>
        <p:spPr>
          <a:xfrm>
            <a:off x="10471871" y="7519988"/>
            <a:ext cx="0" cy="476400"/>
          </a:xfrm>
          <a:prstGeom prst="straightConnector1">
            <a:avLst/>
          </a:prstGeom>
          <a:noFill/>
          <a:ln cap="flat" cmpd="sng" w="9525">
            <a:solidFill>
              <a:srgbClr val="BFBFBF"/>
            </a:solidFill>
            <a:prstDash val="solid"/>
            <a:miter lim="800000"/>
            <a:headEnd len="sm" w="sm" type="none"/>
            <a:tailEnd len="sm" w="sm" type="none"/>
          </a:ln>
        </p:spPr>
      </p:cxnSp>
      <p:sp>
        <p:nvSpPr>
          <p:cNvPr id="1355" name="Google Shape;1355;p226"/>
          <p:cNvSpPr/>
          <p:nvPr/>
        </p:nvSpPr>
        <p:spPr>
          <a:xfrm>
            <a:off x="0" y="4267200"/>
            <a:ext cx="9144000" cy="876300"/>
          </a:xfrm>
          <a:prstGeom prst="rect">
            <a:avLst/>
          </a:prstGeom>
          <a:solidFill>
            <a:srgbClr val="F2F2F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000"/>
              <a:buFont typeface="Calibri"/>
              <a:buNone/>
            </a:pPr>
            <a:r>
              <a:t/>
            </a:r>
            <a:endParaRPr b="0" i="0" sz="1300" u="none" cap="none" strike="noStrike">
              <a:solidFill>
                <a:schemeClr val="lt1"/>
              </a:solidFill>
              <a:latin typeface="Quattrocento Sans"/>
              <a:ea typeface="Quattrocento Sans"/>
              <a:cs typeface="Quattrocento Sans"/>
              <a:sym typeface="Quattrocento Sans"/>
            </a:endParaRPr>
          </a:p>
        </p:txBody>
      </p:sp>
      <p:sp>
        <p:nvSpPr>
          <p:cNvPr id="1356" name="Google Shape;1356;p226"/>
          <p:cNvSpPr txBox="1"/>
          <p:nvPr>
            <p:ph idx="3" type="body"/>
          </p:nvPr>
        </p:nvSpPr>
        <p:spPr>
          <a:xfrm>
            <a:off x="8199986" y="4726429"/>
            <a:ext cx="630600" cy="287100"/>
          </a:xfrm>
          <a:prstGeom prst="rect">
            <a:avLst/>
          </a:prstGeom>
          <a:noFill/>
          <a:ln>
            <a:noFill/>
          </a:ln>
        </p:spPr>
        <p:txBody>
          <a:bodyPr anchorCtr="0" anchor="t" bIns="0" lIns="0" spcFirstLastPara="1" rIns="0" wrap="square" tIns="0">
            <a:noAutofit/>
          </a:bodyPr>
          <a:lstStyle>
            <a:lvl1pPr indent="-228600" lvl="0" marL="457200" marR="0" rtl="0" algn="ctr">
              <a:lnSpc>
                <a:spcPct val="90000"/>
              </a:lnSpc>
              <a:spcBef>
                <a:spcPts val="0"/>
              </a:spcBef>
              <a:spcAft>
                <a:spcPts val="0"/>
              </a:spcAft>
              <a:buClr>
                <a:srgbClr val="7F7F7F"/>
              </a:buClr>
              <a:buSzPts val="400"/>
              <a:buFont typeface="Arial"/>
              <a:buNone/>
              <a:defRPr b="0" i="0" sz="600" u="none" cap="none" strike="noStrike">
                <a:solidFill>
                  <a:srgbClr val="7F7F7F"/>
                </a:solidFill>
                <a:latin typeface="Quattrocento Sans"/>
                <a:ea typeface="Quattrocento Sans"/>
                <a:cs typeface="Quattrocento Sans"/>
                <a:sym typeface="Quattrocento Sans"/>
              </a:defRPr>
            </a:lvl1pPr>
            <a:lvl2pPr indent="-228600" lvl="1" marL="914400" marR="0" rtl="0" algn="l">
              <a:lnSpc>
                <a:spcPct val="90000"/>
              </a:lnSpc>
              <a:spcBef>
                <a:spcPts val="400"/>
              </a:spcBef>
              <a:spcAft>
                <a:spcPts val="0"/>
              </a:spcAft>
              <a:buClr>
                <a:schemeClr val="dk1"/>
              </a:buClr>
              <a:buSzPts val="400"/>
              <a:buFont typeface="Arial"/>
              <a:buNone/>
              <a:defRPr b="0" i="0" sz="600" u="none" cap="none" strike="noStrike">
                <a:solidFill>
                  <a:schemeClr val="dk1"/>
                </a:solidFill>
                <a:latin typeface="Quattrocento Sans"/>
                <a:ea typeface="Quattrocento Sans"/>
                <a:cs typeface="Quattrocento Sans"/>
                <a:sym typeface="Quattrocento Sans"/>
              </a:defRPr>
            </a:lvl2pPr>
            <a:lvl3pPr indent="-228600" lvl="2" marL="1371600" marR="0" rtl="0" algn="l">
              <a:lnSpc>
                <a:spcPct val="90000"/>
              </a:lnSpc>
              <a:spcBef>
                <a:spcPts val="400"/>
              </a:spcBef>
              <a:spcAft>
                <a:spcPts val="0"/>
              </a:spcAft>
              <a:buClr>
                <a:schemeClr val="dk1"/>
              </a:buClr>
              <a:buSzPts val="400"/>
              <a:buFont typeface="Arial"/>
              <a:buNone/>
              <a:defRPr b="0" i="0" sz="600" u="none" cap="none" strike="noStrike">
                <a:solidFill>
                  <a:schemeClr val="dk1"/>
                </a:solidFill>
                <a:latin typeface="Quattrocento Sans"/>
                <a:ea typeface="Quattrocento Sans"/>
                <a:cs typeface="Quattrocento Sans"/>
                <a:sym typeface="Quattrocento Sans"/>
              </a:defRPr>
            </a:lvl3pPr>
            <a:lvl4pPr indent="-228600" lvl="3" marL="1828800" marR="0" rtl="0" algn="l">
              <a:lnSpc>
                <a:spcPct val="90000"/>
              </a:lnSpc>
              <a:spcBef>
                <a:spcPts val="400"/>
              </a:spcBef>
              <a:spcAft>
                <a:spcPts val="0"/>
              </a:spcAft>
              <a:buClr>
                <a:schemeClr val="dk1"/>
              </a:buClr>
              <a:buSzPts val="400"/>
              <a:buFont typeface="Arial"/>
              <a:buNone/>
              <a:defRPr b="0" i="0" sz="600" u="none" cap="none" strike="noStrike">
                <a:solidFill>
                  <a:schemeClr val="dk1"/>
                </a:solidFill>
                <a:latin typeface="Quattrocento Sans"/>
                <a:ea typeface="Quattrocento Sans"/>
                <a:cs typeface="Quattrocento Sans"/>
                <a:sym typeface="Quattrocento Sans"/>
              </a:defRPr>
            </a:lvl4pPr>
            <a:lvl5pPr indent="-228600" lvl="4" marL="2286000" marR="0" rtl="0" algn="l">
              <a:lnSpc>
                <a:spcPct val="90000"/>
              </a:lnSpc>
              <a:spcBef>
                <a:spcPts val="400"/>
              </a:spcBef>
              <a:spcAft>
                <a:spcPts val="0"/>
              </a:spcAft>
              <a:buClr>
                <a:schemeClr val="dk1"/>
              </a:buClr>
              <a:buSzPts val="400"/>
              <a:buFont typeface="Arial"/>
              <a:buNone/>
              <a:defRPr b="0" i="0" sz="600" u="none" cap="none" strike="noStrike">
                <a:solidFill>
                  <a:schemeClr val="dk1"/>
                </a:solidFill>
                <a:latin typeface="Quattrocento Sans"/>
                <a:ea typeface="Quattrocento Sans"/>
                <a:cs typeface="Quattrocento Sans"/>
                <a:sym typeface="Quattrocento Sans"/>
              </a:defRPr>
            </a:lvl5pPr>
            <a:lvl6pPr indent="-292100" lvl="5" marL="2743200" marR="0" rtl="0" algn="l">
              <a:lnSpc>
                <a:spcPct val="90000"/>
              </a:lnSpc>
              <a:spcBef>
                <a:spcPts val="400"/>
              </a:spcBef>
              <a:spcAft>
                <a:spcPts val="0"/>
              </a:spcAft>
              <a:buClr>
                <a:schemeClr val="dk1"/>
              </a:buClr>
              <a:buSzPts val="1000"/>
              <a:buFont typeface="Arial"/>
              <a:buChar char="•"/>
              <a:defRPr b="0" i="0" sz="1400" u="none" cap="none" strike="noStrike">
                <a:solidFill>
                  <a:schemeClr val="dk1"/>
                </a:solidFill>
                <a:latin typeface="Quattrocento Sans"/>
                <a:ea typeface="Quattrocento Sans"/>
                <a:cs typeface="Quattrocento Sans"/>
                <a:sym typeface="Quattrocento Sans"/>
              </a:defRPr>
            </a:lvl6pPr>
            <a:lvl7pPr indent="-292100" lvl="6" marL="3200400" marR="0" rtl="0" algn="l">
              <a:lnSpc>
                <a:spcPct val="90000"/>
              </a:lnSpc>
              <a:spcBef>
                <a:spcPts val="400"/>
              </a:spcBef>
              <a:spcAft>
                <a:spcPts val="0"/>
              </a:spcAft>
              <a:buClr>
                <a:schemeClr val="dk1"/>
              </a:buClr>
              <a:buSzPts val="1000"/>
              <a:buFont typeface="Arial"/>
              <a:buChar char="•"/>
              <a:defRPr b="0" i="0" sz="1400" u="none" cap="none" strike="noStrike">
                <a:solidFill>
                  <a:schemeClr val="dk1"/>
                </a:solidFill>
                <a:latin typeface="Quattrocento Sans"/>
                <a:ea typeface="Quattrocento Sans"/>
                <a:cs typeface="Quattrocento Sans"/>
                <a:sym typeface="Quattrocento Sans"/>
              </a:defRPr>
            </a:lvl7pPr>
            <a:lvl8pPr indent="-292100" lvl="7" marL="3657600" marR="0" rtl="0" algn="l">
              <a:lnSpc>
                <a:spcPct val="90000"/>
              </a:lnSpc>
              <a:spcBef>
                <a:spcPts val="400"/>
              </a:spcBef>
              <a:spcAft>
                <a:spcPts val="0"/>
              </a:spcAft>
              <a:buClr>
                <a:schemeClr val="dk1"/>
              </a:buClr>
              <a:buSzPts val="1000"/>
              <a:buFont typeface="Arial"/>
              <a:buChar char="•"/>
              <a:defRPr b="0" i="0" sz="1400" u="none" cap="none" strike="noStrike">
                <a:solidFill>
                  <a:schemeClr val="dk1"/>
                </a:solidFill>
                <a:latin typeface="Quattrocento Sans"/>
                <a:ea typeface="Quattrocento Sans"/>
                <a:cs typeface="Quattrocento Sans"/>
                <a:sym typeface="Quattrocento Sans"/>
              </a:defRPr>
            </a:lvl8pPr>
            <a:lvl9pPr indent="-292100" lvl="8" marL="4114800" marR="0" rtl="0" algn="l">
              <a:lnSpc>
                <a:spcPct val="90000"/>
              </a:lnSpc>
              <a:spcBef>
                <a:spcPts val="400"/>
              </a:spcBef>
              <a:spcAft>
                <a:spcPts val="0"/>
              </a:spcAft>
              <a:buClr>
                <a:schemeClr val="dk1"/>
              </a:buClr>
              <a:buSzPts val="1000"/>
              <a:buFont typeface="Arial"/>
              <a:buChar char="•"/>
              <a:defRPr b="0" i="0" sz="1400" u="none" cap="none" strike="noStrike">
                <a:solidFill>
                  <a:schemeClr val="dk1"/>
                </a:solidFill>
                <a:latin typeface="Quattrocento Sans"/>
                <a:ea typeface="Quattrocento Sans"/>
                <a:cs typeface="Quattrocento Sans"/>
                <a:sym typeface="Quattrocento Sans"/>
              </a:defRPr>
            </a:lvl9pPr>
          </a:lstStyle>
          <a:p/>
        </p:txBody>
      </p:sp>
      <p:cxnSp>
        <p:nvCxnSpPr>
          <p:cNvPr id="1357" name="Google Shape;1357;p226"/>
          <p:cNvCxnSpPr/>
          <p:nvPr/>
        </p:nvCxnSpPr>
        <p:spPr>
          <a:xfrm>
            <a:off x="7892703" y="4448175"/>
            <a:ext cx="0" cy="476400"/>
          </a:xfrm>
          <a:prstGeom prst="straightConnector1">
            <a:avLst/>
          </a:prstGeom>
          <a:noFill/>
          <a:ln cap="flat" cmpd="sng" w="9525">
            <a:solidFill>
              <a:srgbClr val="BFBFBF"/>
            </a:solidFill>
            <a:prstDash val="solid"/>
            <a:miter lim="800000"/>
            <a:headEnd len="sm" w="sm" type="none"/>
            <a:tailEnd len="sm" w="sm" type="none"/>
          </a:ln>
        </p:spPr>
      </p:cxnSp>
      <p:sp>
        <p:nvSpPr>
          <p:cNvPr id="1358" name="Google Shape;1358;p226"/>
          <p:cNvSpPr/>
          <p:nvPr>
            <p:ph idx="4" type="pic"/>
          </p:nvPr>
        </p:nvSpPr>
        <p:spPr>
          <a:xfrm>
            <a:off x="151873" y="4413537"/>
            <a:ext cx="1548300" cy="625800"/>
          </a:xfrm>
          <a:prstGeom prst="rect">
            <a:avLst/>
          </a:prstGeom>
          <a:noFill/>
          <a:ln>
            <a:noFill/>
          </a:ln>
        </p:spPr>
        <p:txBody>
          <a:bodyPr anchorCtr="0" anchor="ctr" bIns="25200" lIns="50425" spcFirstLastPara="1" rIns="50425" wrap="square" tIns="25200">
            <a:noAutofit/>
          </a:bodyPr>
          <a:lstStyle>
            <a:lvl1pPr lvl="0" marR="0" rtl="0" algn="ctr">
              <a:lnSpc>
                <a:spcPct val="90000"/>
              </a:lnSpc>
              <a:spcBef>
                <a:spcPts val="800"/>
              </a:spcBef>
              <a:spcAft>
                <a:spcPts val="0"/>
              </a:spcAft>
              <a:buClr>
                <a:srgbClr val="7030A0"/>
              </a:buClr>
              <a:buSzPts val="900"/>
              <a:buFont typeface="Arial"/>
              <a:buNone/>
              <a:defRPr b="0" i="0" sz="1200" u="none" cap="none" strike="noStrike">
                <a:solidFill>
                  <a:srgbClr val="7030A0"/>
                </a:solidFill>
                <a:latin typeface="Quattrocento Sans"/>
                <a:ea typeface="Quattrocento Sans"/>
                <a:cs typeface="Quattrocento Sans"/>
                <a:sym typeface="Quattrocento Sans"/>
              </a:defRPr>
            </a:lvl1pPr>
            <a:lvl2pPr lvl="1" marR="0" rtl="0" algn="l">
              <a:lnSpc>
                <a:spcPct val="90000"/>
              </a:lnSpc>
              <a:spcBef>
                <a:spcPts val="400"/>
              </a:spcBef>
              <a:spcAft>
                <a:spcPts val="0"/>
              </a:spcAft>
              <a:buClr>
                <a:schemeClr val="dk1"/>
              </a:buClr>
              <a:buSzPts val="1300"/>
              <a:buFont typeface="Arial"/>
              <a:buChar char="•"/>
              <a:defRPr b="0" i="0" sz="1800" u="none" cap="none" strike="noStrike">
                <a:solidFill>
                  <a:schemeClr val="dk1"/>
                </a:solidFill>
                <a:latin typeface="Quattrocento Sans"/>
                <a:ea typeface="Quattrocento Sans"/>
                <a:cs typeface="Quattrocento Sans"/>
                <a:sym typeface="Quattrocento Sans"/>
              </a:defRPr>
            </a:lvl2pPr>
            <a:lvl3pPr lvl="2" marR="0" rtl="0" algn="l">
              <a:lnSpc>
                <a:spcPct val="90000"/>
              </a:lnSpc>
              <a:spcBef>
                <a:spcPts val="400"/>
              </a:spcBef>
              <a:spcAft>
                <a:spcPts val="0"/>
              </a:spcAft>
              <a:buClr>
                <a:schemeClr val="dk1"/>
              </a:buClr>
              <a:buSzPts val="1100"/>
              <a:buFont typeface="Arial"/>
              <a:buChar char="•"/>
              <a:defRPr b="0" i="0" sz="1500" u="none" cap="none" strike="noStrike">
                <a:solidFill>
                  <a:schemeClr val="dk1"/>
                </a:solidFill>
                <a:latin typeface="Quattrocento Sans"/>
                <a:ea typeface="Quattrocento Sans"/>
                <a:cs typeface="Quattrocento Sans"/>
                <a:sym typeface="Quattrocento Sans"/>
              </a:defRPr>
            </a:lvl3pPr>
            <a:lvl4pPr lvl="3" marR="0" rtl="0" algn="l">
              <a:lnSpc>
                <a:spcPct val="90000"/>
              </a:lnSpc>
              <a:spcBef>
                <a:spcPts val="400"/>
              </a:spcBef>
              <a:spcAft>
                <a:spcPts val="0"/>
              </a:spcAft>
              <a:buClr>
                <a:schemeClr val="dk1"/>
              </a:buClr>
              <a:buSzPts val="1000"/>
              <a:buFont typeface="Arial"/>
              <a:buChar char="•"/>
              <a:defRPr b="0" i="0" sz="1400" u="none" cap="none" strike="noStrike">
                <a:solidFill>
                  <a:schemeClr val="dk1"/>
                </a:solidFill>
                <a:latin typeface="Quattrocento Sans"/>
                <a:ea typeface="Quattrocento Sans"/>
                <a:cs typeface="Quattrocento Sans"/>
                <a:sym typeface="Quattrocento Sans"/>
              </a:defRPr>
            </a:lvl4pPr>
            <a:lvl5pPr lvl="4" marR="0" rtl="0" algn="l">
              <a:lnSpc>
                <a:spcPct val="90000"/>
              </a:lnSpc>
              <a:spcBef>
                <a:spcPts val="400"/>
              </a:spcBef>
              <a:spcAft>
                <a:spcPts val="0"/>
              </a:spcAft>
              <a:buClr>
                <a:schemeClr val="dk1"/>
              </a:buClr>
              <a:buSzPts val="1000"/>
              <a:buFont typeface="Arial"/>
              <a:buChar char="•"/>
              <a:defRPr b="0" i="0" sz="1400" u="none" cap="none" strike="noStrike">
                <a:solidFill>
                  <a:schemeClr val="dk1"/>
                </a:solidFill>
                <a:latin typeface="Quattrocento Sans"/>
                <a:ea typeface="Quattrocento Sans"/>
                <a:cs typeface="Quattrocento Sans"/>
                <a:sym typeface="Quattrocento Sans"/>
              </a:defRPr>
            </a:lvl5pPr>
            <a:lvl6pPr lvl="5" marR="0" rtl="0" algn="l">
              <a:lnSpc>
                <a:spcPct val="90000"/>
              </a:lnSpc>
              <a:spcBef>
                <a:spcPts val="400"/>
              </a:spcBef>
              <a:spcAft>
                <a:spcPts val="0"/>
              </a:spcAft>
              <a:buClr>
                <a:schemeClr val="dk1"/>
              </a:buClr>
              <a:buSzPts val="1000"/>
              <a:buFont typeface="Arial"/>
              <a:buChar char="•"/>
              <a:defRPr b="0" i="0" sz="1400" u="none" cap="none" strike="noStrike">
                <a:solidFill>
                  <a:schemeClr val="dk1"/>
                </a:solidFill>
                <a:latin typeface="Quattrocento Sans"/>
                <a:ea typeface="Quattrocento Sans"/>
                <a:cs typeface="Quattrocento Sans"/>
                <a:sym typeface="Quattrocento Sans"/>
              </a:defRPr>
            </a:lvl6pPr>
            <a:lvl7pPr lvl="6" marR="0" rtl="0" algn="l">
              <a:lnSpc>
                <a:spcPct val="90000"/>
              </a:lnSpc>
              <a:spcBef>
                <a:spcPts val="400"/>
              </a:spcBef>
              <a:spcAft>
                <a:spcPts val="0"/>
              </a:spcAft>
              <a:buClr>
                <a:schemeClr val="dk1"/>
              </a:buClr>
              <a:buSzPts val="1000"/>
              <a:buFont typeface="Arial"/>
              <a:buChar char="•"/>
              <a:defRPr b="0" i="0" sz="1400" u="none" cap="none" strike="noStrike">
                <a:solidFill>
                  <a:schemeClr val="dk1"/>
                </a:solidFill>
                <a:latin typeface="Quattrocento Sans"/>
                <a:ea typeface="Quattrocento Sans"/>
                <a:cs typeface="Quattrocento Sans"/>
                <a:sym typeface="Quattrocento Sans"/>
              </a:defRPr>
            </a:lvl7pPr>
            <a:lvl8pPr lvl="7" marR="0" rtl="0" algn="l">
              <a:lnSpc>
                <a:spcPct val="90000"/>
              </a:lnSpc>
              <a:spcBef>
                <a:spcPts val="400"/>
              </a:spcBef>
              <a:spcAft>
                <a:spcPts val="0"/>
              </a:spcAft>
              <a:buClr>
                <a:schemeClr val="dk1"/>
              </a:buClr>
              <a:buSzPts val="1000"/>
              <a:buFont typeface="Arial"/>
              <a:buChar char="•"/>
              <a:defRPr b="0" i="0" sz="1400" u="none" cap="none" strike="noStrike">
                <a:solidFill>
                  <a:schemeClr val="dk1"/>
                </a:solidFill>
                <a:latin typeface="Quattrocento Sans"/>
                <a:ea typeface="Quattrocento Sans"/>
                <a:cs typeface="Quattrocento Sans"/>
                <a:sym typeface="Quattrocento Sans"/>
              </a:defRPr>
            </a:lvl8pPr>
            <a:lvl9pPr lvl="8" marR="0" rtl="0" algn="l">
              <a:lnSpc>
                <a:spcPct val="90000"/>
              </a:lnSpc>
              <a:spcBef>
                <a:spcPts val="400"/>
              </a:spcBef>
              <a:spcAft>
                <a:spcPts val="0"/>
              </a:spcAft>
              <a:buClr>
                <a:schemeClr val="dk1"/>
              </a:buClr>
              <a:buSzPts val="1000"/>
              <a:buFont typeface="Arial"/>
              <a:buChar char="•"/>
              <a:defRPr b="0" i="0" sz="1400" u="none" cap="none" strike="noStrike">
                <a:solidFill>
                  <a:schemeClr val="dk1"/>
                </a:solidFill>
                <a:latin typeface="Quattrocento Sans"/>
                <a:ea typeface="Quattrocento Sans"/>
                <a:cs typeface="Quattrocento Sans"/>
                <a:sym typeface="Quattrocento Sans"/>
              </a:defRPr>
            </a:lvl9pPr>
          </a:lstStyle>
          <a:p/>
        </p:txBody>
      </p:sp>
      <p:sp>
        <p:nvSpPr>
          <p:cNvPr id="1359" name="Google Shape;1359;p226"/>
          <p:cNvSpPr txBox="1"/>
          <p:nvPr>
            <p:ph idx="5" type="body"/>
          </p:nvPr>
        </p:nvSpPr>
        <p:spPr>
          <a:xfrm>
            <a:off x="6669630" y="4617084"/>
            <a:ext cx="604200" cy="348000"/>
          </a:xfrm>
          <a:prstGeom prst="rect">
            <a:avLst/>
          </a:prstGeom>
          <a:noFill/>
          <a:ln>
            <a:noFill/>
          </a:ln>
        </p:spPr>
        <p:txBody>
          <a:bodyPr anchorCtr="0" anchor="t" bIns="0" lIns="0" spcFirstLastPara="1" rIns="0" wrap="square" tIns="0">
            <a:noAutofit/>
          </a:bodyPr>
          <a:lstStyle>
            <a:lvl1pPr indent="-228600" lvl="0" marL="457200" marR="0" rtl="0" algn="l">
              <a:lnSpc>
                <a:spcPct val="90000"/>
              </a:lnSpc>
              <a:spcBef>
                <a:spcPts val="0"/>
              </a:spcBef>
              <a:spcAft>
                <a:spcPts val="0"/>
              </a:spcAft>
              <a:buClr>
                <a:srgbClr val="7F7F7F"/>
              </a:buClr>
              <a:buSzPts val="600"/>
              <a:buFont typeface="Arial"/>
              <a:buNone/>
              <a:defRPr b="0" i="0" sz="800" u="none" cap="none" strike="noStrike">
                <a:solidFill>
                  <a:srgbClr val="7F7F7F"/>
                </a:solidFill>
                <a:latin typeface="Quattrocento Sans"/>
                <a:ea typeface="Quattrocento Sans"/>
                <a:cs typeface="Quattrocento Sans"/>
                <a:sym typeface="Quattrocento Sans"/>
              </a:defRPr>
            </a:lvl1pPr>
            <a:lvl2pPr indent="-228600" lvl="1" marL="914400" marR="0" rtl="0" algn="l">
              <a:lnSpc>
                <a:spcPct val="90000"/>
              </a:lnSpc>
              <a:spcBef>
                <a:spcPts val="400"/>
              </a:spcBef>
              <a:spcAft>
                <a:spcPts val="0"/>
              </a:spcAft>
              <a:buClr>
                <a:schemeClr val="dk1"/>
              </a:buClr>
              <a:buSzPts val="400"/>
              <a:buFont typeface="Arial"/>
              <a:buNone/>
              <a:defRPr b="0" i="0" sz="600" u="none" cap="none" strike="noStrike">
                <a:solidFill>
                  <a:schemeClr val="dk1"/>
                </a:solidFill>
                <a:latin typeface="Quattrocento Sans"/>
                <a:ea typeface="Quattrocento Sans"/>
                <a:cs typeface="Quattrocento Sans"/>
                <a:sym typeface="Quattrocento Sans"/>
              </a:defRPr>
            </a:lvl2pPr>
            <a:lvl3pPr indent="-228600" lvl="2" marL="1371600" marR="0" rtl="0" algn="l">
              <a:lnSpc>
                <a:spcPct val="90000"/>
              </a:lnSpc>
              <a:spcBef>
                <a:spcPts val="400"/>
              </a:spcBef>
              <a:spcAft>
                <a:spcPts val="0"/>
              </a:spcAft>
              <a:buClr>
                <a:schemeClr val="dk1"/>
              </a:buClr>
              <a:buSzPts val="400"/>
              <a:buFont typeface="Arial"/>
              <a:buNone/>
              <a:defRPr b="0" i="0" sz="600" u="none" cap="none" strike="noStrike">
                <a:solidFill>
                  <a:schemeClr val="dk1"/>
                </a:solidFill>
                <a:latin typeface="Quattrocento Sans"/>
                <a:ea typeface="Quattrocento Sans"/>
                <a:cs typeface="Quattrocento Sans"/>
                <a:sym typeface="Quattrocento Sans"/>
              </a:defRPr>
            </a:lvl3pPr>
            <a:lvl4pPr indent="-228600" lvl="3" marL="1828800" marR="0" rtl="0" algn="l">
              <a:lnSpc>
                <a:spcPct val="90000"/>
              </a:lnSpc>
              <a:spcBef>
                <a:spcPts val="400"/>
              </a:spcBef>
              <a:spcAft>
                <a:spcPts val="0"/>
              </a:spcAft>
              <a:buClr>
                <a:schemeClr val="dk1"/>
              </a:buClr>
              <a:buSzPts val="400"/>
              <a:buFont typeface="Arial"/>
              <a:buNone/>
              <a:defRPr b="0" i="0" sz="600" u="none" cap="none" strike="noStrike">
                <a:solidFill>
                  <a:schemeClr val="dk1"/>
                </a:solidFill>
                <a:latin typeface="Quattrocento Sans"/>
                <a:ea typeface="Quattrocento Sans"/>
                <a:cs typeface="Quattrocento Sans"/>
                <a:sym typeface="Quattrocento Sans"/>
              </a:defRPr>
            </a:lvl4pPr>
            <a:lvl5pPr indent="-228600" lvl="4" marL="2286000" marR="0" rtl="0" algn="l">
              <a:lnSpc>
                <a:spcPct val="90000"/>
              </a:lnSpc>
              <a:spcBef>
                <a:spcPts val="400"/>
              </a:spcBef>
              <a:spcAft>
                <a:spcPts val="0"/>
              </a:spcAft>
              <a:buClr>
                <a:schemeClr val="dk1"/>
              </a:buClr>
              <a:buSzPts val="400"/>
              <a:buFont typeface="Arial"/>
              <a:buNone/>
              <a:defRPr b="0" i="0" sz="600" u="none" cap="none" strike="noStrike">
                <a:solidFill>
                  <a:schemeClr val="dk1"/>
                </a:solidFill>
                <a:latin typeface="Quattrocento Sans"/>
                <a:ea typeface="Quattrocento Sans"/>
                <a:cs typeface="Quattrocento Sans"/>
                <a:sym typeface="Quattrocento Sans"/>
              </a:defRPr>
            </a:lvl5pPr>
            <a:lvl6pPr indent="-292100" lvl="5" marL="2743200" marR="0" rtl="0" algn="l">
              <a:lnSpc>
                <a:spcPct val="90000"/>
              </a:lnSpc>
              <a:spcBef>
                <a:spcPts val="400"/>
              </a:spcBef>
              <a:spcAft>
                <a:spcPts val="0"/>
              </a:spcAft>
              <a:buClr>
                <a:schemeClr val="dk1"/>
              </a:buClr>
              <a:buSzPts val="1000"/>
              <a:buFont typeface="Arial"/>
              <a:buChar char="•"/>
              <a:defRPr b="0" i="0" sz="1400" u="none" cap="none" strike="noStrike">
                <a:solidFill>
                  <a:schemeClr val="dk1"/>
                </a:solidFill>
                <a:latin typeface="Quattrocento Sans"/>
                <a:ea typeface="Quattrocento Sans"/>
                <a:cs typeface="Quattrocento Sans"/>
                <a:sym typeface="Quattrocento Sans"/>
              </a:defRPr>
            </a:lvl6pPr>
            <a:lvl7pPr indent="-292100" lvl="6" marL="3200400" marR="0" rtl="0" algn="l">
              <a:lnSpc>
                <a:spcPct val="90000"/>
              </a:lnSpc>
              <a:spcBef>
                <a:spcPts val="400"/>
              </a:spcBef>
              <a:spcAft>
                <a:spcPts val="0"/>
              </a:spcAft>
              <a:buClr>
                <a:schemeClr val="dk1"/>
              </a:buClr>
              <a:buSzPts val="1000"/>
              <a:buFont typeface="Arial"/>
              <a:buChar char="•"/>
              <a:defRPr b="0" i="0" sz="1400" u="none" cap="none" strike="noStrike">
                <a:solidFill>
                  <a:schemeClr val="dk1"/>
                </a:solidFill>
                <a:latin typeface="Quattrocento Sans"/>
                <a:ea typeface="Quattrocento Sans"/>
                <a:cs typeface="Quattrocento Sans"/>
                <a:sym typeface="Quattrocento Sans"/>
              </a:defRPr>
            </a:lvl7pPr>
            <a:lvl8pPr indent="-292100" lvl="7" marL="3657600" marR="0" rtl="0" algn="l">
              <a:lnSpc>
                <a:spcPct val="90000"/>
              </a:lnSpc>
              <a:spcBef>
                <a:spcPts val="400"/>
              </a:spcBef>
              <a:spcAft>
                <a:spcPts val="0"/>
              </a:spcAft>
              <a:buClr>
                <a:schemeClr val="dk1"/>
              </a:buClr>
              <a:buSzPts val="1000"/>
              <a:buFont typeface="Arial"/>
              <a:buChar char="•"/>
              <a:defRPr b="0" i="0" sz="1400" u="none" cap="none" strike="noStrike">
                <a:solidFill>
                  <a:schemeClr val="dk1"/>
                </a:solidFill>
                <a:latin typeface="Quattrocento Sans"/>
                <a:ea typeface="Quattrocento Sans"/>
                <a:cs typeface="Quattrocento Sans"/>
                <a:sym typeface="Quattrocento Sans"/>
              </a:defRPr>
            </a:lvl8pPr>
            <a:lvl9pPr indent="-292100" lvl="8" marL="4114800" marR="0" rtl="0" algn="l">
              <a:lnSpc>
                <a:spcPct val="90000"/>
              </a:lnSpc>
              <a:spcBef>
                <a:spcPts val="400"/>
              </a:spcBef>
              <a:spcAft>
                <a:spcPts val="0"/>
              </a:spcAft>
              <a:buClr>
                <a:schemeClr val="dk1"/>
              </a:buClr>
              <a:buSzPts val="1000"/>
              <a:buFont typeface="Arial"/>
              <a:buChar char="•"/>
              <a:defRPr b="0" i="0" sz="1400" u="none" cap="none" strike="noStrike">
                <a:solidFill>
                  <a:schemeClr val="dk1"/>
                </a:solidFill>
                <a:latin typeface="Quattrocento Sans"/>
                <a:ea typeface="Quattrocento Sans"/>
                <a:cs typeface="Quattrocento Sans"/>
                <a:sym typeface="Quattrocento Sans"/>
              </a:defRPr>
            </a:lvl9pPr>
          </a:lstStyle>
          <a:p/>
        </p:txBody>
      </p:sp>
      <p:sp>
        <p:nvSpPr>
          <p:cNvPr id="1360" name="Google Shape;1360;p226"/>
          <p:cNvSpPr txBox="1"/>
          <p:nvPr>
            <p:ph idx="6" type="body"/>
          </p:nvPr>
        </p:nvSpPr>
        <p:spPr>
          <a:xfrm>
            <a:off x="5477005" y="4635938"/>
            <a:ext cx="660000" cy="348000"/>
          </a:xfrm>
          <a:prstGeom prst="rect">
            <a:avLst/>
          </a:prstGeom>
          <a:noFill/>
          <a:ln>
            <a:noFill/>
          </a:ln>
        </p:spPr>
        <p:txBody>
          <a:bodyPr anchorCtr="0" anchor="t" bIns="0" lIns="0" spcFirstLastPara="1" rIns="0" wrap="square" tIns="0">
            <a:noAutofit/>
          </a:bodyPr>
          <a:lstStyle>
            <a:lvl1pPr indent="-228600" lvl="0" marL="457200" marR="0" rtl="0" algn="l">
              <a:lnSpc>
                <a:spcPct val="90000"/>
              </a:lnSpc>
              <a:spcBef>
                <a:spcPts val="0"/>
              </a:spcBef>
              <a:spcAft>
                <a:spcPts val="0"/>
              </a:spcAft>
              <a:buClr>
                <a:srgbClr val="7F7F7F"/>
              </a:buClr>
              <a:buSzPts val="600"/>
              <a:buFont typeface="Arial"/>
              <a:buNone/>
              <a:defRPr b="0" i="0" sz="800" u="none" cap="none" strike="noStrike">
                <a:solidFill>
                  <a:srgbClr val="7F7F7F"/>
                </a:solidFill>
                <a:latin typeface="Quattrocento Sans"/>
                <a:ea typeface="Quattrocento Sans"/>
                <a:cs typeface="Quattrocento Sans"/>
                <a:sym typeface="Quattrocento Sans"/>
              </a:defRPr>
            </a:lvl1pPr>
            <a:lvl2pPr indent="-228600" lvl="1" marL="914400" marR="0" rtl="0" algn="l">
              <a:lnSpc>
                <a:spcPct val="90000"/>
              </a:lnSpc>
              <a:spcBef>
                <a:spcPts val="400"/>
              </a:spcBef>
              <a:spcAft>
                <a:spcPts val="0"/>
              </a:spcAft>
              <a:buClr>
                <a:schemeClr val="dk1"/>
              </a:buClr>
              <a:buSzPts val="400"/>
              <a:buFont typeface="Arial"/>
              <a:buNone/>
              <a:defRPr b="0" i="0" sz="600" u="none" cap="none" strike="noStrike">
                <a:solidFill>
                  <a:schemeClr val="dk1"/>
                </a:solidFill>
                <a:latin typeface="Quattrocento Sans"/>
                <a:ea typeface="Quattrocento Sans"/>
                <a:cs typeface="Quattrocento Sans"/>
                <a:sym typeface="Quattrocento Sans"/>
              </a:defRPr>
            </a:lvl2pPr>
            <a:lvl3pPr indent="-228600" lvl="2" marL="1371600" marR="0" rtl="0" algn="l">
              <a:lnSpc>
                <a:spcPct val="90000"/>
              </a:lnSpc>
              <a:spcBef>
                <a:spcPts val="400"/>
              </a:spcBef>
              <a:spcAft>
                <a:spcPts val="0"/>
              </a:spcAft>
              <a:buClr>
                <a:schemeClr val="dk1"/>
              </a:buClr>
              <a:buSzPts val="400"/>
              <a:buFont typeface="Arial"/>
              <a:buNone/>
              <a:defRPr b="0" i="0" sz="600" u="none" cap="none" strike="noStrike">
                <a:solidFill>
                  <a:schemeClr val="dk1"/>
                </a:solidFill>
                <a:latin typeface="Quattrocento Sans"/>
                <a:ea typeface="Quattrocento Sans"/>
                <a:cs typeface="Quattrocento Sans"/>
                <a:sym typeface="Quattrocento Sans"/>
              </a:defRPr>
            </a:lvl3pPr>
            <a:lvl4pPr indent="-228600" lvl="3" marL="1828800" marR="0" rtl="0" algn="l">
              <a:lnSpc>
                <a:spcPct val="90000"/>
              </a:lnSpc>
              <a:spcBef>
                <a:spcPts val="400"/>
              </a:spcBef>
              <a:spcAft>
                <a:spcPts val="0"/>
              </a:spcAft>
              <a:buClr>
                <a:schemeClr val="dk1"/>
              </a:buClr>
              <a:buSzPts val="400"/>
              <a:buFont typeface="Arial"/>
              <a:buNone/>
              <a:defRPr b="0" i="0" sz="600" u="none" cap="none" strike="noStrike">
                <a:solidFill>
                  <a:schemeClr val="dk1"/>
                </a:solidFill>
                <a:latin typeface="Quattrocento Sans"/>
                <a:ea typeface="Quattrocento Sans"/>
                <a:cs typeface="Quattrocento Sans"/>
                <a:sym typeface="Quattrocento Sans"/>
              </a:defRPr>
            </a:lvl4pPr>
            <a:lvl5pPr indent="-228600" lvl="4" marL="2286000" marR="0" rtl="0" algn="l">
              <a:lnSpc>
                <a:spcPct val="90000"/>
              </a:lnSpc>
              <a:spcBef>
                <a:spcPts val="400"/>
              </a:spcBef>
              <a:spcAft>
                <a:spcPts val="0"/>
              </a:spcAft>
              <a:buClr>
                <a:schemeClr val="dk1"/>
              </a:buClr>
              <a:buSzPts val="400"/>
              <a:buFont typeface="Arial"/>
              <a:buNone/>
              <a:defRPr b="0" i="0" sz="600" u="none" cap="none" strike="noStrike">
                <a:solidFill>
                  <a:schemeClr val="dk1"/>
                </a:solidFill>
                <a:latin typeface="Quattrocento Sans"/>
                <a:ea typeface="Quattrocento Sans"/>
                <a:cs typeface="Quattrocento Sans"/>
                <a:sym typeface="Quattrocento Sans"/>
              </a:defRPr>
            </a:lvl5pPr>
            <a:lvl6pPr indent="-292100" lvl="5" marL="2743200" marR="0" rtl="0" algn="l">
              <a:lnSpc>
                <a:spcPct val="90000"/>
              </a:lnSpc>
              <a:spcBef>
                <a:spcPts val="400"/>
              </a:spcBef>
              <a:spcAft>
                <a:spcPts val="0"/>
              </a:spcAft>
              <a:buClr>
                <a:schemeClr val="dk1"/>
              </a:buClr>
              <a:buSzPts val="1000"/>
              <a:buFont typeface="Arial"/>
              <a:buChar char="•"/>
              <a:defRPr b="0" i="0" sz="1400" u="none" cap="none" strike="noStrike">
                <a:solidFill>
                  <a:schemeClr val="dk1"/>
                </a:solidFill>
                <a:latin typeface="Quattrocento Sans"/>
                <a:ea typeface="Quattrocento Sans"/>
                <a:cs typeface="Quattrocento Sans"/>
                <a:sym typeface="Quattrocento Sans"/>
              </a:defRPr>
            </a:lvl6pPr>
            <a:lvl7pPr indent="-292100" lvl="6" marL="3200400" marR="0" rtl="0" algn="l">
              <a:lnSpc>
                <a:spcPct val="90000"/>
              </a:lnSpc>
              <a:spcBef>
                <a:spcPts val="400"/>
              </a:spcBef>
              <a:spcAft>
                <a:spcPts val="0"/>
              </a:spcAft>
              <a:buClr>
                <a:schemeClr val="dk1"/>
              </a:buClr>
              <a:buSzPts val="1000"/>
              <a:buFont typeface="Arial"/>
              <a:buChar char="•"/>
              <a:defRPr b="0" i="0" sz="1400" u="none" cap="none" strike="noStrike">
                <a:solidFill>
                  <a:schemeClr val="dk1"/>
                </a:solidFill>
                <a:latin typeface="Quattrocento Sans"/>
                <a:ea typeface="Quattrocento Sans"/>
                <a:cs typeface="Quattrocento Sans"/>
                <a:sym typeface="Quattrocento Sans"/>
              </a:defRPr>
            </a:lvl7pPr>
            <a:lvl8pPr indent="-292100" lvl="7" marL="3657600" marR="0" rtl="0" algn="l">
              <a:lnSpc>
                <a:spcPct val="90000"/>
              </a:lnSpc>
              <a:spcBef>
                <a:spcPts val="400"/>
              </a:spcBef>
              <a:spcAft>
                <a:spcPts val="0"/>
              </a:spcAft>
              <a:buClr>
                <a:schemeClr val="dk1"/>
              </a:buClr>
              <a:buSzPts val="1000"/>
              <a:buFont typeface="Arial"/>
              <a:buChar char="•"/>
              <a:defRPr b="0" i="0" sz="1400" u="none" cap="none" strike="noStrike">
                <a:solidFill>
                  <a:schemeClr val="dk1"/>
                </a:solidFill>
                <a:latin typeface="Quattrocento Sans"/>
                <a:ea typeface="Quattrocento Sans"/>
                <a:cs typeface="Quattrocento Sans"/>
                <a:sym typeface="Quattrocento Sans"/>
              </a:defRPr>
            </a:lvl8pPr>
            <a:lvl9pPr indent="-292100" lvl="8" marL="4114800" marR="0" rtl="0" algn="l">
              <a:lnSpc>
                <a:spcPct val="90000"/>
              </a:lnSpc>
              <a:spcBef>
                <a:spcPts val="400"/>
              </a:spcBef>
              <a:spcAft>
                <a:spcPts val="0"/>
              </a:spcAft>
              <a:buClr>
                <a:schemeClr val="dk1"/>
              </a:buClr>
              <a:buSzPts val="1000"/>
              <a:buFont typeface="Arial"/>
              <a:buChar char="•"/>
              <a:defRPr b="0" i="0" sz="1400" u="none" cap="none" strike="noStrike">
                <a:solidFill>
                  <a:schemeClr val="dk1"/>
                </a:solidFill>
                <a:latin typeface="Quattrocento Sans"/>
                <a:ea typeface="Quattrocento Sans"/>
                <a:cs typeface="Quattrocento Sans"/>
                <a:sym typeface="Quattrocento Sans"/>
              </a:defRPr>
            </a:lvl9pPr>
          </a:lstStyle>
          <a:p/>
        </p:txBody>
      </p:sp>
      <p:sp>
        <p:nvSpPr>
          <p:cNvPr id="1361" name="Google Shape;1361;p226"/>
          <p:cNvSpPr txBox="1"/>
          <p:nvPr>
            <p:ph idx="7" type="body"/>
          </p:nvPr>
        </p:nvSpPr>
        <p:spPr>
          <a:xfrm>
            <a:off x="3980438" y="4617084"/>
            <a:ext cx="741300" cy="348000"/>
          </a:xfrm>
          <a:prstGeom prst="rect">
            <a:avLst/>
          </a:prstGeom>
          <a:noFill/>
          <a:ln>
            <a:noFill/>
          </a:ln>
        </p:spPr>
        <p:txBody>
          <a:bodyPr anchorCtr="0" anchor="t" bIns="0" lIns="0" spcFirstLastPara="1" rIns="0" wrap="square" tIns="0">
            <a:noAutofit/>
          </a:bodyPr>
          <a:lstStyle>
            <a:lvl1pPr indent="-228600" lvl="0" marL="457200" marR="0" rtl="0" algn="l">
              <a:lnSpc>
                <a:spcPct val="90000"/>
              </a:lnSpc>
              <a:spcBef>
                <a:spcPts val="0"/>
              </a:spcBef>
              <a:spcAft>
                <a:spcPts val="0"/>
              </a:spcAft>
              <a:buClr>
                <a:srgbClr val="7F7F7F"/>
              </a:buClr>
              <a:buSzPts val="600"/>
              <a:buFont typeface="Arial"/>
              <a:buNone/>
              <a:defRPr b="0" i="0" sz="800" u="none" cap="none" strike="noStrike">
                <a:solidFill>
                  <a:srgbClr val="7F7F7F"/>
                </a:solidFill>
                <a:latin typeface="Quattrocento Sans"/>
                <a:ea typeface="Quattrocento Sans"/>
                <a:cs typeface="Quattrocento Sans"/>
                <a:sym typeface="Quattrocento Sans"/>
              </a:defRPr>
            </a:lvl1pPr>
            <a:lvl2pPr indent="-228600" lvl="1" marL="914400" marR="0" rtl="0" algn="l">
              <a:lnSpc>
                <a:spcPct val="90000"/>
              </a:lnSpc>
              <a:spcBef>
                <a:spcPts val="400"/>
              </a:spcBef>
              <a:spcAft>
                <a:spcPts val="0"/>
              </a:spcAft>
              <a:buClr>
                <a:schemeClr val="dk1"/>
              </a:buClr>
              <a:buSzPts val="400"/>
              <a:buFont typeface="Arial"/>
              <a:buNone/>
              <a:defRPr b="0" i="0" sz="600" u="none" cap="none" strike="noStrike">
                <a:solidFill>
                  <a:schemeClr val="dk1"/>
                </a:solidFill>
                <a:latin typeface="Quattrocento Sans"/>
                <a:ea typeface="Quattrocento Sans"/>
                <a:cs typeface="Quattrocento Sans"/>
                <a:sym typeface="Quattrocento Sans"/>
              </a:defRPr>
            </a:lvl2pPr>
            <a:lvl3pPr indent="-228600" lvl="2" marL="1371600" marR="0" rtl="0" algn="l">
              <a:lnSpc>
                <a:spcPct val="90000"/>
              </a:lnSpc>
              <a:spcBef>
                <a:spcPts val="400"/>
              </a:spcBef>
              <a:spcAft>
                <a:spcPts val="0"/>
              </a:spcAft>
              <a:buClr>
                <a:schemeClr val="dk1"/>
              </a:buClr>
              <a:buSzPts val="400"/>
              <a:buFont typeface="Arial"/>
              <a:buNone/>
              <a:defRPr b="0" i="0" sz="600" u="none" cap="none" strike="noStrike">
                <a:solidFill>
                  <a:schemeClr val="dk1"/>
                </a:solidFill>
                <a:latin typeface="Quattrocento Sans"/>
                <a:ea typeface="Quattrocento Sans"/>
                <a:cs typeface="Quattrocento Sans"/>
                <a:sym typeface="Quattrocento Sans"/>
              </a:defRPr>
            </a:lvl3pPr>
            <a:lvl4pPr indent="-228600" lvl="3" marL="1828800" marR="0" rtl="0" algn="l">
              <a:lnSpc>
                <a:spcPct val="90000"/>
              </a:lnSpc>
              <a:spcBef>
                <a:spcPts val="400"/>
              </a:spcBef>
              <a:spcAft>
                <a:spcPts val="0"/>
              </a:spcAft>
              <a:buClr>
                <a:schemeClr val="dk1"/>
              </a:buClr>
              <a:buSzPts val="400"/>
              <a:buFont typeface="Arial"/>
              <a:buNone/>
              <a:defRPr b="0" i="0" sz="600" u="none" cap="none" strike="noStrike">
                <a:solidFill>
                  <a:schemeClr val="dk1"/>
                </a:solidFill>
                <a:latin typeface="Quattrocento Sans"/>
                <a:ea typeface="Quattrocento Sans"/>
                <a:cs typeface="Quattrocento Sans"/>
                <a:sym typeface="Quattrocento Sans"/>
              </a:defRPr>
            </a:lvl4pPr>
            <a:lvl5pPr indent="-228600" lvl="4" marL="2286000" marR="0" rtl="0" algn="l">
              <a:lnSpc>
                <a:spcPct val="90000"/>
              </a:lnSpc>
              <a:spcBef>
                <a:spcPts val="400"/>
              </a:spcBef>
              <a:spcAft>
                <a:spcPts val="0"/>
              </a:spcAft>
              <a:buClr>
                <a:schemeClr val="dk1"/>
              </a:buClr>
              <a:buSzPts val="400"/>
              <a:buFont typeface="Arial"/>
              <a:buNone/>
              <a:defRPr b="0" i="0" sz="600" u="none" cap="none" strike="noStrike">
                <a:solidFill>
                  <a:schemeClr val="dk1"/>
                </a:solidFill>
                <a:latin typeface="Quattrocento Sans"/>
                <a:ea typeface="Quattrocento Sans"/>
                <a:cs typeface="Quattrocento Sans"/>
                <a:sym typeface="Quattrocento Sans"/>
              </a:defRPr>
            </a:lvl5pPr>
            <a:lvl6pPr indent="-292100" lvl="5" marL="2743200" marR="0" rtl="0" algn="l">
              <a:lnSpc>
                <a:spcPct val="90000"/>
              </a:lnSpc>
              <a:spcBef>
                <a:spcPts val="400"/>
              </a:spcBef>
              <a:spcAft>
                <a:spcPts val="0"/>
              </a:spcAft>
              <a:buClr>
                <a:schemeClr val="dk1"/>
              </a:buClr>
              <a:buSzPts val="1000"/>
              <a:buFont typeface="Arial"/>
              <a:buChar char="•"/>
              <a:defRPr b="0" i="0" sz="1400" u="none" cap="none" strike="noStrike">
                <a:solidFill>
                  <a:schemeClr val="dk1"/>
                </a:solidFill>
                <a:latin typeface="Quattrocento Sans"/>
                <a:ea typeface="Quattrocento Sans"/>
                <a:cs typeface="Quattrocento Sans"/>
                <a:sym typeface="Quattrocento Sans"/>
              </a:defRPr>
            </a:lvl6pPr>
            <a:lvl7pPr indent="-292100" lvl="6" marL="3200400" marR="0" rtl="0" algn="l">
              <a:lnSpc>
                <a:spcPct val="90000"/>
              </a:lnSpc>
              <a:spcBef>
                <a:spcPts val="400"/>
              </a:spcBef>
              <a:spcAft>
                <a:spcPts val="0"/>
              </a:spcAft>
              <a:buClr>
                <a:schemeClr val="dk1"/>
              </a:buClr>
              <a:buSzPts val="1000"/>
              <a:buFont typeface="Arial"/>
              <a:buChar char="•"/>
              <a:defRPr b="0" i="0" sz="1400" u="none" cap="none" strike="noStrike">
                <a:solidFill>
                  <a:schemeClr val="dk1"/>
                </a:solidFill>
                <a:latin typeface="Quattrocento Sans"/>
                <a:ea typeface="Quattrocento Sans"/>
                <a:cs typeface="Quattrocento Sans"/>
                <a:sym typeface="Quattrocento Sans"/>
              </a:defRPr>
            </a:lvl7pPr>
            <a:lvl8pPr indent="-292100" lvl="7" marL="3657600" marR="0" rtl="0" algn="l">
              <a:lnSpc>
                <a:spcPct val="90000"/>
              </a:lnSpc>
              <a:spcBef>
                <a:spcPts val="400"/>
              </a:spcBef>
              <a:spcAft>
                <a:spcPts val="0"/>
              </a:spcAft>
              <a:buClr>
                <a:schemeClr val="dk1"/>
              </a:buClr>
              <a:buSzPts val="1000"/>
              <a:buFont typeface="Arial"/>
              <a:buChar char="•"/>
              <a:defRPr b="0" i="0" sz="1400" u="none" cap="none" strike="noStrike">
                <a:solidFill>
                  <a:schemeClr val="dk1"/>
                </a:solidFill>
                <a:latin typeface="Quattrocento Sans"/>
                <a:ea typeface="Quattrocento Sans"/>
                <a:cs typeface="Quattrocento Sans"/>
                <a:sym typeface="Quattrocento Sans"/>
              </a:defRPr>
            </a:lvl8pPr>
            <a:lvl9pPr indent="-292100" lvl="8" marL="4114800" marR="0" rtl="0" algn="l">
              <a:lnSpc>
                <a:spcPct val="90000"/>
              </a:lnSpc>
              <a:spcBef>
                <a:spcPts val="400"/>
              </a:spcBef>
              <a:spcAft>
                <a:spcPts val="0"/>
              </a:spcAft>
              <a:buClr>
                <a:schemeClr val="dk1"/>
              </a:buClr>
              <a:buSzPts val="1000"/>
              <a:buFont typeface="Arial"/>
              <a:buChar char="•"/>
              <a:defRPr b="0" i="0" sz="1400" u="none" cap="none" strike="noStrike">
                <a:solidFill>
                  <a:schemeClr val="dk1"/>
                </a:solidFill>
                <a:latin typeface="Quattrocento Sans"/>
                <a:ea typeface="Quattrocento Sans"/>
                <a:cs typeface="Quattrocento Sans"/>
                <a:sym typeface="Quattrocento Sans"/>
              </a:defRPr>
            </a:lvl9pPr>
          </a:lstStyle>
          <a:p/>
        </p:txBody>
      </p:sp>
      <p:sp>
        <p:nvSpPr>
          <p:cNvPr id="1362" name="Google Shape;1362;p226"/>
          <p:cNvSpPr txBox="1"/>
          <p:nvPr>
            <p:ph idx="8" type="body"/>
          </p:nvPr>
        </p:nvSpPr>
        <p:spPr>
          <a:xfrm>
            <a:off x="2315446" y="4628638"/>
            <a:ext cx="1128900" cy="348000"/>
          </a:xfrm>
          <a:prstGeom prst="rect">
            <a:avLst/>
          </a:prstGeom>
          <a:noFill/>
          <a:ln>
            <a:noFill/>
          </a:ln>
        </p:spPr>
        <p:txBody>
          <a:bodyPr anchorCtr="0" anchor="t" bIns="0" lIns="0" spcFirstLastPara="1" rIns="0" wrap="square" tIns="0">
            <a:noAutofit/>
          </a:bodyPr>
          <a:lstStyle>
            <a:lvl1pPr indent="-228600" lvl="0" marL="457200" marR="0" rtl="0" algn="l">
              <a:lnSpc>
                <a:spcPct val="90000"/>
              </a:lnSpc>
              <a:spcBef>
                <a:spcPts val="0"/>
              </a:spcBef>
              <a:spcAft>
                <a:spcPts val="0"/>
              </a:spcAft>
              <a:buClr>
                <a:srgbClr val="7F7F7F"/>
              </a:buClr>
              <a:buSzPts val="600"/>
              <a:buFont typeface="Arial"/>
              <a:buNone/>
              <a:defRPr b="0" i="0" sz="800" u="none" cap="none" strike="noStrike">
                <a:solidFill>
                  <a:srgbClr val="7F7F7F"/>
                </a:solidFill>
                <a:latin typeface="Quattrocento Sans"/>
                <a:ea typeface="Quattrocento Sans"/>
                <a:cs typeface="Quattrocento Sans"/>
                <a:sym typeface="Quattrocento Sans"/>
              </a:defRPr>
            </a:lvl1pPr>
            <a:lvl2pPr indent="-228600" lvl="1" marL="914400" marR="0" rtl="0" algn="l">
              <a:lnSpc>
                <a:spcPct val="90000"/>
              </a:lnSpc>
              <a:spcBef>
                <a:spcPts val="400"/>
              </a:spcBef>
              <a:spcAft>
                <a:spcPts val="0"/>
              </a:spcAft>
              <a:buClr>
                <a:schemeClr val="dk1"/>
              </a:buClr>
              <a:buSzPts val="400"/>
              <a:buFont typeface="Arial"/>
              <a:buNone/>
              <a:defRPr b="0" i="0" sz="600" u="none" cap="none" strike="noStrike">
                <a:solidFill>
                  <a:schemeClr val="dk1"/>
                </a:solidFill>
                <a:latin typeface="Quattrocento Sans"/>
                <a:ea typeface="Quattrocento Sans"/>
                <a:cs typeface="Quattrocento Sans"/>
                <a:sym typeface="Quattrocento Sans"/>
              </a:defRPr>
            </a:lvl2pPr>
            <a:lvl3pPr indent="-228600" lvl="2" marL="1371600" marR="0" rtl="0" algn="l">
              <a:lnSpc>
                <a:spcPct val="90000"/>
              </a:lnSpc>
              <a:spcBef>
                <a:spcPts val="400"/>
              </a:spcBef>
              <a:spcAft>
                <a:spcPts val="0"/>
              </a:spcAft>
              <a:buClr>
                <a:schemeClr val="dk1"/>
              </a:buClr>
              <a:buSzPts val="400"/>
              <a:buFont typeface="Arial"/>
              <a:buNone/>
              <a:defRPr b="0" i="0" sz="600" u="none" cap="none" strike="noStrike">
                <a:solidFill>
                  <a:schemeClr val="dk1"/>
                </a:solidFill>
                <a:latin typeface="Quattrocento Sans"/>
                <a:ea typeface="Quattrocento Sans"/>
                <a:cs typeface="Quattrocento Sans"/>
                <a:sym typeface="Quattrocento Sans"/>
              </a:defRPr>
            </a:lvl3pPr>
            <a:lvl4pPr indent="-228600" lvl="3" marL="1828800" marR="0" rtl="0" algn="l">
              <a:lnSpc>
                <a:spcPct val="90000"/>
              </a:lnSpc>
              <a:spcBef>
                <a:spcPts val="400"/>
              </a:spcBef>
              <a:spcAft>
                <a:spcPts val="0"/>
              </a:spcAft>
              <a:buClr>
                <a:schemeClr val="dk1"/>
              </a:buClr>
              <a:buSzPts val="400"/>
              <a:buFont typeface="Arial"/>
              <a:buNone/>
              <a:defRPr b="0" i="0" sz="600" u="none" cap="none" strike="noStrike">
                <a:solidFill>
                  <a:schemeClr val="dk1"/>
                </a:solidFill>
                <a:latin typeface="Quattrocento Sans"/>
                <a:ea typeface="Quattrocento Sans"/>
                <a:cs typeface="Quattrocento Sans"/>
                <a:sym typeface="Quattrocento Sans"/>
              </a:defRPr>
            </a:lvl4pPr>
            <a:lvl5pPr indent="-228600" lvl="4" marL="2286000" marR="0" rtl="0" algn="l">
              <a:lnSpc>
                <a:spcPct val="90000"/>
              </a:lnSpc>
              <a:spcBef>
                <a:spcPts val="400"/>
              </a:spcBef>
              <a:spcAft>
                <a:spcPts val="0"/>
              </a:spcAft>
              <a:buClr>
                <a:schemeClr val="dk1"/>
              </a:buClr>
              <a:buSzPts val="400"/>
              <a:buFont typeface="Arial"/>
              <a:buNone/>
              <a:defRPr b="0" i="0" sz="600" u="none" cap="none" strike="noStrike">
                <a:solidFill>
                  <a:schemeClr val="dk1"/>
                </a:solidFill>
                <a:latin typeface="Quattrocento Sans"/>
                <a:ea typeface="Quattrocento Sans"/>
                <a:cs typeface="Quattrocento Sans"/>
                <a:sym typeface="Quattrocento Sans"/>
              </a:defRPr>
            </a:lvl5pPr>
            <a:lvl6pPr indent="-292100" lvl="5" marL="2743200" marR="0" rtl="0" algn="l">
              <a:lnSpc>
                <a:spcPct val="90000"/>
              </a:lnSpc>
              <a:spcBef>
                <a:spcPts val="400"/>
              </a:spcBef>
              <a:spcAft>
                <a:spcPts val="0"/>
              </a:spcAft>
              <a:buClr>
                <a:schemeClr val="dk1"/>
              </a:buClr>
              <a:buSzPts val="1000"/>
              <a:buFont typeface="Arial"/>
              <a:buChar char="•"/>
              <a:defRPr b="0" i="0" sz="1400" u="none" cap="none" strike="noStrike">
                <a:solidFill>
                  <a:schemeClr val="dk1"/>
                </a:solidFill>
                <a:latin typeface="Quattrocento Sans"/>
                <a:ea typeface="Quattrocento Sans"/>
                <a:cs typeface="Quattrocento Sans"/>
                <a:sym typeface="Quattrocento Sans"/>
              </a:defRPr>
            </a:lvl6pPr>
            <a:lvl7pPr indent="-292100" lvl="6" marL="3200400" marR="0" rtl="0" algn="l">
              <a:lnSpc>
                <a:spcPct val="90000"/>
              </a:lnSpc>
              <a:spcBef>
                <a:spcPts val="400"/>
              </a:spcBef>
              <a:spcAft>
                <a:spcPts val="0"/>
              </a:spcAft>
              <a:buClr>
                <a:schemeClr val="dk1"/>
              </a:buClr>
              <a:buSzPts val="1000"/>
              <a:buFont typeface="Arial"/>
              <a:buChar char="•"/>
              <a:defRPr b="0" i="0" sz="1400" u="none" cap="none" strike="noStrike">
                <a:solidFill>
                  <a:schemeClr val="dk1"/>
                </a:solidFill>
                <a:latin typeface="Quattrocento Sans"/>
                <a:ea typeface="Quattrocento Sans"/>
                <a:cs typeface="Quattrocento Sans"/>
                <a:sym typeface="Quattrocento Sans"/>
              </a:defRPr>
            </a:lvl7pPr>
            <a:lvl8pPr indent="-292100" lvl="7" marL="3657600" marR="0" rtl="0" algn="l">
              <a:lnSpc>
                <a:spcPct val="90000"/>
              </a:lnSpc>
              <a:spcBef>
                <a:spcPts val="400"/>
              </a:spcBef>
              <a:spcAft>
                <a:spcPts val="0"/>
              </a:spcAft>
              <a:buClr>
                <a:schemeClr val="dk1"/>
              </a:buClr>
              <a:buSzPts val="1000"/>
              <a:buFont typeface="Arial"/>
              <a:buChar char="•"/>
              <a:defRPr b="0" i="0" sz="1400" u="none" cap="none" strike="noStrike">
                <a:solidFill>
                  <a:schemeClr val="dk1"/>
                </a:solidFill>
                <a:latin typeface="Quattrocento Sans"/>
                <a:ea typeface="Quattrocento Sans"/>
                <a:cs typeface="Quattrocento Sans"/>
                <a:sym typeface="Quattrocento Sans"/>
              </a:defRPr>
            </a:lvl8pPr>
            <a:lvl9pPr indent="-292100" lvl="8" marL="4114800" marR="0" rtl="0" algn="l">
              <a:lnSpc>
                <a:spcPct val="90000"/>
              </a:lnSpc>
              <a:spcBef>
                <a:spcPts val="400"/>
              </a:spcBef>
              <a:spcAft>
                <a:spcPts val="0"/>
              </a:spcAft>
              <a:buClr>
                <a:schemeClr val="dk1"/>
              </a:buClr>
              <a:buSzPts val="1000"/>
              <a:buFont typeface="Arial"/>
              <a:buChar char="•"/>
              <a:defRPr b="0" i="0" sz="1400" u="none" cap="none" strike="noStrike">
                <a:solidFill>
                  <a:schemeClr val="dk1"/>
                </a:solidFill>
                <a:latin typeface="Quattrocento Sans"/>
                <a:ea typeface="Quattrocento Sans"/>
                <a:cs typeface="Quattrocento Sans"/>
                <a:sym typeface="Quattrocento Sans"/>
              </a:defRPr>
            </a:lvl9pPr>
          </a:lstStyle>
          <a:p/>
        </p:txBody>
      </p:sp>
      <p:sp>
        <p:nvSpPr>
          <p:cNvPr id="1363" name="Google Shape;1363;p226"/>
          <p:cNvSpPr txBox="1"/>
          <p:nvPr/>
        </p:nvSpPr>
        <p:spPr>
          <a:xfrm>
            <a:off x="2398495" y="4437307"/>
            <a:ext cx="1115700" cy="1155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7F7F7F"/>
              </a:buClr>
              <a:buSzPts val="600"/>
              <a:buFont typeface="Quattrocento Sans"/>
              <a:buNone/>
            </a:pPr>
            <a:r>
              <a:rPr b="1" i="0" lang="en" sz="800" u="none" cap="none" strike="noStrike">
                <a:solidFill>
                  <a:srgbClr val="7F7F7F"/>
                </a:solidFill>
                <a:latin typeface="Quattrocento Sans"/>
                <a:ea typeface="Quattrocento Sans"/>
                <a:cs typeface="Quattrocento Sans"/>
                <a:sym typeface="Quattrocento Sans"/>
              </a:rPr>
              <a:t>Products and Services</a:t>
            </a:r>
            <a:endParaRPr b="0" i="0" sz="1400" u="none" cap="none" strike="noStrike">
              <a:solidFill>
                <a:schemeClr val="dk1"/>
              </a:solidFill>
              <a:latin typeface="Calibri"/>
              <a:ea typeface="Calibri"/>
              <a:cs typeface="Calibri"/>
              <a:sym typeface="Calibri"/>
            </a:endParaRPr>
          </a:p>
        </p:txBody>
      </p:sp>
      <p:sp>
        <p:nvSpPr>
          <p:cNvPr id="1364" name="Google Shape;1364;p226"/>
          <p:cNvSpPr txBox="1"/>
          <p:nvPr/>
        </p:nvSpPr>
        <p:spPr>
          <a:xfrm>
            <a:off x="3970913" y="4434034"/>
            <a:ext cx="935400" cy="116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7F7F7F"/>
              </a:buClr>
              <a:buSzPts val="600"/>
              <a:buFont typeface="Quattrocento Sans"/>
              <a:buNone/>
            </a:pPr>
            <a:r>
              <a:rPr b="1" i="0" lang="en" sz="800" u="none" cap="none" strike="noStrike">
                <a:solidFill>
                  <a:srgbClr val="7F7F7F"/>
                </a:solidFill>
                <a:latin typeface="Quattrocento Sans"/>
                <a:ea typeface="Quattrocento Sans"/>
                <a:cs typeface="Quattrocento Sans"/>
                <a:sym typeface="Quattrocento Sans"/>
              </a:rPr>
              <a:t>Organization Size</a:t>
            </a:r>
            <a:endParaRPr b="0" i="0" sz="1400" u="none" cap="none" strike="noStrike">
              <a:solidFill>
                <a:schemeClr val="dk1"/>
              </a:solidFill>
              <a:latin typeface="Calibri"/>
              <a:ea typeface="Calibri"/>
              <a:cs typeface="Calibri"/>
              <a:sym typeface="Calibri"/>
            </a:endParaRPr>
          </a:p>
        </p:txBody>
      </p:sp>
      <p:sp>
        <p:nvSpPr>
          <p:cNvPr id="1365" name="Google Shape;1365;p226"/>
          <p:cNvSpPr txBox="1"/>
          <p:nvPr/>
        </p:nvSpPr>
        <p:spPr>
          <a:xfrm>
            <a:off x="5598401" y="4436870"/>
            <a:ext cx="741300" cy="1155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7F7F7F"/>
              </a:buClr>
              <a:buSzPts val="600"/>
              <a:buFont typeface="Quattrocento Sans"/>
              <a:buNone/>
            </a:pPr>
            <a:r>
              <a:rPr b="1" i="0" lang="en" sz="800" u="none" cap="none" strike="noStrike">
                <a:solidFill>
                  <a:srgbClr val="7F7F7F"/>
                </a:solidFill>
                <a:latin typeface="Quattrocento Sans"/>
                <a:ea typeface="Quattrocento Sans"/>
                <a:cs typeface="Quattrocento Sans"/>
                <a:sym typeface="Quattrocento Sans"/>
              </a:rPr>
              <a:t>Industry</a:t>
            </a:r>
            <a:endParaRPr b="0" i="0" sz="1400" u="none" cap="none" strike="noStrike">
              <a:solidFill>
                <a:schemeClr val="dk1"/>
              </a:solidFill>
              <a:latin typeface="Calibri"/>
              <a:ea typeface="Calibri"/>
              <a:cs typeface="Calibri"/>
              <a:sym typeface="Calibri"/>
            </a:endParaRPr>
          </a:p>
        </p:txBody>
      </p:sp>
      <p:sp>
        <p:nvSpPr>
          <p:cNvPr id="1366" name="Google Shape;1366;p226"/>
          <p:cNvSpPr txBox="1"/>
          <p:nvPr/>
        </p:nvSpPr>
        <p:spPr>
          <a:xfrm>
            <a:off x="6745552" y="4448175"/>
            <a:ext cx="741300" cy="1155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7F7F7F"/>
              </a:buClr>
              <a:buSzPts val="600"/>
              <a:buFont typeface="Quattrocento Sans"/>
              <a:buNone/>
            </a:pPr>
            <a:r>
              <a:rPr b="1" i="0" lang="en" sz="800" u="none" cap="none" strike="noStrike">
                <a:solidFill>
                  <a:srgbClr val="7F7F7F"/>
                </a:solidFill>
                <a:latin typeface="Quattrocento Sans"/>
                <a:ea typeface="Quattrocento Sans"/>
                <a:cs typeface="Quattrocento Sans"/>
                <a:sym typeface="Quattrocento Sans"/>
              </a:rPr>
              <a:t>Country</a:t>
            </a:r>
            <a:endParaRPr b="0" i="0" sz="1400" u="none" cap="none" strike="noStrike">
              <a:solidFill>
                <a:schemeClr val="dk1"/>
              </a:solidFill>
              <a:latin typeface="Calibri"/>
              <a:ea typeface="Calibri"/>
              <a:cs typeface="Calibri"/>
              <a:sym typeface="Calibri"/>
            </a:endParaRPr>
          </a:p>
        </p:txBody>
      </p:sp>
      <p:pic>
        <p:nvPicPr>
          <p:cNvPr id="1367" name="Google Shape;1367;p226"/>
          <p:cNvPicPr preferRelativeResize="0"/>
          <p:nvPr/>
        </p:nvPicPr>
        <p:blipFill>
          <a:blip r:embed="rId3">
            <a:alphaModFix/>
          </a:blip>
          <a:stretch>
            <a:fillRect/>
          </a:stretch>
        </p:blipFill>
        <p:spPr>
          <a:xfrm>
            <a:off x="151858" y="120075"/>
            <a:ext cx="1083526" cy="210283"/>
          </a:xfrm>
          <a:prstGeom prst="rect">
            <a:avLst/>
          </a:prstGeom>
          <a:noFill/>
          <a:ln>
            <a:noFill/>
          </a:ln>
        </p:spPr>
      </p:pic>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368" name="Shape 1368"/>
        <p:cNvGrpSpPr/>
        <p:nvPr/>
      </p:nvGrpSpPr>
      <p:grpSpPr>
        <a:xfrm>
          <a:off x="0" y="0"/>
          <a:ext cx="0" cy="0"/>
          <a:chOff x="0" y="0"/>
          <a:chExt cx="0" cy="0"/>
        </a:xfrm>
      </p:grpSpPr>
      <p:sp>
        <p:nvSpPr>
          <p:cNvPr id="1369" name="Google Shape;1369;p227"/>
          <p:cNvSpPr txBox="1"/>
          <p:nvPr>
            <p:ph type="title"/>
          </p:nvPr>
        </p:nvSpPr>
        <p:spPr>
          <a:xfrm>
            <a:off x="311700" y="445025"/>
            <a:ext cx="8520600" cy="572700"/>
          </a:xfrm>
          <a:prstGeom prst="rect">
            <a:avLst/>
          </a:prstGeom>
          <a:noFill/>
          <a:ln>
            <a:noFill/>
          </a:ln>
        </p:spPr>
        <p:txBody>
          <a:bodyPr anchorCtr="0" anchor="t" bIns="67225" lIns="67225" spcFirstLastPara="1" rIns="67225" wrap="square" tIns="67225">
            <a:noAutofit/>
          </a:bodyPr>
          <a:lstStyle>
            <a:lvl1pPr lvl="0" rtl="0" algn="l">
              <a:lnSpc>
                <a:spcPct val="90000"/>
              </a:lnSpc>
              <a:spcBef>
                <a:spcPts val="0"/>
              </a:spcBef>
              <a:spcAft>
                <a:spcPts val="0"/>
              </a:spcAft>
              <a:buClr>
                <a:schemeClr val="dk1"/>
              </a:buClr>
              <a:buSzPts val="2100"/>
              <a:buFont typeface="Quattrocento Sans"/>
              <a:buNone/>
              <a:defRPr/>
            </a:lvl1pPr>
            <a:lvl2pPr lvl="1" rtl="0" algn="l">
              <a:lnSpc>
                <a:spcPct val="100000"/>
              </a:lnSpc>
              <a:spcBef>
                <a:spcPts val="0"/>
              </a:spcBef>
              <a:spcAft>
                <a:spcPts val="0"/>
              </a:spcAft>
              <a:buSzPts val="2100"/>
              <a:buNone/>
              <a:defRPr/>
            </a:lvl2pPr>
            <a:lvl3pPr lvl="2" rtl="0" algn="l">
              <a:lnSpc>
                <a:spcPct val="100000"/>
              </a:lnSpc>
              <a:spcBef>
                <a:spcPts val="0"/>
              </a:spcBef>
              <a:spcAft>
                <a:spcPts val="0"/>
              </a:spcAft>
              <a:buSzPts val="2100"/>
              <a:buNone/>
              <a:defRPr/>
            </a:lvl3pPr>
            <a:lvl4pPr lvl="3" rtl="0" algn="l">
              <a:lnSpc>
                <a:spcPct val="100000"/>
              </a:lnSpc>
              <a:spcBef>
                <a:spcPts val="0"/>
              </a:spcBef>
              <a:spcAft>
                <a:spcPts val="0"/>
              </a:spcAft>
              <a:buSzPts val="2100"/>
              <a:buNone/>
              <a:defRPr/>
            </a:lvl4pPr>
            <a:lvl5pPr lvl="4" rtl="0" algn="l">
              <a:lnSpc>
                <a:spcPct val="100000"/>
              </a:lnSpc>
              <a:spcBef>
                <a:spcPts val="0"/>
              </a:spcBef>
              <a:spcAft>
                <a:spcPts val="0"/>
              </a:spcAft>
              <a:buSzPts val="2100"/>
              <a:buNone/>
              <a:defRPr/>
            </a:lvl5pPr>
            <a:lvl6pPr lvl="5" rtl="0" algn="l">
              <a:lnSpc>
                <a:spcPct val="100000"/>
              </a:lnSpc>
              <a:spcBef>
                <a:spcPts val="0"/>
              </a:spcBef>
              <a:spcAft>
                <a:spcPts val="0"/>
              </a:spcAft>
              <a:buSzPts val="2100"/>
              <a:buNone/>
              <a:defRPr/>
            </a:lvl6pPr>
            <a:lvl7pPr lvl="6" rtl="0" algn="l">
              <a:lnSpc>
                <a:spcPct val="100000"/>
              </a:lnSpc>
              <a:spcBef>
                <a:spcPts val="0"/>
              </a:spcBef>
              <a:spcAft>
                <a:spcPts val="0"/>
              </a:spcAft>
              <a:buSzPts val="2100"/>
              <a:buNone/>
              <a:defRPr/>
            </a:lvl7pPr>
            <a:lvl8pPr lvl="7" rtl="0" algn="l">
              <a:lnSpc>
                <a:spcPct val="100000"/>
              </a:lnSpc>
              <a:spcBef>
                <a:spcPts val="0"/>
              </a:spcBef>
              <a:spcAft>
                <a:spcPts val="0"/>
              </a:spcAft>
              <a:buSzPts val="2100"/>
              <a:buNone/>
              <a:defRPr/>
            </a:lvl8pPr>
            <a:lvl9pPr lvl="8" rtl="0" algn="l">
              <a:lnSpc>
                <a:spcPct val="100000"/>
              </a:lnSpc>
              <a:spcBef>
                <a:spcPts val="0"/>
              </a:spcBef>
              <a:spcAft>
                <a:spcPts val="0"/>
              </a:spcAft>
              <a:buSzPts val="2100"/>
              <a:buNone/>
              <a:defRPr/>
            </a:lvl9pPr>
          </a:lstStyle>
          <a:p/>
        </p:txBody>
      </p:sp>
      <p:sp>
        <p:nvSpPr>
          <p:cNvPr id="1370" name="Google Shape;1370;p227"/>
          <p:cNvSpPr txBox="1"/>
          <p:nvPr>
            <p:ph idx="12" type="sldNum"/>
          </p:nvPr>
        </p:nvSpPr>
        <p:spPr>
          <a:xfrm>
            <a:off x="8472458" y="4663217"/>
            <a:ext cx="548700" cy="393600"/>
          </a:xfrm>
          <a:prstGeom prst="rect">
            <a:avLst/>
          </a:prstGeom>
          <a:noFill/>
          <a:ln>
            <a:noFill/>
          </a:ln>
        </p:spPr>
        <p:txBody>
          <a:bodyPr anchorCtr="0" anchor="ctr" bIns="67225" lIns="67225" spcFirstLastPara="1" rIns="67225" wrap="square" tIns="67225">
            <a:noAutofit/>
          </a:bodyPr>
          <a:lstStyle>
            <a:lvl1pPr indent="0" lvl="0" marL="0" marR="0" rtl="0" algn="r">
              <a:lnSpc>
                <a:spcPct val="100000"/>
              </a:lnSpc>
              <a:spcBef>
                <a:spcPts val="0"/>
              </a:spcBef>
              <a:spcAft>
                <a:spcPts val="0"/>
              </a:spcAft>
              <a:buClr>
                <a:schemeClr val="dk1"/>
              </a:buClr>
              <a:buSzPts val="1300"/>
              <a:buFont typeface="Quattrocento Sans"/>
              <a:buNone/>
              <a:defRPr b="0" i="0" sz="1300" u="none" cap="none" strike="noStrike">
                <a:solidFill>
                  <a:schemeClr val="dk1"/>
                </a:solidFill>
                <a:latin typeface="Quattrocento Sans"/>
                <a:ea typeface="Quattrocento Sans"/>
                <a:cs typeface="Quattrocento Sans"/>
                <a:sym typeface="Quattrocento Sans"/>
              </a:defRPr>
            </a:lvl1pPr>
            <a:lvl2pPr indent="0" lvl="1" marL="0" marR="0" rtl="0" algn="r">
              <a:lnSpc>
                <a:spcPct val="100000"/>
              </a:lnSpc>
              <a:spcBef>
                <a:spcPts val="0"/>
              </a:spcBef>
              <a:spcAft>
                <a:spcPts val="0"/>
              </a:spcAft>
              <a:buClr>
                <a:schemeClr val="dk1"/>
              </a:buClr>
              <a:buSzPts val="1300"/>
              <a:buFont typeface="Quattrocento Sans"/>
              <a:buNone/>
              <a:defRPr b="0" i="0" sz="1300" u="none" cap="none" strike="noStrike">
                <a:solidFill>
                  <a:schemeClr val="dk1"/>
                </a:solidFill>
                <a:latin typeface="Quattrocento Sans"/>
                <a:ea typeface="Quattrocento Sans"/>
                <a:cs typeface="Quattrocento Sans"/>
                <a:sym typeface="Quattrocento Sans"/>
              </a:defRPr>
            </a:lvl2pPr>
            <a:lvl3pPr indent="0" lvl="2" marL="0" marR="0" rtl="0" algn="r">
              <a:lnSpc>
                <a:spcPct val="100000"/>
              </a:lnSpc>
              <a:spcBef>
                <a:spcPts val="0"/>
              </a:spcBef>
              <a:spcAft>
                <a:spcPts val="0"/>
              </a:spcAft>
              <a:buClr>
                <a:schemeClr val="dk1"/>
              </a:buClr>
              <a:buSzPts val="1300"/>
              <a:buFont typeface="Quattrocento Sans"/>
              <a:buNone/>
              <a:defRPr b="0" i="0" sz="1300" u="none" cap="none" strike="noStrike">
                <a:solidFill>
                  <a:schemeClr val="dk1"/>
                </a:solidFill>
                <a:latin typeface="Quattrocento Sans"/>
                <a:ea typeface="Quattrocento Sans"/>
                <a:cs typeface="Quattrocento Sans"/>
                <a:sym typeface="Quattrocento Sans"/>
              </a:defRPr>
            </a:lvl3pPr>
            <a:lvl4pPr indent="0" lvl="3" marL="0" marR="0" rtl="0" algn="r">
              <a:lnSpc>
                <a:spcPct val="100000"/>
              </a:lnSpc>
              <a:spcBef>
                <a:spcPts val="0"/>
              </a:spcBef>
              <a:spcAft>
                <a:spcPts val="0"/>
              </a:spcAft>
              <a:buClr>
                <a:schemeClr val="dk1"/>
              </a:buClr>
              <a:buSzPts val="1300"/>
              <a:buFont typeface="Quattrocento Sans"/>
              <a:buNone/>
              <a:defRPr b="0" i="0" sz="1300" u="none" cap="none" strike="noStrike">
                <a:solidFill>
                  <a:schemeClr val="dk1"/>
                </a:solidFill>
                <a:latin typeface="Quattrocento Sans"/>
                <a:ea typeface="Quattrocento Sans"/>
                <a:cs typeface="Quattrocento Sans"/>
                <a:sym typeface="Quattrocento Sans"/>
              </a:defRPr>
            </a:lvl4pPr>
            <a:lvl5pPr indent="0" lvl="4" marL="0" marR="0" rtl="0" algn="r">
              <a:lnSpc>
                <a:spcPct val="100000"/>
              </a:lnSpc>
              <a:spcBef>
                <a:spcPts val="0"/>
              </a:spcBef>
              <a:spcAft>
                <a:spcPts val="0"/>
              </a:spcAft>
              <a:buClr>
                <a:schemeClr val="dk1"/>
              </a:buClr>
              <a:buSzPts val="1300"/>
              <a:buFont typeface="Quattrocento Sans"/>
              <a:buNone/>
              <a:defRPr b="0" i="0" sz="1300" u="none" cap="none" strike="noStrike">
                <a:solidFill>
                  <a:schemeClr val="dk1"/>
                </a:solidFill>
                <a:latin typeface="Quattrocento Sans"/>
                <a:ea typeface="Quattrocento Sans"/>
                <a:cs typeface="Quattrocento Sans"/>
                <a:sym typeface="Quattrocento Sans"/>
              </a:defRPr>
            </a:lvl5pPr>
            <a:lvl6pPr indent="0" lvl="5" marL="0" marR="0" rtl="0" algn="r">
              <a:lnSpc>
                <a:spcPct val="100000"/>
              </a:lnSpc>
              <a:spcBef>
                <a:spcPts val="0"/>
              </a:spcBef>
              <a:spcAft>
                <a:spcPts val="0"/>
              </a:spcAft>
              <a:buClr>
                <a:schemeClr val="dk1"/>
              </a:buClr>
              <a:buSzPts val="1300"/>
              <a:buFont typeface="Quattrocento Sans"/>
              <a:buNone/>
              <a:defRPr b="0" i="0" sz="1300" u="none" cap="none" strike="noStrike">
                <a:solidFill>
                  <a:schemeClr val="dk1"/>
                </a:solidFill>
                <a:latin typeface="Quattrocento Sans"/>
                <a:ea typeface="Quattrocento Sans"/>
                <a:cs typeface="Quattrocento Sans"/>
                <a:sym typeface="Quattrocento Sans"/>
              </a:defRPr>
            </a:lvl6pPr>
            <a:lvl7pPr indent="0" lvl="6" marL="0" marR="0" rtl="0" algn="r">
              <a:lnSpc>
                <a:spcPct val="100000"/>
              </a:lnSpc>
              <a:spcBef>
                <a:spcPts val="0"/>
              </a:spcBef>
              <a:spcAft>
                <a:spcPts val="0"/>
              </a:spcAft>
              <a:buClr>
                <a:schemeClr val="dk1"/>
              </a:buClr>
              <a:buSzPts val="1300"/>
              <a:buFont typeface="Quattrocento Sans"/>
              <a:buNone/>
              <a:defRPr b="0" i="0" sz="1300" u="none" cap="none" strike="noStrike">
                <a:solidFill>
                  <a:schemeClr val="dk1"/>
                </a:solidFill>
                <a:latin typeface="Quattrocento Sans"/>
                <a:ea typeface="Quattrocento Sans"/>
                <a:cs typeface="Quattrocento Sans"/>
                <a:sym typeface="Quattrocento Sans"/>
              </a:defRPr>
            </a:lvl7pPr>
            <a:lvl8pPr indent="0" lvl="7" marL="0" marR="0" rtl="0" algn="r">
              <a:lnSpc>
                <a:spcPct val="100000"/>
              </a:lnSpc>
              <a:spcBef>
                <a:spcPts val="0"/>
              </a:spcBef>
              <a:spcAft>
                <a:spcPts val="0"/>
              </a:spcAft>
              <a:buClr>
                <a:schemeClr val="dk1"/>
              </a:buClr>
              <a:buSzPts val="1300"/>
              <a:buFont typeface="Quattrocento Sans"/>
              <a:buNone/>
              <a:defRPr b="0" i="0" sz="1300" u="none" cap="none" strike="noStrike">
                <a:solidFill>
                  <a:schemeClr val="dk1"/>
                </a:solidFill>
                <a:latin typeface="Quattrocento Sans"/>
                <a:ea typeface="Quattrocento Sans"/>
                <a:cs typeface="Quattrocento Sans"/>
                <a:sym typeface="Quattrocento Sans"/>
              </a:defRPr>
            </a:lvl8pPr>
            <a:lvl9pPr indent="0" lvl="8" marL="0" marR="0" rtl="0" algn="r">
              <a:lnSpc>
                <a:spcPct val="100000"/>
              </a:lnSpc>
              <a:spcBef>
                <a:spcPts val="0"/>
              </a:spcBef>
              <a:spcAft>
                <a:spcPts val="0"/>
              </a:spcAft>
              <a:buClr>
                <a:schemeClr val="dk1"/>
              </a:buClr>
              <a:buSzPts val="1300"/>
              <a:buFont typeface="Quattrocento Sans"/>
              <a:buNone/>
              <a:defRPr b="0" i="0" sz="1300" u="none" cap="none" strike="noStrike">
                <a:solidFill>
                  <a:schemeClr val="dk1"/>
                </a:solidFill>
                <a:latin typeface="Quattrocento Sans"/>
                <a:ea typeface="Quattrocento Sans"/>
                <a:cs typeface="Quattrocento Sans"/>
                <a:sym typeface="Quattrocento Sans"/>
              </a:defRPr>
            </a:lvl9pPr>
          </a:lstStyle>
          <a:p>
            <a:pPr indent="0" lvl="0" marL="0" rtl="0" algn="r">
              <a:spcBef>
                <a:spcPts val="0"/>
              </a:spcBef>
              <a:spcAft>
                <a:spcPts val="0"/>
              </a:spcAft>
              <a:buNone/>
            </a:pPr>
            <a:fld id="{00000000-1234-1234-1234-123412341234}" type="slidenum">
              <a:rPr lang="en"/>
              <a:t>‹#›</a:t>
            </a:fld>
            <a:endParaRPr/>
          </a:p>
        </p:txBody>
      </p:sp>
      <p:pic>
        <p:nvPicPr>
          <p:cNvPr id="1371" name="Google Shape;1371;p227"/>
          <p:cNvPicPr preferRelativeResize="0"/>
          <p:nvPr/>
        </p:nvPicPr>
        <p:blipFill>
          <a:blip r:embed="rId2">
            <a:alphaModFix/>
          </a:blip>
          <a:stretch>
            <a:fillRect/>
          </a:stretch>
        </p:blipFill>
        <p:spPr>
          <a:xfrm>
            <a:off x="7731324" y="293638"/>
            <a:ext cx="1083526" cy="210283"/>
          </a:xfrm>
          <a:prstGeom prst="rect">
            <a:avLst/>
          </a:prstGeom>
          <a:noFill/>
          <a:ln>
            <a:noFill/>
          </a:ln>
        </p:spPr>
      </p:pic>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1">
  <p:cSld name="Title Slide 1_1">
    <p:bg>
      <p:bgPr>
        <a:solidFill>
          <a:schemeClr val="lt2"/>
        </a:solidFill>
      </p:bgPr>
    </p:bg>
    <p:spTree>
      <p:nvGrpSpPr>
        <p:cNvPr id="1372" name="Shape 1372"/>
        <p:cNvGrpSpPr/>
        <p:nvPr/>
      </p:nvGrpSpPr>
      <p:grpSpPr>
        <a:xfrm>
          <a:off x="0" y="0"/>
          <a:ext cx="0" cy="0"/>
          <a:chOff x="0" y="0"/>
          <a:chExt cx="0" cy="0"/>
        </a:xfrm>
      </p:grpSpPr>
      <p:pic>
        <p:nvPicPr>
          <p:cNvPr id="1373" name="Google Shape;1373;p228"/>
          <p:cNvPicPr preferRelativeResize="0"/>
          <p:nvPr/>
        </p:nvPicPr>
        <p:blipFill>
          <a:blip r:embed="rId2">
            <a:alphaModFix/>
          </a:blip>
          <a:stretch>
            <a:fillRect/>
          </a:stretch>
        </p:blipFill>
        <p:spPr>
          <a:xfrm>
            <a:off x="229964" y="261197"/>
            <a:ext cx="1449629" cy="281347"/>
          </a:xfrm>
          <a:prstGeom prst="rect">
            <a:avLst/>
          </a:prstGeom>
          <a:noFill/>
          <a:ln>
            <a:noFill/>
          </a:ln>
        </p:spPr>
      </p:pic>
      <p:sp>
        <p:nvSpPr>
          <p:cNvPr id="1374" name="Google Shape;1374;p228"/>
          <p:cNvSpPr txBox="1"/>
          <p:nvPr>
            <p:ph type="title"/>
          </p:nvPr>
        </p:nvSpPr>
        <p:spPr>
          <a:xfrm>
            <a:off x="305092" y="2272496"/>
            <a:ext cx="7222800" cy="1344900"/>
          </a:xfrm>
          <a:prstGeom prst="rect">
            <a:avLst/>
          </a:prstGeom>
          <a:noFill/>
          <a:ln>
            <a:noFill/>
          </a:ln>
        </p:spPr>
        <p:txBody>
          <a:bodyPr anchorCtr="0" anchor="b" bIns="134475" lIns="0" spcFirstLastPara="1" rIns="0" wrap="square" tIns="0">
            <a:noAutofit/>
          </a:bodyPr>
          <a:lstStyle>
            <a:lvl1pPr lvl="0" rtl="0" algn="l">
              <a:lnSpc>
                <a:spcPct val="90000"/>
              </a:lnSpc>
              <a:spcBef>
                <a:spcPts val="0"/>
              </a:spcBef>
              <a:spcAft>
                <a:spcPts val="0"/>
              </a:spcAft>
              <a:buClr>
                <a:schemeClr val="dk2"/>
              </a:buClr>
              <a:buSzPts val="3500"/>
              <a:buFont typeface="Quattrocento Sans"/>
              <a:buNone/>
              <a:defRPr sz="3500" strike="noStrike">
                <a:solidFill>
                  <a:schemeClr val="dk2"/>
                </a:solidFill>
              </a:defRPr>
            </a:lvl1pPr>
            <a:lvl2pPr lvl="1" rtl="0" algn="l">
              <a:lnSpc>
                <a:spcPct val="100000"/>
              </a:lnSpc>
              <a:spcBef>
                <a:spcPts val="0"/>
              </a:spcBef>
              <a:spcAft>
                <a:spcPts val="0"/>
              </a:spcAft>
              <a:buSzPts val="1000"/>
              <a:buNone/>
              <a:defRPr/>
            </a:lvl2pPr>
            <a:lvl3pPr lvl="2" rtl="0" algn="l">
              <a:lnSpc>
                <a:spcPct val="100000"/>
              </a:lnSpc>
              <a:spcBef>
                <a:spcPts val="0"/>
              </a:spcBef>
              <a:spcAft>
                <a:spcPts val="0"/>
              </a:spcAft>
              <a:buSzPts val="1000"/>
              <a:buNone/>
              <a:defRPr/>
            </a:lvl3pPr>
            <a:lvl4pPr lvl="3" rtl="0" algn="l">
              <a:lnSpc>
                <a:spcPct val="100000"/>
              </a:lnSpc>
              <a:spcBef>
                <a:spcPts val="0"/>
              </a:spcBef>
              <a:spcAft>
                <a:spcPts val="0"/>
              </a:spcAft>
              <a:buSzPts val="1000"/>
              <a:buNone/>
              <a:defRPr/>
            </a:lvl4pPr>
            <a:lvl5pPr lvl="4" rtl="0" algn="l">
              <a:lnSpc>
                <a:spcPct val="100000"/>
              </a:lnSpc>
              <a:spcBef>
                <a:spcPts val="0"/>
              </a:spcBef>
              <a:spcAft>
                <a:spcPts val="0"/>
              </a:spcAft>
              <a:buSzPts val="1000"/>
              <a:buNone/>
              <a:defRPr/>
            </a:lvl5pPr>
            <a:lvl6pPr lvl="5" rtl="0" algn="l">
              <a:lnSpc>
                <a:spcPct val="100000"/>
              </a:lnSpc>
              <a:spcBef>
                <a:spcPts val="0"/>
              </a:spcBef>
              <a:spcAft>
                <a:spcPts val="0"/>
              </a:spcAft>
              <a:buSzPts val="1000"/>
              <a:buNone/>
              <a:defRPr/>
            </a:lvl6pPr>
            <a:lvl7pPr lvl="6" rtl="0" algn="l">
              <a:lnSpc>
                <a:spcPct val="100000"/>
              </a:lnSpc>
              <a:spcBef>
                <a:spcPts val="0"/>
              </a:spcBef>
              <a:spcAft>
                <a:spcPts val="0"/>
              </a:spcAft>
              <a:buSzPts val="1000"/>
              <a:buNone/>
              <a:defRPr/>
            </a:lvl7pPr>
            <a:lvl8pPr lvl="7" rtl="0" algn="l">
              <a:lnSpc>
                <a:spcPct val="100000"/>
              </a:lnSpc>
              <a:spcBef>
                <a:spcPts val="0"/>
              </a:spcBef>
              <a:spcAft>
                <a:spcPts val="0"/>
              </a:spcAft>
              <a:buSzPts val="1000"/>
              <a:buNone/>
              <a:defRPr/>
            </a:lvl8pPr>
            <a:lvl9pPr lvl="8" rtl="0" algn="l">
              <a:lnSpc>
                <a:spcPct val="100000"/>
              </a:lnSpc>
              <a:spcBef>
                <a:spcPts val="0"/>
              </a:spcBef>
              <a:spcAft>
                <a:spcPts val="0"/>
              </a:spcAft>
              <a:buSzPts val="1000"/>
              <a:buNone/>
              <a:defRPr/>
            </a:lvl9pPr>
          </a:lstStyle>
          <a:p/>
        </p:txBody>
      </p:sp>
      <p:sp>
        <p:nvSpPr>
          <p:cNvPr id="1375" name="Google Shape;1375;p228"/>
          <p:cNvSpPr txBox="1"/>
          <p:nvPr>
            <p:ph idx="1" type="body"/>
          </p:nvPr>
        </p:nvSpPr>
        <p:spPr>
          <a:xfrm>
            <a:off x="348631" y="3635745"/>
            <a:ext cx="7202100" cy="558900"/>
          </a:xfrm>
          <a:prstGeom prst="rect">
            <a:avLst/>
          </a:prstGeom>
          <a:noFill/>
          <a:ln>
            <a:noFill/>
          </a:ln>
        </p:spPr>
        <p:txBody>
          <a:bodyPr anchorCtr="0" anchor="t" bIns="67225" lIns="0" spcFirstLastPara="1" rIns="107575" wrap="square" tIns="67225">
            <a:noAutofit/>
          </a:bodyPr>
          <a:lstStyle>
            <a:lvl1pPr indent="-228600" lvl="0" marL="457200" rtl="0" algn="l">
              <a:lnSpc>
                <a:spcPct val="100000"/>
              </a:lnSpc>
              <a:spcBef>
                <a:spcPts val="0"/>
              </a:spcBef>
              <a:spcAft>
                <a:spcPts val="0"/>
              </a:spcAft>
              <a:buClr>
                <a:schemeClr val="dk1"/>
              </a:buClr>
              <a:buSzPts val="1200"/>
              <a:buNone/>
              <a:defRPr sz="1300"/>
            </a:lvl1pPr>
            <a:lvl2pPr indent="-228600" lvl="1" marL="914400" rtl="0" algn="l">
              <a:lnSpc>
                <a:spcPct val="100000"/>
              </a:lnSpc>
              <a:spcBef>
                <a:spcPts val="0"/>
              </a:spcBef>
              <a:spcAft>
                <a:spcPts val="0"/>
              </a:spcAft>
              <a:buClr>
                <a:schemeClr val="dk1"/>
              </a:buClr>
              <a:buSzPts val="1200"/>
              <a:buNone/>
              <a:defRPr sz="1300"/>
            </a:lvl2pPr>
            <a:lvl3pPr indent="-228600" lvl="2" marL="1371600" rtl="0" algn="l">
              <a:lnSpc>
                <a:spcPct val="100000"/>
              </a:lnSpc>
              <a:spcBef>
                <a:spcPts val="0"/>
              </a:spcBef>
              <a:spcAft>
                <a:spcPts val="0"/>
              </a:spcAft>
              <a:buClr>
                <a:schemeClr val="dk2"/>
              </a:buClr>
              <a:buSzPts val="900"/>
              <a:buNone/>
              <a:defRPr sz="1000"/>
            </a:lvl3pPr>
            <a:lvl4pPr indent="-228600" lvl="3" marL="1828800" rtl="0" algn="l">
              <a:lnSpc>
                <a:spcPct val="100000"/>
              </a:lnSpc>
              <a:spcBef>
                <a:spcPts val="0"/>
              </a:spcBef>
              <a:spcAft>
                <a:spcPts val="0"/>
              </a:spcAft>
              <a:buClr>
                <a:schemeClr val="dk1"/>
              </a:buClr>
              <a:buSzPts val="900"/>
              <a:buNone/>
              <a:defRPr sz="1000"/>
            </a:lvl4pPr>
            <a:lvl5pPr indent="-228600" lvl="4" marL="2286000" rtl="0" algn="l">
              <a:lnSpc>
                <a:spcPct val="100000"/>
              </a:lnSpc>
              <a:spcBef>
                <a:spcPts val="0"/>
              </a:spcBef>
              <a:spcAft>
                <a:spcPts val="0"/>
              </a:spcAft>
              <a:buClr>
                <a:schemeClr val="dk1"/>
              </a:buClr>
              <a:buSzPts val="700"/>
              <a:buNone/>
              <a:defRPr sz="800"/>
            </a:lvl5pPr>
            <a:lvl6pPr indent="-228600" lvl="5" marL="2743200" rtl="0" algn="l">
              <a:lnSpc>
                <a:spcPct val="100000"/>
              </a:lnSpc>
              <a:spcBef>
                <a:spcPts val="300"/>
              </a:spcBef>
              <a:spcAft>
                <a:spcPts val="0"/>
              </a:spcAft>
              <a:buClr>
                <a:schemeClr val="dk1"/>
              </a:buClr>
              <a:buSzPts val="1300"/>
              <a:buNone/>
              <a:defRPr/>
            </a:lvl6pPr>
            <a:lvl7pPr indent="-228600" lvl="6" marL="3200400" rtl="0" algn="l">
              <a:lnSpc>
                <a:spcPct val="100000"/>
              </a:lnSpc>
              <a:spcBef>
                <a:spcPts val="0"/>
              </a:spcBef>
              <a:spcAft>
                <a:spcPts val="0"/>
              </a:spcAft>
              <a:buClr>
                <a:schemeClr val="dk1"/>
              </a:buClr>
              <a:buSzPts val="1300"/>
              <a:buNone/>
              <a:defRPr/>
            </a:lvl7pPr>
            <a:lvl8pPr indent="-311150" lvl="7" marL="3657600" rtl="0" algn="l">
              <a:lnSpc>
                <a:spcPct val="100000"/>
              </a:lnSpc>
              <a:spcBef>
                <a:spcPts val="300"/>
              </a:spcBef>
              <a:spcAft>
                <a:spcPts val="0"/>
              </a:spcAft>
              <a:buClr>
                <a:schemeClr val="dk1"/>
              </a:buClr>
              <a:buSzPts val="1300"/>
              <a:buChar char="•"/>
              <a:defRPr/>
            </a:lvl8pPr>
            <a:lvl9pPr indent="-311150" lvl="8" marL="4114800" rtl="0" algn="l">
              <a:lnSpc>
                <a:spcPct val="100000"/>
              </a:lnSpc>
              <a:spcBef>
                <a:spcPts val="300"/>
              </a:spcBef>
              <a:spcAft>
                <a:spcPts val="0"/>
              </a:spcAft>
              <a:buClr>
                <a:schemeClr val="dk1"/>
              </a:buClr>
              <a:buSzPts val="1300"/>
              <a:buChar char="•"/>
              <a:defRPr/>
            </a:lvl9pPr>
          </a:lstStyle>
          <a:p/>
        </p:txBody>
      </p:sp>
      <p:sp>
        <p:nvSpPr>
          <p:cNvPr id="1376" name="Google Shape;1376;p228"/>
          <p:cNvSpPr/>
          <p:nvPr/>
        </p:nvSpPr>
        <p:spPr>
          <a:xfrm>
            <a:off x="6200038" y="170737"/>
            <a:ext cx="1561500" cy="652500"/>
          </a:xfrm>
          <a:prstGeom prst="rect">
            <a:avLst/>
          </a:prstGeom>
          <a:solidFill>
            <a:srgbClr val="FFFFFF"/>
          </a:solidFill>
          <a:ln>
            <a:noFill/>
          </a:ln>
        </p:spPr>
        <p:txBody>
          <a:bodyPr anchorCtr="0" anchor="t" bIns="107575" lIns="134475" spcFirstLastPara="1" rIns="134475" wrap="square" tIns="107575">
            <a:noAutofit/>
          </a:bodyPr>
          <a:lstStyle/>
          <a:p>
            <a:pPr indent="0" lvl="0" marL="0" marR="0" rtl="0" algn="ctr">
              <a:lnSpc>
                <a:spcPct val="90000"/>
              </a:lnSpc>
              <a:spcBef>
                <a:spcPts val="0"/>
              </a:spcBef>
              <a:spcAft>
                <a:spcPts val="0"/>
              </a:spcAft>
              <a:buClr>
                <a:srgbClr val="000000"/>
              </a:buClr>
              <a:buSzPts val="1800"/>
              <a:buFont typeface="Arial"/>
              <a:buNone/>
            </a:pPr>
            <a:r>
              <a:t/>
            </a:r>
            <a:endParaRPr b="0" i="0" sz="1800" u="none" cap="none" strike="noStrike">
              <a:solidFill>
                <a:srgbClr val="FFFFFF"/>
              </a:solidFill>
              <a:latin typeface="Quattrocento Sans"/>
              <a:ea typeface="Quattrocento Sans"/>
              <a:cs typeface="Quattrocento Sans"/>
              <a:sym typeface="Quattrocento Sans"/>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option 2">
  <p:cSld name="Text option 2">
    <p:spTree>
      <p:nvGrpSpPr>
        <p:cNvPr id="94" name="Shape 94"/>
        <p:cNvGrpSpPr/>
        <p:nvPr/>
      </p:nvGrpSpPr>
      <p:grpSpPr>
        <a:xfrm>
          <a:off x="0" y="0"/>
          <a:ext cx="0" cy="0"/>
          <a:chOff x="0" y="0"/>
          <a:chExt cx="0" cy="0"/>
        </a:xfrm>
      </p:grpSpPr>
      <p:sp>
        <p:nvSpPr>
          <p:cNvPr id="95" name="Google Shape;95;p24"/>
          <p:cNvSpPr txBox="1"/>
          <p:nvPr>
            <p:ph type="title"/>
          </p:nvPr>
        </p:nvSpPr>
        <p:spPr>
          <a:xfrm>
            <a:off x="341996" y="465321"/>
            <a:ext cx="8479800" cy="302400"/>
          </a:xfrm>
          <a:prstGeom prst="rect">
            <a:avLst/>
          </a:prstGeom>
          <a:noFill/>
          <a:ln>
            <a:noFill/>
          </a:ln>
        </p:spPr>
        <p:txBody>
          <a:bodyPr anchorCtr="0" anchor="t" bIns="0" lIns="0" spcFirstLastPara="1" rIns="0" wrap="square" tIns="0">
            <a:noAutofit/>
          </a:bodyPr>
          <a:lstStyle>
            <a:lvl1pPr lvl="0" algn="l">
              <a:lnSpc>
                <a:spcPct val="114285"/>
              </a:lnSpc>
              <a:spcBef>
                <a:spcPts val="0"/>
              </a:spcBef>
              <a:spcAft>
                <a:spcPts val="0"/>
              </a:spcAft>
              <a:buClr>
                <a:schemeClr val="dk1"/>
              </a:buClr>
              <a:buSzPts val="2100"/>
              <a:buFont typeface="Quattrocento Sans"/>
              <a:buNone/>
              <a:defRPr sz="2100">
                <a:solidFill>
                  <a:schemeClr val="dk1"/>
                </a:solidFil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96" name="Google Shape;96;p24"/>
          <p:cNvSpPr txBox="1"/>
          <p:nvPr>
            <p:ph idx="1" type="body"/>
          </p:nvPr>
        </p:nvSpPr>
        <p:spPr>
          <a:xfrm>
            <a:off x="341996" y="1772717"/>
            <a:ext cx="2713800" cy="1826400"/>
          </a:xfrm>
          <a:prstGeom prst="rect">
            <a:avLst/>
          </a:prstGeom>
          <a:noFill/>
          <a:ln>
            <a:noFill/>
          </a:ln>
        </p:spPr>
        <p:txBody>
          <a:bodyPr anchorCtr="0" anchor="t" bIns="0" lIns="0" spcFirstLastPara="1" rIns="0" wrap="square" tIns="0">
            <a:noAutofit/>
          </a:bodyPr>
          <a:lstStyle>
            <a:lvl1pPr indent="-228600" lvl="0" marL="457200" algn="l">
              <a:lnSpc>
                <a:spcPct val="128571"/>
              </a:lnSpc>
              <a:spcBef>
                <a:spcPts val="700"/>
              </a:spcBef>
              <a:spcAft>
                <a:spcPts val="0"/>
              </a:spcAft>
              <a:buClr>
                <a:schemeClr val="dk2"/>
              </a:buClr>
              <a:buSzPts val="900"/>
              <a:buNone/>
              <a:defRPr b="0" sz="1000">
                <a:solidFill>
                  <a:schemeClr val="dk2"/>
                </a:solidFill>
                <a:latin typeface="Quattrocento Sans"/>
                <a:ea typeface="Quattrocento Sans"/>
                <a:cs typeface="Quattrocento Sans"/>
                <a:sym typeface="Quattrocento Sans"/>
              </a:defRPr>
            </a:lvl1pPr>
            <a:lvl2pPr indent="-228600" lvl="1" marL="914400" marR="0" algn="l">
              <a:lnSpc>
                <a:spcPct val="128571"/>
              </a:lnSpc>
              <a:spcBef>
                <a:spcPts val="300"/>
              </a:spcBef>
              <a:spcAft>
                <a:spcPts val="0"/>
              </a:spcAft>
              <a:buClr>
                <a:schemeClr val="dk1"/>
              </a:buClr>
              <a:buSzPts val="900"/>
              <a:buFont typeface="Arial"/>
              <a:buNone/>
              <a:defRPr sz="1000">
                <a:solidFill>
                  <a:schemeClr val="dk1"/>
                </a:solidFill>
              </a:defRPr>
            </a:lvl2pPr>
            <a:lvl3pPr indent="-228600" lvl="2" marL="1371600" algn="l">
              <a:lnSpc>
                <a:spcPct val="100000"/>
              </a:lnSpc>
              <a:spcBef>
                <a:spcPts val="0"/>
              </a:spcBef>
              <a:spcAft>
                <a:spcPts val="0"/>
              </a:spcAft>
              <a:buClr>
                <a:schemeClr val="dk2"/>
              </a:buClr>
              <a:buSzPts val="1200"/>
              <a:buNone/>
              <a:defRPr/>
            </a:lvl3pPr>
            <a:lvl4pPr indent="-228600" lvl="3" marL="1828800" algn="l">
              <a:lnSpc>
                <a:spcPct val="100000"/>
              </a:lnSpc>
              <a:spcBef>
                <a:spcPts val="0"/>
              </a:spcBef>
              <a:spcAft>
                <a:spcPts val="0"/>
              </a:spcAft>
              <a:buClr>
                <a:schemeClr val="dk1"/>
              </a:buClr>
              <a:buSzPts val="1200"/>
              <a:buNone/>
              <a:defRPr/>
            </a:lvl4pPr>
            <a:lvl5pPr indent="-228600" lvl="4" marL="2286000" algn="l">
              <a:lnSpc>
                <a:spcPct val="100000"/>
              </a:lnSpc>
              <a:spcBef>
                <a:spcPts val="0"/>
              </a:spcBef>
              <a:spcAft>
                <a:spcPts val="0"/>
              </a:spcAft>
              <a:buClr>
                <a:schemeClr val="dk1"/>
              </a:buClr>
              <a:buSzPts val="800"/>
              <a:buNone/>
              <a:defRPr/>
            </a:lvl5pPr>
            <a:lvl6pPr indent="-228600" lvl="5" marL="2743200" algn="l">
              <a:lnSpc>
                <a:spcPct val="100000"/>
              </a:lnSpc>
              <a:spcBef>
                <a:spcPts val="300"/>
              </a:spcBef>
              <a:spcAft>
                <a:spcPts val="0"/>
              </a:spcAft>
              <a:buClr>
                <a:schemeClr val="dk1"/>
              </a:buClr>
              <a:buSzPts val="1300"/>
              <a:buNone/>
              <a:defRPr/>
            </a:lvl6pPr>
            <a:lvl7pPr indent="-228600" lvl="6" marL="3200400" algn="l">
              <a:lnSpc>
                <a:spcPct val="100000"/>
              </a:lnSpc>
              <a:spcBef>
                <a:spcPts val="0"/>
              </a:spcBef>
              <a:spcAft>
                <a:spcPts val="0"/>
              </a:spcAft>
              <a:buClr>
                <a:schemeClr val="dk1"/>
              </a:buClr>
              <a:buSzPts val="1300"/>
              <a:buNone/>
              <a:defRPr/>
            </a:lvl7pPr>
            <a:lvl8pPr indent="-311150" lvl="7" marL="3657600" algn="l">
              <a:lnSpc>
                <a:spcPct val="100000"/>
              </a:lnSpc>
              <a:spcBef>
                <a:spcPts val="300"/>
              </a:spcBef>
              <a:spcAft>
                <a:spcPts val="0"/>
              </a:spcAft>
              <a:buClr>
                <a:schemeClr val="dk1"/>
              </a:buClr>
              <a:buSzPts val="1300"/>
              <a:buChar char="•"/>
              <a:defRPr/>
            </a:lvl8pPr>
            <a:lvl9pPr indent="-311150" lvl="8" marL="4114800" algn="l">
              <a:lnSpc>
                <a:spcPct val="100000"/>
              </a:lnSpc>
              <a:spcBef>
                <a:spcPts val="300"/>
              </a:spcBef>
              <a:spcAft>
                <a:spcPts val="0"/>
              </a:spcAft>
              <a:buClr>
                <a:schemeClr val="dk1"/>
              </a:buClr>
              <a:buSzPts val="1300"/>
              <a:buChar char="•"/>
              <a:defRPr/>
            </a:lvl9pPr>
          </a:lstStyle>
          <a:p/>
        </p:txBody>
      </p:sp>
      <p:sp>
        <p:nvSpPr>
          <p:cNvPr id="97" name="Google Shape;97;p24"/>
          <p:cNvSpPr txBox="1"/>
          <p:nvPr>
            <p:ph idx="2" type="body"/>
          </p:nvPr>
        </p:nvSpPr>
        <p:spPr>
          <a:xfrm>
            <a:off x="3227363" y="1772717"/>
            <a:ext cx="2713800" cy="1826400"/>
          </a:xfrm>
          <a:prstGeom prst="rect">
            <a:avLst/>
          </a:prstGeom>
          <a:noFill/>
          <a:ln>
            <a:noFill/>
          </a:ln>
        </p:spPr>
        <p:txBody>
          <a:bodyPr anchorCtr="0" anchor="t" bIns="0" lIns="0" spcFirstLastPara="1" rIns="0" wrap="square" tIns="0">
            <a:noAutofit/>
          </a:bodyPr>
          <a:lstStyle>
            <a:lvl1pPr indent="-228600" lvl="0" marL="457200" algn="l">
              <a:lnSpc>
                <a:spcPct val="128571"/>
              </a:lnSpc>
              <a:spcBef>
                <a:spcPts val="700"/>
              </a:spcBef>
              <a:spcAft>
                <a:spcPts val="0"/>
              </a:spcAft>
              <a:buClr>
                <a:schemeClr val="dk2"/>
              </a:buClr>
              <a:buSzPts val="900"/>
              <a:buNone/>
              <a:defRPr b="0" sz="1000">
                <a:solidFill>
                  <a:schemeClr val="dk2"/>
                </a:solidFill>
                <a:latin typeface="Quattrocento Sans"/>
                <a:ea typeface="Quattrocento Sans"/>
                <a:cs typeface="Quattrocento Sans"/>
                <a:sym typeface="Quattrocento Sans"/>
              </a:defRPr>
            </a:lvl1pPr>
            <a:lvl2pPr indent="-228600" lvl="1" marL="914400" marR="0" algn="l">
              <a:lnSpc>
                <a:spcPct val="128571"/>
              </a:lnSpc>
              <a:spcBef>
                <a:spcPts val="300"/>
              </a:spcBef>
              <a:spcAft>
                <a:spcPts val="0"/>
              </a:spcAft>
              <a:buClr>
                <a:schemeClr val="dk1"/>
              </a:buClr>
              <a:buSzPts val="900"/>
              <a:buFont typeface="Arial"/>
              <a:buNone/>
              <a:defRPr sz="1000">
                <a:solidFill>
                  <a:schemeClr val="dk1"/>
                </a:solidFill>
              </a:defRPr>
            </a:lvl2pPr>
            <a:lvl3pPr indent="-228600" lvl="2" marL="1371600" algn="l">
              <a:lnSpc>
                <a:spcPct val="100000"/>
              </a:lnSpc>
              <a:spcBef>
                <a:spcPts val="0"/>
              </a:spcBef>
              <a:spcAft>
                <a:spcPts val="0"/>
              </a:spcAft>
              <a:buClr>
                <a:schemeClr val="dk2"/>
              </a:buClr>
              <a:buSzPts val="1200"/>
              <a:buNone/>
              <a:defRPr/>
            </a:lvl3pPr>
            <a:lvl4pPr indent="-228600" lvl="3" marL="1828800" algn="l">
              <a:lnSpc>
                <a:spcPct val="100000"/>
              </a:lnSpc>
              <a:spcBef>
                <a:spcPts val="0"/>
              </a:spcBef>
              <a:spcAft>
                <a:spcPts val="0"/>
              </a:spcAft>
              <a:buClr>
                <a:schemeClr val="dk1"/>
              </a:buClr>
              <a:buSzPts val="1200"/>
              <a:buNone/>
              <a:defRPr/>
            </a:lvl4pPr>
            <a:lvl5pPr indent="-228600" lvl="4" marL="2286000" algn="l">
              <a:lnSpc>
                <a:spcPct val="100000"/>
              </a:lnSpc>
              <a:spcBef>
                <a:spcPts val="0"/>
              </a:spcBef>
              <a:spcAft>
                <a:spcPts val="0"/>
              </a:spcAft>
              <a:buClr>
                <a:schemeClr val="dk1"/>
              </a:buClr>
              <a:buSzPts val="800"/>
              <a:buNone/>
              <a:defRPr/>
            </a:lvl5pPr>
            <a:lvl6pPr indent="-228600" lvl="5" marL="2743200" algn="l">
              <a:lnSpc>
                <a:spcPct val="100000"/>
              </a:lnSpc>
              <a:spcBef>
                <a:spcPts val="300"/>
              </a:spcBef>
              <a:spcAft>
                <a:spcPts val="0"/>
              </a:spcAft>
              <a:buClr>
                <a:schemeClr val="dk1"/>
              </a:buClr>
              <a:buSzPts val="1300"/>
              <a:buNone/>
              <a:defRPr/>
            </a:lvl6pPr>
            <a:lvl7pPr indent="-228600" lvl="6" marL="3200400" algn="l">
              <a:lnSpc>
                <a:spcPct val="100000"/>
              </a:lnSpc>
              <a:spcBef>
                <a:spcPts val="0"/>
              </a:spcBef>
              <a:spcAft>
                <a:spcPts val="0"/>
              </a:spcAft>
              <a:buClr>
                <a:schemeClr val="dk1"/>
              </a:buClr>
              <a:buSzPts val="1300"/>
              <a:buNone/>
              <a:defRPr/>
            </a:lvl7pPr>
            <a:lvl8pPr indent="-311150" lvl="7" marL="3657600" algn="l">
              <a:lnSpc>
                <a:spcPct val="100000"/>
              </a:lnSpc>
              <a:spcBef>
                <a:spcPts val="300"/>
              </a:spcBef>
              <a:spcAft>
                <a:spcPts val="0"/>
              </a:spcAft>
              <a:buClr>
                <a:schemeClr val="dk1"/>
              </a:buClr>
              <a:buSzPts val="1300"/>
              <a:buChar char="•"/>
              <a:defRPr/>
            </a:lvl8pPr>
            <a:lvl9pPr indent="-311150" lvl="8" marL="4114800" algn="l">
              <a:lnSpc>
                <a:spcPct val="100000"/>
              </a:lnSpc>
              <a:spcBef>
                <a:spcPts val="300"/>
              </a:spcBef>
              <a:spcAft>
                <a:spcPts val="0"/>
              </a:spcAft>
              <a:buClr>
                <a:schemeClr val="dk1"/>
              </a:buClr>
              <a:buSzPts val="1300"/>
              <a:buChar char="•"/>
              <a:defRPr/>
            </a:lvl9pPr>
          </a:lstStyle>
          <a:p/>
        </p:txBody>
      </p:sp>
      <p:sp>
        <p:nvSpPr>
          <p:cNvPr id="98" name="Google Shape;98;p24"/>
          <p:cNvSpPr/>
          <p:nvPr/>
        </p:nvSpPr>
        <p:spPr>
          <a:xfrm>
            <a:off x="7792600" y="276725"/>
            <a:ext cx="1083600" cy="2103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9" name="Google Shape;99;p24"/>
          <p:cNvPicPr preferRelativeResize="0"/>
          <p:nvPr/>
        </p:nvPicPr>
        <p:blipFill>
          <a:blip r:embed="rId2">
            <a:alphaModFix/>
          </a:blip>
          <a:stretch>
            <a:fillRect/>
          </a:stretch>
        </p:blipFill>
        <p:spPr>
          <a:xfrm>
            <a:off x="7792637" y="225063"/>
            <a:ext cx="1083526" cy="210283"/>
          </a:xfrm>
          <a:prstGeom prst="rect">
            <a:avLst/>
          </a:prstGeom>
          <a:noFill/>
          <a:ln>
            <a:noFill/>
          </a:ln>
        </p:spPr>
      </p:pic>
    </p:spTree>
  </p:cSld>
  <p:clrMapOvr>
    <a:masterClrMapping/>
  </p:clrMapOvr>
  <p:transition>
    <p:fade/>
  </p:transition>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Custom Layout 1">
  <p:cSld name="Blank">
    <p:spTree>
      <p:nvGrpSpPr>
        <p:cNvPr id="1377" name="Shape 1377"/>
        <p:cNvGrpSpPr/>
        <p:nvPr/>
      </p:nvGrpSpPr>
      <p:grpSpPr>
        <a:xfrm>
          <a:off x="0" y="0"/>
          <a:ext cx="0" cy="0"/>
          <a:chOff x="0" y="0"/>
          <a:chExt cx="0" cy="0"/>
        </a:xfrm>
      </p:grpSpPr>
      <p:pic>
        <p:nvPicPr>
          <p:cNvPr id="1378" name="Google Shape;1378;p229"/>
          <p:cNvPicPr preferRelativeResize="0"/>
          <p:nvPr/>
        </p:nvPicPr>
        <p:blipFill>
          <a:blip r:embed="rId2">
            <a:alphaModFix/>
          </a:blip>
          <a:stretch>
            <a:fillRect/>
          </a:stretch>
        </p:blipFill>
        <p:spPr>
          <a:xfrm>
            <a:off x="44918" y="4809625"/>
            <a:ext cx="1449629" cy="281347"/>
          </a:xfrm>
          <a:prstGeom prst="rect">
            <a:avLst/>
          </a:prstGeom>
          <a:noFill/>
          <a:ln>
            <a:noFill/>
          </a:ln>
        </p:spPr>
      </p:pic>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Custom Layout">
  <p:cSld name="4_Custom Layout">
    <p:spTree>
      <p:nvGrpSpPr>
        <p:cNvPr id="1379" name="Shape 1379"/>
        <p:cNvGrpSpPr/>
        <p:nvPr/>
      </p:nvGrpSpPr>
      <p:grpSpPr>
        <a:xfrm>
          <a:off x="0" y="0"/>
          <a:ext cx="0" cy="0"/>
          <a:chOff x="0" y="0"/>
          <a:chExt cx="0" cy="0"/>
        </a:xfrm>
      </p:grpSpPr>
      <p:sp>
        <p:nvSpPr>
          <p:cNvPr id="1380" name="Google Shape;1380;p230"/>
          <p:cNvSpPr txBox="1"/>
          <p:nvPr>
            <p:ph type="title"/>
          </p:nvPr>
        </p:nvSpPr>
        <p:spPr>
          <a:xfrm>
            <a:off x="254760" y="206375"/>
            <a:ext cx="8560500" cy="8574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4000" u="none" cap="none" strike="noStrike">
                <a:solidFill>
                  <a:schemeClr val="lt1"/>
                </a:solidFill>
                <a:latin typeface="Source Sans Pro"/>
                <a:ea typeface="Source Sans Pro"/>
                <a:cs typeface="Source Sans Pro"/>
                <a:sym typeface="Source Sans Pro"/>
              </a:defRPr>
            </a:lvl1pPr>
            <a:lvl2pPr lvl="1" marR="0" rtl="0" algn="l">
              <a:lnSpc>
                <a:spcPct val="100000"/>
              </a:lnSpc>
              <a:spcBef>
                <a:spcPts val="0"/>
              </a:spcBef>
              <a:spcAft>
                <a:spcPts val="0"/>
              </a:spcAft>
              <a:buClr>
                <a:srgbClr val="000000"/>
              </a:buClr>
              <a:buSzPts val="1400"/>
              <a:buFont typeface="Arial"/>
              <a:buNone/>
              <a:defRPr b="0" i="0" sz="40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40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40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40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40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40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40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4000" u="none" cap="none" strike="noStrike">
                <a:solidFill>
                  <a:schemeClr val="dk1"/>
                </a:solidFill>
                <a:latin typeface="Arial"/>
                <a:ea typeface="Arial"/>
                <a:cs typeface="Arial"/>
                <a:sym typeface="Arial"/>
              </a:defRPr>
            </a:lvl9pPr>
          </a:lstStyle>
          <a:p/>
        </p:txBody>
      </p:sp>
      <p:pic>
        <p:nvPicPr>
          <p:cNvPr id="1381" name="Google Shape;1381;p230"/>
          <p:cNvPicPr preferRelativeResize="0"/>
          <p:nvPr/>
        </p:nvPicPr>
        <p:blipFill>
          <a:blip r:embed="rId2">
            <a:alphaModFix/>
          </a:blip>
          <a:stretch>
            <a:fillRect/>
          </a:stretch>
        </p:blipFill>
        <p:spPr>
          <a:xfrm>
            <a:off x="7731324" y="293638"/>
            <a:ext cx="1083526" cy="210283"/>
          </a:xfrm>
          <a:prstGeom prst="rect">
            <a:avLst/>
          </a:prstGeom>
          <a:noFill/>
          <a:ln>
            <a:noFill/>
          </a:ln>
        </p:spPr>
      </p:pic>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bg>
      <p:bgPr>
        <a:solidFill>
          <a:schemeClr val="dk1"/>
        </a:solidFill>
      </p:bgPr>
    </p:bg>
    <p:spTree>
      <p:nvGrpSpPr>
        <p:cNvPr id="1382" name="Shape 1382"/>
        <p:cNvGrpSpPr/>
        <p:nvPr/>
      </p:nvGrpSpPr>
      <p:grpSpPr>
        <a:xfrm>
          <a:off x="0" y="0"/>
          <a:ext cx="0" cy="0"/>
          <a:chOff x="0" y="0"/>
          <a:chExt cx="0" cy="0"/>
        </a:xfrm>
      </p:grpSpPr>
      <p:sp>
        <p:nvSpPr>
          <p:cNvPr id="1383" name="Google Shape;1383;p231"/>
          <p:cNvSpPr txBox="1"/>
          <p:nvPr>
            <p:ph idx="1" type="body"/>
          </p:nvPr>
        </p:nvSpPr>
        <p:spPr>
          <a:xfrm>
            <a:off x="363538" y="1589564"/>
            <a:ext cx="8399400" cy="1776000"/>
          </a:xfrm>
          <a:prstGeom prst="rect">
            <a:avLst/>
          </a:prstGeom>
          <a:noFill/>
          <a:ln>
            <a:noFill/>
          </a:ln>
        </p:spPr>
        <p:txBody>
          <a:bodyPr anchorCtr="0" anchor="ctr" bIns="67225" lIns="0" spcFirstLastPara="1" rIns="107575" wrap="square" tIns="67225">
            <a:noAutofit/>
          </a:bodyPr>
          <a:lstStyle>
            <a:lvl1pPr indent="-228600" lvl="0" marL="457200" marR="0" rtl="0" algn="ctr">
              <a:lnSpc>
                <a:spcPct val="100000"/>
              </a:lnSpc>
              <a:spcBef>
                <a:spcPts val="1100"/>
              </a:spcBef>
              <a:spcAft>
                <a:spcPts val="0"/>
              </a:spcAft>
              <a:buClr>
                <a:schemeClr val="lt1"/>
              </a:buClr>
              <a:buSzPts val="4900"/>
              <a:buFont typeface="Arial"/>
              <a:buNone/>
              <a:defRPr b="0" i="0" sz="5400" u="none" cap="none" strike="noStrike">
                <a:solidFill>
                  <a:schemeClr val="lt1"/>
                </a:solidFill>
                <a:latin typeface="Source Sans Pro Light"/>
                <a:ea typeface="Source Sans Pro Light"/>
                <a:cs typeface="Source Sans Pro Light"/>
                <a:sym typeface="Source Sans Pro Light"/>
              </a:defRPr>
            </a:lvl1pPr>
            <a:lvl2pPr indent="-228600" lvl="1" marL="914400" marR="0" rtl="0" algn="l">
              <a:lnSpc>
                <a:spcPct val="100000"/>
              </a:lnSpc>
              <a:spcBef>
                <a:spcPts val="400"/>
              </a:spcBef>
              <a:spcAft>
                <a:spcPts val="0"/>
              </a:spcAft>
              <a:buClr>
                <a:schemeClr val="lt1"/>
              </a:buClr>
              <a:buSzPts val="1800"/>
              <a:buFont typeface="Arial"/>
              <a:buNone/>
              <a:defRPr b="0" i="0" sz="2000" u="none" cap="none" strike="noStrike">
                <a:solidFill>
                  <a:schemeClr val="lt1"/>
                </a:solidFill>
                <a:latin typeface="Source Sans Pro Light"/>
                <a:ea typeface="Source Sans Pro Light"/>
                <a:cs typeface="Source Sans Pro Light"/>
                <a:sym typeface="Source Sans Pro Light"/>
              </a:defRPr>
            </a:lvl2pPr>
            <a:lvl3pPr indent="-228600" lvl="2" marL="1371600" marR="0" rtl="0" algn="l">
              <a:lnSpc>
                <a:spcPct val="100000"/>
              </a:lnSpc>
              <a:spcBef>
                <a:spcPts val="400"/>
              </a:spcBef>
              <a:spcAft>
                <a:spcPts val="0"/>
              </a:spcAft>
              <a:buClr>
                <a:schemeClr val="lt1"/>
              </a:buClr>
              <a:buSzPts val="1500"/>
              <a:buFont typeface="Merriweather Sans"/>
              <a:buNone/>
              <a:defRPr b="0" i="0" sz="1800" u="none" cap="none" strike="noStrike">
                <a:solidFill>
                  <a:schemeClr val="lt1"/>
                </a:solidFill>
                <a:latin typeface="Source Sans Pro Light"/>
                <a:ea typeface="Source Sans Pro Light"/>
                <a:cs typeface="Source Sans Pro Light"/>
                <a:sym typeface="Source Sans Pro Light"/>
              </a:defRPr>
            </a:lvl3pPr>
            <a:lvl4pPr indent="-228600" lvl="3" marL="1828800" marR="0" rtl="0" algn="l">
              <a:lnSpc>
                <a:spcPct val="100000"/>
              </a:lnSpc>
              <a:spcBef>
                <a:spcPts val="400"/>
              </a:spcBef>
              <a:spcAft>
                <a:spcPts val="0"/>
              </a:spcAft>
              <a:buClr>
                <a:schemeClr val="lt1"/>
              </a:buClr>
              <a:buSzPts val="1600"/>
              <a:buFont typeface="Arial"/>
              <a:buNone/>
              <a:defRPr b="0" i="0" sz="1800" u="none" cap="none" strike="noStrike">
                <a:solidFill>
                  <a:schemeClr val="lt1"/>
                </a:solidFill>
                <a:latin typeface="Source Sans Pro Light"/>
                <a:ea typeface="Source Sans Pro Light"/>
                <a:cs typeface="Source Sans Pro Light"/>
                <a:sym typeface="Source Sans Pro Light"/>
              </a:defRPr>
            </a:lvl4pPr>
            <a:lvl5pPr indent="-228600" lvl="4" marL="2286000" marR="0" rtl="0" algn="l">
              <a:lnSpc>
                <a:spcPct val="100000"/>
              </a:lnSpc>
              <a:spcBef>
                <a:spcPts val="300"/>
              </a:spcBef>
              <a:spcAft>
                <a:spcPts val="0"/>
              </a:spcAft>
              <a:buClr>
                <a:schemeClr val="lt1"/>
              </a:buClr>
              <a:buSzPts val="1200"/>
              <a:buFont typeface="Merriweather Sans"/>
              <a:buNone/>
              <a:defRPr b="0" i="0" sz="1600" u="none" cap="none" strike="noStrike">
                <a:solidFill>
                  <a:schemeClr val="lt1"/>
                </a:solidFill>
                <a:latin typeface="Source Sans Pro Light"/>
                <a:ea typeface="Source Sans Pro Light"/>
                <a:cs typeface="Source Sans Pro Light"/>
                <a:sym typeface="Source Sans Pro Light"/>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pic>
        <p:nvPicPr>
          <p:cNvPr id="1384" name="Google Shape;1384;p231"/>
          <p:cNvPicPr preferRelativeResize="0"/>
          <p:nvPr/>
        </p:nvPicPr>
        <p:blipFill>
          <a:blip r:embed="rId2">
            <a:alphaModFix/>
          </a:blip>
          <a:stretch>
            <a:fillRect/>
          </a:stretch>
        </p:blipFill>
        <p:spPr>
          <a:xfrm>
            <a:off x="103411" y="4707134"/>
            <a:ext cx="1528846" cy="296731"/>
          </a:xfrm>
          <a:prstGeom prst="rect">
            <a:avLst/>
          </a:prstGeom>
          <a:noFill/>
          <a:ln>
            <a:noFill/>
          </a:ln>
        </p:spPr>
      </p:pic>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1385" name="Shape 1385"/>
        <p:cNvGrpSpPr/>
        <p:nvPr/>
      </p:nvGrpSpPr>
      <p:grpSpPr>
        <a:xfrm>
          <a:off x="0" y="0"/>
          <a:ext cx="0" cy="0"/>
          <a:chOff x="0" y="0"/>
          <a:chExt cx="0" cy="0"/>
        </a:xfrm>
      </p:grpSpPr>
      <p:sp>
        <p:nvSpPr>
          <p:cNvPr id="1386" name="Google Shape;1386;p232"/>
          <p:cNvSpPr txBox="1"/>
          <p:nvPr>
            <p:ph type="title"/>
          </p:nvPr>
        </p:nvSpPr>
        <p:spPr>
          <a:xfrm>
            <a:off x="341986" y="417281"/>
            <a:ext cx="8472900" cy="610500"/>
          </a:xfrm>
          <a:prstGeom prst="rect">
            <a:avLst/>
          </a:prstGeom>
          <a:noFill/>
          <a:ln>
            <a:noFill/>
          </a:ln>
        </p:spPr>
        <p:txBody>
          <a:bodyPr anchorCtr="0" anchor="t" bIns="68575" lIns="0" spcFirstLastPara="1" rIns="109725" wrap="square" tIns="68575">
            <a:noAutofit/>
          </a:bodyPr>
          <a:lstStyle>
            <a:lvl1pPr lvl="0" rtl="0" algn="l">
              <a:lnSpc>
                <a:spcPct val="90000"/>
              </a:lnSpc>
              <a:spcBef>
                <a:spcPts val="0"/>
              </a:spcBef>
              <a:spcAft>
                <a:spcPts val="0"/>
              </a:spcAft>
              <a:buClr>
                <a:schemeClr val="dk1"/>
              </a:buClr>
              <a:buSzPts val="1300"/>
              <a:buNone/>
              <a:defRPr/>
            </a:lvl1pPr>
            <a:lvl2pPr lvl="1" rtl="0" algn="l">
              <a:lnSpc>
                <a:spcPct val="100000"/>
              </a:lnSpc>
              <a:spcBef>
                <a:spcPts val="0"/>
              </a:spcBef>
              <a:spcAft>
                <a:spcPts val="0"/>
              </a:spcAft>
              <a:buSzPts val="1000"/>
              <a:buNone/>
              <a:defRPr/>
            </a:lvl2pPr>
            <a:lvl3pPr lvl="2" rtl="0" algn="l">
              <a:lnSpc>
                <a:spcPct val="100000"/>
              </a:lnSpc>
              <a:spcBef>
                <a:spcPts val="0"/>
              </a:spcBef>
              <a:spcAft>
                <a:spcPts val="0"/>
              </a:spcAft>
              <a:buSzPts val="1000"/>
              <a:buNone/>
              <a:defRPr/>
            </a:lvl3pPr>
            <a:lvl4pPr lvl="3" rtl="0" algn="l">
              <a:lnSpc>
                <a:spcPct val="100000"/>
              </a:lnSpc>
              <a:spcBef>
                <a:spcPts val="0"/>
              </a:spcBef>
              <a:spcAft>
                <a:spcPts val="0"/>
              </a:spcAft>
              <a:buSzPts val="1000"/>
              <a:buNone/>
              <a:defRPr/>
            </a:lvl4pPr>
            <a:lvl5pPr lvl="4" rtl="0" algn="l">
              <a:lnSpc>
                <a:spcPct val="100000"/>
              </a:lnSpc>
              <a:spcBef>
                <a:spcPts val="0"/>
              </a:spcBef>
              <a:spcAft>
                <a:spcPts val="0"/>
              </a:spcAft>
              <a:buSzPts val="1000"/>
              <a:buNone/>
              <a:defRPr/>
            </a:lvl5pPr>
            <a:lvl6pPr lvl="5" rtl="0" algn="l">
              <a:lnSpc>
                <a:spcPct val="100000"/>
              </a:lnSpc>
              <a:spcBef>
                <a:spcPts val="0"/>
              </a:spcBef>
              <a:spcAft>
                <a:spcPts val="0"/>
              </a:spcAft>
              <a:buSzPts val="1000"/>
              <a:buNone/>
              <a:defRPr/>
            </a:lvl6pPr>
            <a:lvl7pPr lvl="6" rtl="0" algn="l">
              <a:lnSpc>
                <a:spcPct val="100000"/>
              </a:lnSpc>
              <a:spcBef>
                <a:spcPts val="0"/>
              </a:spcBef>
              <a:spcAft>
                <a:spcPts val="0"/>
              </a:spcAft>
              <a:buSzPts val="1000"/>
              <a:buNone/>
              <a:defRPr/>
            </a:lvl7pPr>
            <a:lvl8pPr lvl="7" rtl="0" algn="l">
              <a:lnSpc>
                <a:spcPct val="100000"/>
              </a:lnSpc>
              <a:spcBef>
                <a:spcPts val="0"/>
              </a:spcBef>
              <a:spcAft>
                <a:spcPts val="0"/>
              </a:spcAft>
              <a:buSzPts val="1000"/>
              <a:buNone/>
              <a:defRPr/>
            </a:lvl8pPr>
            <a:lvl9pPr lvl="8" rtl="0" algn="l">
              <a:lnSpc>
                <a:spcPct val="100000"/>
              </a:lnSpc>
              <a:spcBef>
                <a:spcPts val="0"/>
              </a:spcBef>
              <a:spcAft>
                <a:spcPts val="0"/>
              </a:spcAft>
              <a:buSzPts val="1000"/>
              <a:buNone/>
              <a:defRPr/>
            </a:lvl9pPr>
          </a:lstStyle>
          <a:p/>
        </p:txBody>
      </p:sp>
      <p:pic>
        <p:nvPicPr>
          <p:cNvPr id="1387" name="Google Shape;1387;p232"/>
          <p:cNvPicPr preferRelativeResize="0"/>
          <p:nvPr/>
        </p:nvPicPr>
        <p:blipFill>
          <a:blip r:embed="rId2">
            <a:alphaModFix/>
          </a:blip>
          <a:stretch>
            <a:fillRect/>
          </a:stretch>
        </p:blipFill>
        <p:spPr>
          <a:xfrm>
            <a:off x="7731324" y="293638"/>
            <a:ext cx="1083526" cy="210283"/>
          </a:xfrm>
          <a:prstGeom prst="rect">
            <a:avLst/>
          </a:prstGeom>
          <a:noFill/>
          <a:ln>
            <a:noFill/>
          </a:ln>
        </p:spPr>
      </p:pic>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ccent Color 3">
  <p:cSld name="Section Title Accent Color 3">
    <p:bg>
      <p:bgPr>
        <a:solidFill>
          <a:schemeClr val="accent3"/>
        </a:solidFill>
      </p:bgPr>
    </p:bg>
    <p:spTree>
      <p:nvGrpSpPr>
        <p:cNvPr id="1388" name="Shape 1388"/>
        <p:cNvGrpSpPr/>
        <p:nvPr/>
      </p:nvGrpSpPr>
      <p:grpSpPr>
        <a:xfrm>
          <a:off x="0" y="0"/>
          <a:ext cx="0" cy="0"/>
          <a:chOff x="0" y="0"/>
          <a:chExt cx="0" cy="0"/>
        </a:xfrm>
      </p:grpSpPr>
      <p:sp>
        <p:nvSpPr>
          <p:cNvPr id="1389" name="Google Shape;1389;p233"/>
          <p:cNvSpPr txBox="1"/>
          <p:nvPr>
            <p:ph type="title"/>
          </p:nvPr>
        </p:nvSpPr>
        <p:spPr>
          <a:xfrm>
            <a:off x="201929" y="1563129"/>
            <a:ext cx="8740200" cy="1347000"/>
          </a:xfrm>
          <a:prstGeom prst="rect">
            <a:avLst/>
          </a:prstGeom>
          <a:noFill/>
          <a:ln>
            <a:noFill/>
          </a:ln>
        </p:spPr>
        <p:txBody>
          <a:bodyPr anchorCtr="0" anchor="t" bIns="68575" lIns="109725" spcFirstLastPara="1" rIns="109725" wrap="square" tIns="68575">
            <a:noAutofit/>
          </a:bodyPr>
          <a:lstStyle>
            <a:lvl1pPr lvl="0" rtl="0" algn="l">
              <a:lnSpc>
                <a:spcPct val="90000"/>
              </a:lnSpc>
              <a:spcBef>
                <a:spcPts val="0"/>
              </a:spcBef>
              <a:spcAft>
                <a:spcPts val="0"/>
              </a:spcAft>
              <a:buClr>
                <a:schemeClr val="lt1"/>
              </a:buClr>
              <a:buSzPts val="6500"/>
              <a:buFont typeface="Quattrocento Sans"/>
              <a:buNone/>
              <a:defRPr sz="6500">
                <a:solidFill>
                  <a:schemeClr val="lt1"/>
                </a:solidFill>
              </a:defRPr>
            </a:lvl1pPr>
            <a:lvl2pPr lvl="1" rtl="0" algn="l">
              <a:lnSpc>
                <a:spcPct val="100000"/>
              </a:lnSpc>
              <a:spcBef>
                <a:spcPts val="0"/>
              </a:spcBef>
              <a:spcAft>
                <a:spcPts val="0"/>
              </a:spcAft>
              <a:buSzPts val="1000"/>
              <a:buNone/>
              <a:defRPr/>
            </a:lvl2pPr>
            <a:lvl3pPr lvl="2" rtl="0" algn="l">
              <a:lnSpc>
                <a:spcPct val="100000"/>
              </a:lnSpc>
              <a:spcBef>
                <a:spcPts val="0"/>
              </a:spcBef>
              <a:spcAft>
                <a:spcPts val="0"/>
              </a:spcAft>
              <a:buSzPts val="1000"/>
              <a:buNone/>
              <a:defRPr/>
            </a:lvl3pPr>
            <a:lvl4pPr lvl="3" rtl="0" algn="l">
              <a:lnSpc>
                <a:spcPct val="100000"/>
              </a:lnSpc>
              <a:spcBef>
                <a:spcPts val="0"/>
              </a:spcBef>
              <a:spcAft>
                <a:spcPts val="0"/>
              </a:spcAft>
              <a:buSzPts val="1000"/>
              <a:buNone/>
              <a:defRPr/>
            </a:lvl4pPr>
            <a:lvl5pPr lvl="4" rtl="0" algn="l">
              <a:lnSpc>
                <a:spcPct val="100000"/>
              </a:lnSpc>
              <a:spcBef>
                <a:spcPts val="0"/>
              </a:spcBef>
              <a:spcAft>
                <a:spcPts val="0"/>
              </a:spcAft>
              <a:buSzPts val="1000"/>
              <a:buNone/>
              <a:defRPr/>
            </a:lvl5pPr>
            <a:lvl6pPr lvl="5" rtl="0" algn="l">
              <a:lnSpc>
                <a:spcPct val="100000"/>
              </a:lnSpc>
              <a:spcBef>
                <a:spcPts val="0"/>
              </a:spcBef>
              <a:spcAft>
                <a:spcPts val="0"/>
              </a:spcAft>
              <a:buSzPts val="1000"/>
              <a:buNone/>
              <a:defRPr/>
            </a:lvl6pPr>
            <a:lvl7pPr lvl="6" rtl="0" algn="l">
              <a:lnSpc>
                <a:spcPct val="100000"/>
              </a:lnSpc>
              <a:spcBef>
                <a:spcPts val="0"/>
              </a:spcBef>
              <a:spcAft>
                <a:spcPts val="0"/>
              </a:spcAft>
              <a:buSzPts val="1000"/>
              <a:buNone/>
              <a:defRPr/>
            </a:lvl7pPr>
            <a:lvl8pPr lvl="7" rtl="0" algn="l">
              <a:lnSpc>
                <a:spcPct val="100000"/>
              </a:lnSpc>
              <a:spcBef>
                <a:spcPts val="0"/>
              </a:spcBef>
              <a:spcAft>
                <a:spcPts val="0"/>
              </a:spcAft>
              <a:buSzPts val="1000"/>
              <a:buNone/>
              <a:defRPr/>
            </a:lvl8pPr>
            <a:lvl9pPr lvl="8" rtl="0" algn="l">
              <a:lnSpc>
                <a:spcPct val="100000"/>
              </a:lnSpc>
              <a:spcBef>
                <a:spcPts val="0"/>
              </a:spcBef>
              <a:spcAft>
                <a:spcPts val="0"/>
              </a:spcAft>
              <a:buSzPts val="1000"/>
              <a:buNone/>
              <a:defRPr/>
            </a:lvl9pPr>
          </a:lstStyle>
          <a:p/>
        </p:txBody>
      </p:sp>
      <p:sp>
        <p:nvSpPr>
          <p:cNvPr id="1390" name="Google Shape;1390;p233"/>
          <p:cNvSpPr/>
          <p:nvPr/>
        </p:nvSpPr>
        <p:spPr>
          <a:xfrm>
            <a:off x="7222895" y="265465"/>
            <a:ext cx="1561500" cy="652500"/>
          </a:xfrm>
          <a:prstGeom prst="rect">
            <a:avLst/>
          </a:prstGeom>
          <a:solidFill>
            <a:schemeClr val="accent3"/>
          </a:solidFill>
          <a:ln>
            <a:noFill/>
          </a:ln>
        </p:spPr>
        <p:txBody>
          <a:bodyPr anchorCtr="0" anchor="t" bIns="107575" lIns="134475" spcFirstLastPara="1" rIns="134475" wrap="square" tIns="107575">
            <a:noAutofit/>
          </a:bodyPr>
          <a:lstStyle/>
          <a:p>
            <a:pPr indent="0" lvl="0" marL="0" marR="0" rtl="0" algn="ctr">
              <a:lnSpc>
                <a:spcPct val="90000"/>
              </a:lnSpc>
              <a:spcBef>
                <a:spcPts val="0"/>
              </a:spcBef>
              <a:spcAft>
                <a:spcPts val="0"/>
              </a:spcAft>
              <a:buNone/>
            </a:pPr>
            <a:r>
              <a:t/>
            </a:r>
            <a:endParaRPr b="0" i="0" sz="1800" u="none" cap="none" strike="noStrike">
              <a:solidFill>
                <a:srgbClr val="FFFFFF"/>
              </a:solidFill>
              <a:latin typeface="Quattrocento Sans"/>
              <a:ea typeface="Quattrocento Sans"/>
              <a:cs typeface="Quattrocento Sans"/>
              <a:sym typeface="Quattrocento Sans"/>
            </a:endParaRPr>
          </a:p>
        </p:txBody>
      </p:sp>
      <p:pic>
        <p:nvPicPr>
          <p:cNvPr id="1391" name="Google Shape;1391;p233"/>
          <p:cNvPicPr preferRelativeResize="0"/>
          <p:nvPr/>
        </p:nvPicPr>
        <p:blipFill>
          <a:blip r:embed="rId2">
            <a:alphaModFix/>
          </a:blip>
          <a:stretch>
            <a:fillRect/>
          </a:stretch>
        </p:blipFill>
        <p:spPr>
          <a:xfrm>
            <a:off x="103411" y="4707134"/>
            <a:ext cx="1528846" cy="296731"/>
          </a:xfrm>
          <a:prstGeom prst="rect">
            <a:avLst/>
          </a:prstGeom>
          <a:noFill/>
          <a:ln>
            <a:noFill/>
          </a:ln>
        </p:spPr>
      </p:pic>
    </p:spTree>
  </p:cSld>
  <p:clrMapOvr>
    <a:masterClrMapping/>
  </p:clrMapOvr>
  <p:transition>
    <p:fade/>
  </p:transition>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Use cases">
  <p:cSld name="Use cases">
    <p:bg>
      <p:bgPr>
        <a:solidFill>
          <a:schemeClr val="lt1"/>
        </a:solidFill>
      </p:bgPr>
    </p:bg>
    <p:spTree>
      <p:nvGrpSpPr>
        <p:cNvPr id="1392" name="Shape 1392"/>
        <p:cNvGrpSpPr/>
        <p:nvPr/>
      </p:nvGrpSpPr>
      <p:grpSpPr>
        <a:xfrm>
          <a:off x="0" y="0"/>
          <a:ext cx="0" cy="0"/>
          <a:chOff x="0" y="0"/>
          <a:chExt cx="0" cy="0"/>
        </a:xfrm>
      </p:grpSpPr>
      <p:sp>
        <p:nvSpPr>
          <p:cNvPr id="1393" name="Google Shape;1393;p234"/>
          <p:cNvSpPr/>
          <p:nvPr/>
        </p:nvSpPr>
        <p:spPr>
          <a:xfrm>
            <a:off x="3786925" y="889150"/>
            <a:ext cx="1588200" cy="3464700"/>
          </a:xfrm>
          <a:prstGeom prst="rect">
            <a:avLst/>
          </a:prstGeom>
          <a:solidFill>
            <a:schemeClr val="accent1"/>
          </a:solidFill>
          <a:ln>
            <a:noFill/>
          </a:ln>
        </p:spPr>
        <p:txBody>
          <a:bodyPr anchorCtr="0" anchor="t" bIns="109725" lIns="137150" spcFirstLastPara="1" rIns="137150" wrap="square" tIns="109725">
            <a:noAutofit/>
          </a:bodyPr>
          <a:lstStyle/>
          <a:p>
            <a:pPr indent="0" lvl="0" marL="0" marR="0" rtl="0" algn="ctr">
              <a:lnSpc>
                <a:spcPct val="90000"/>
              </a:lnSpc>
              <a:spcBef>
                <a:spcPts val="0"/>
              </a:spcBef>
              <a:spcAft>
                <a:spcPts val="0"/>
              </a:spcAft>
              <a:buNone/>
            </a:pPr>
            <a:r>
              <a:t/>
            </a:r>
            <a:endParaRPr sz="1800">
              <a:solidFill>
                <a:srgbClr val="FFFFFF"/>
              </a:solidFill>
              <a:latin typeface="Quattrocento Sans"/>
              <a:ea typeface="Quattrocento Sans"/>
              <a:cs typeface="Quattrocento Sans"/>
              <a:sym typeface="Quattrocento Sans"/>
            </a:endParaRPr>
          </a:p>
        </p:txBody>
      </p:sp>
      <p:sp>
        <p:nvSpPr>
          <p:cNvPr id="1394" name="Google Shape;1394;p234"/>
          <p:cNvSpPr/>
          <p:nvPr/>
        </p:nvSpPr>
        <p:spPr>
          <a:xfrm>
            <a:off x="5509389" y="889150"/>
            <a:ext cx="1588200" cy="3464700"/>
          </a:xfrm>
          <a:prstGeom prst="rect">
            <a:avLst/>
          </a:prstGeom>
          <a:solidFill>
            <a:schemeClr val="accent1"/>
          </a:solidFill>
          <a:ln>
            <a:noFill/>
          </a:ln>
        </p:spPr>
        <p:txBody>
          <a:bodyPr anchorCtr="0" anchor="t" bIns="109725" lIns="137150" spcFirstLastPara="1" rIns="137150" wrap="square" tIns="109725">
            <a:noAutofit/>
          </a:bodyPr>
          <a:lstStyle/>
          <a:p>
            <a:pPr indent="0" lvl="0" marL="0" marR="0" rtl="0" algn="ctr">
              <a:lnSpc>
                <a:spcPct val="90000"/>
              </a:lnSpc>
              <a:spcBef>
                <a:spcPts val="0"/>
              </a:spcBef>
              <a:spcAft>
                <a:spcPts val="0"/>
              </a:spcAft>
              <a:buNone/>
            </a:pPr>
            <a:r>
              <a:t/>
            </a:r>
            <a:endParaRPr sz="1800">
              <a:solidFill>
                <a:srgbClr val="FFFFFF"/>
              </a:solidFill>
              <a:latin typeface="Quattrocento Sans"/>
              <a:ea typeface="Quattrocento Sans"/>
              <a:cs typeface="Quattrocento Sans"/>
              <a:sym typeface="Quattrocento Sans"/>
            </a:endParaRPr>
          </a:p>
        </p:txBody>
      </p:sp>
      <p:sp>
        <p:nvSpPr>
          <p:cNvPr id="1395" name="Google Shape;1395;p234"/>
          <p:cNvSpPr/>
          <p:nvPr/>
        </p:nvSpPr>
        <p:spPr>
          <a:xfrm>
            <a:off x="7231853" y="889150"/>
            <a:ext cx="1588200" cy="3464700"/>
          </a:xfrm>
          <a:prstGeom prst="rect">
            <a:avLst/>
          </a:prstGeom>
          <a:solidFill>
            <a:schemeClr val="accent1"/>
          </a:solidFill>
          <a:ln>
            <a:noFill/>
          </a:ln>
        </p:spPr>
        <p:txBody>
          <a:bodyPr anchorCtr="0" anchor="t" bIns="109725" lIns="137150" spcFirstLastPara="1" rIns="137150" wrap="square" tIns="109725">
            <a:noAutofit/>
          </a:bodyPr>
          <a:lstStyle/>
          <a:p>
            <a:pPr indent="0" lvl="0" marL="0" marR="0" rtl="0" algn="ctr">
              <a:lnSpc>
                <a:spcPct val="90000"/>
              </a:lnSpc>
              <a:spcBef>
                <a:spcPts val="0"/>
              </a:spcBef>
              <a:spcAft>
                <a:spcPts val="0"/>
              </a:spcAft>
              <a:buNone/>
            </a:pPr>
            <a:r>
              <a:t/>
            </a:r>
            <a:endParaRPr sz="1800">
              <a:solidFill>
                <a:srgbClr val="FFFFFF"/>
              </a:solidFill>
              <a:latin typeface="Quattrocento Sans"/>
              <a:ea typeface="Quattrocento Sans"/>
              <a:cs typeface="Quattrocento Sans"/>
              <a:sym typeface="Quattrocento Sans"/>
            </a:endParaRPr>
          </a:p>
        </p:txBody>
      </p:sp>
      <p:sp>
        <p:nvSpPr>
          <p:cNvPr id="1396" name="Google Shape;1396;p234"/>
          <p:cNvSpPr/>
          <p:nvPr/>
        </p:nvSpPr>
        <p:spPr>
          <a:xfrm>
            <a:off x="341995" y="889150"/>
            <a:ext cx="1588200" cy="3464700"/>
          </a:xfrm>
          <a:prstGeom prst="rect">
            <a:avLst/>
          </a:prstGeom>
          <a:solidFill>
            <a:schemeClr val="accent1"/>
          </a:solidFill>
          <a:ln>
            <a:noFill/>
          </a:ln>
        </p:spPr>
        <p:txBody>
          <a:bodyPr anchorCtr="0" anchor="t" bIns="109725" lIns="137150" spcFirstLastPara="1" rIns="137150" wrap="square" tIns="109725">
            <a:noAutofit/>
          </a:bodyPr>
          <a:lstStyle/>
          <a:p>
            <a:pPr indent="0" lvl="0" marL="0" marR="0" rtl="0" algn="ctr">
              <a:lnSpc>
                <a:spcPct val="90000"/>
              </a:lnSpc>
              <a:spcBef>
                <a:spcPts val="0"/>
              </a:spcBef>
              <a:spcAft>
                <a:spcPts val="0"/>
              </a:spcAft>
              <a:buNone/>
            </a:pPr>
            <a:r>
              <a:t/>
            </a:r>
            <a:endParaRPr sz="1800">
              <a:solidFill>
                <a:srgbClr val="FFFFFF"/>
              </a:solidFill>
              <a:latin typeface="Quattrocento Sans"/>
              <a:ea typeface="Quattrocento Sans"/>
              <a:cs typeface="Quattrocento Sans"/>
              <a:sym typeface="Quattrocento Sans"/>
            </a:endParaRPr>
          </a:p>
        </p:txBody>
      </p:sp>
      <p:sp>
        <p:nvSpPr>
          <p:cNvPr id="1397" name="Google Shape;1397;p234"/>
          <p:cNvSpPr/>
          <p:nvPr/>
        </p:nvSpPr>
        <p:spPr>
          <a:xfrm>
            <a:off x="2064460" y="889150"/>
            <a:ext cx="1588200" cy="3464700"/>
          </a:xfrm>
          <a:prstGeom prst="rect">
            <a:avLst/>
          </a:prstGeom>
          <a:solidFill>
            <a:schemeClr val="accent1"/>
          </a:solidFill>
          <a:ln>
            <a:noFill/>
          </a:ln>
        </p:spPr>
        <p:txBody>
          <a:bodyPr anchorCtr="0" anchor="t" bIns="109725" lIns="137150" spcFirstLastPara="1" rIns="137150" wrap="square" tIns="109725">
            <a:noAutofit/>
          </a:bodyPr>
          <a:lstStyle/>
          <a:p>
            <a:pPr indent="0" lvl="0" marL="0" marR="0" rtl="0" algn="ctr">
              <a:lnSpc>
                <a:spcPct val="90000"/>
              </a:lnSpc>
              <a:spcBef>
                <a:spcPts val="0"/>
              </a:spcBef>
              <a:spcAft>
                <a:spcPts val="0"/>
              </a:spcAft>
              <a:buNone/>
            </a:pPr>
            <a:r>
              <a:t/>
            </a:r>
            <a:endParaRPr sz="1800">
              <a:solidFill>
                <a:srgbClr val="FFFFFF"/>
              </a:solidFill>
              <a:latin typeface="Quattrocento Sans"/>
              <a:ea typeface="Quattrocento Sans"/>
              <a:cs typeface="Quattrocento Sans"/>
              <a:sym typeface="Quattrocento Sans"/>
            </a:endParaRPr>
          </a:p>
        </p:txBody>
      </p:sp>
      <p:sp>
        <p:nvSpPr>
          <p:cNvPr id="1398" name="Google Shape;1398;p234"/>
          <p:cNvSpPr/>
          <p:nvPr/>
        </p:nvSpPr>
        <p:spPr>
          <a:xfrm>
            <a:off x="341994" y="4335235"/>
            <a:ext cx="1588200" cy="566100"/>
          </a:xfrm>
          <a:prstGeom prst="rect">
            <a:avLst/>
          </a:prstGeom>
          <a:solidFill>
            <a:schemeClr val="dk2"/>
          </a:solidFill>
          <a:ln>
            <a:noFill/>
          </a:ln>
        </p:spPr>
        <p:txBody>
          <a:bodyPr anchorCtr="0" anchor="t" bIns="109725" lIns="137150" spcFirstLastPara="1" rIns="137150" wrap="square" tIns="109725">
            <a:noAutofit/>
          </a:bodyPr>
          <a:lstStyle/>
          <a:p>
            <a:pPr indent="0" lvl="0" marL="0" marR="0" rtl="0" algn="ctr">
              <a:lnSpc>
                <a:spcPct val="90000"/>
              </a:lnSpc>
              <a:spcBef>
                <a:spcPts val="0"/>
              </a:spcBef>
              <a:spcAft>
                <a:spcPts val="0"/>
              </a:spcAft>
              <a:buNone/>
            </a:pPr>
            <a:r>
              <a:t/>
            </a:r>
            <a:endParaRPr sz="1800">
              <a:solidFill>
                <a:srgbClr val="FFFFFF"/>
              </a:solidFill>
              <a:latin typeface="Quattrocento Sans"/>
              <a:ea typeface="Quattrocento Sans"/>
              <a:cs typeface="Quattrocento Sans"/>
              <a:sym typeface="Quattrocento Sans"/>
            </a:endParaRPr>
          </a:p>
        </p:txBody>
      </p:sp>
      <p:sp>
        <p:nvSpPr>
          <p:cNvPr id="1399" name="Google Shape;1399;p234"/>
          <p:cNvSpPr/>
          <p:nvPr/>
        </p:nvSpPr>
        <p:spPr>
          <a:xfrm>
            <a:off x="2064459" y="4335235"/>
            <a:ext cx="1588200" cy="566100"/>
          </a:xfrm>
          <a:prstGeom prst="rect">
            <a:avLst/>
          </a:prstGeom>
          <a:solidFill>
            <a:schemeClr val="dk2"/>
          </a:solidFill>
          <a:ln>
            <a:noFill/>
          </a:ln>
        </p:spPr>
        <p:txBody>
          <a:bodyPr anchorCtr="0" anchor="t" bIns="109725" lIns="137150" spcFirstLastPara="1" rIns="137150" wrap="square" tIns="109725">
            <a:noAutofit/>
          </a:bodyPr>
          <a:lstStyle/>
          <a:p>
            <a:pPr indent="0" lvl="0" marL="0" marR="0" rtl="0" algn="ctr">
              <a:lnSpc>
                <a:spcPct val="90000"/>
              </a:lnSpc>
              <a:spcBef>
                <a:spcPts val="0"/>
              </a:spcBef>
              <a:spcAft>
                <a:spcPts val="0"/>
              </a:spcAft>
              <a:buNone/>
            </a:pPr>
            <a:r>
              <a:t/>
            </a:r>
            <a:endParaRPr sz="1800">
              <a:solidFill>
                <a:srgbClr val="FFFFFF"/>
              </a:solidFill>
              <a:latin typeface="Quattrocento Sans"/>
              <a:ea typeface="Quattrocento Sans"/>
              <a:cs typeface="Quattrocento Sans"/>
              <a:sym typeface="Quattrocento Sans"/>
            </a:endParaRPr>
          </a:p>
        </p:txBody>
      </p:sp>
      <p:sp>
        <p:nvSpPr>
          <p:cNvPr id="1400" name="Google Shape;1400;p234"/>
          <p:cNvSpPr/>
          <p:nvPr/>
        </p:nvSpPr>
        <p:spPr>
          <a:xfrm>
            <a:off x="3786924" y="4335235"/>
            <a:ext cx="1588200" cy="566100"/>
          </a:xfrm>
          <a:prstGeom prst="rect">
            <a:avLst/>
          </a:prstGeom>
          <a:solidFill>
            <a:schemeClr val="dk2"/>
          </a:solidFill>
          <a:ln>
            <a:noFill/>
          </a:ln>
        </p:spPr>
        <p:txBody>
          <a:bodyPr anchorCtr="0" anchor="t" bIns="109725" lIns="137150" spcFirstLastPara="1" rIns="137150" wrap="square" tIns="109725">
            <a:noAutofit/>
          </a:bodyPr>
          <a:lstStyle/>
          <a:p>
            <a:pPr indent="0" lvl="0" marL="0" marR="0" rtl="0" algn="ctr">
              <a:lnSpc>
                <a:spcPct val="90000"/>
              </a:lnSpc>
              <a:spcBef>
                <a:spcPts val="0"/>
              </a:spcBef>
              <a:spcAft>
                <a:spcPts val="0"/>
              </a:spcAft>
              <a:buNone/>
            </a:pPr>
            <a:r>
              <a:t/>
            </a:r>
            <a:endParaRPr sz="1800">
              <a:solidFill>
                <a:srgbClr val="FFFFFF"/>
              </a:solidFill>
              <a:latin typeface="Quattrocento Sans"/>
              <a:ea typeface="Quattrocento Sans"/>
              <a:cs typeface="Quattrocento Sans"/>
              <a:sym typeface="Quattrocento Sans"/>
            </a:endParaRPr>
          </a:p>
        </p:txBody>
      </p:sp>
      <p:sp>
        <p:nvSpPr>
          <p:cNvPr id="1401" name="Google Shape;1401;p234"/>
          <p:cNvSpPr/>
          <p:nvPr/>
        </p:nvSpPr>
        <p:spPr>
          <a:xfrm>
            <a:off x="5509389" y="4335235"/>
            <a:ext cx="1588200" cy="566100"/>
          </a:xfrm>
          <a:prstGeom prst="rect">
            <a:avLst/>
          </a:prstGeom>
          <a:solidFill>
            <a:schemeClr val="dk2"/>
          </a:solidFill>
          <a:ln>
            <a:noFill/>
          </a:ln>
        </p:spPr>
        <p:txBody>
          <a:bodyPr anchorCtr="0" anchor="t" bIns="109725" lIns="137150" spcFirstLastPara="1" rIns="137150" wrap="square" tIns="109725">
            <a:noAutofit/>
          </a:bodyPr>
          <a:lstStyle/>
          <a:p>
            <a:pPr indent="0" lvl="0" marL="0" marR="0" rtl="0" algn="ctr">
              <a:lnSpc>
                <a:spcPct val="90000"/>
              </a:lnSpc>
              <a:spcBef>
                <a:spcPts val="0"/>
              </a:spcBef>
              <a:spcAft>
                <a:spcPts val="0"/>
              </a:spcAft>
              <a:buNone/>
            </a:pPr>
            <a:r>
              <a:t/>
            </a:r>
            <a:endParaRPr sz="1800">
              <a:solidFill>
                <a:srgbClr val="FFFFFF"/>
              </a:solidFill>
              <a:latin typeface="Quattrocento Sans"/>
              <a:ea typeface="Quattrocento Sans"/>
              <a:cs typeface="Quattrocento Sans"/>
              <a:sym typeface="Quattrocento Sans"/>
            </a:endParaRPr>
          </a:p>
        </p:txBody>
      </p:sp>
      <p:sp>
        <p:nvSpPr>
          <p:cNvPr id="1402" name="Google Shape;1402;p234"/>
          <p:cNvSpPr/>
          <p:nvPr/>
        </p:nvSpPr>
        <p:spPr>
          <a:xfrm>
            <a:off x="7231853" y="4335235"/>
            <a:ext cx="1588200" cy="566100"/>
          </a:xfrm>
          <a:prstGeom prst="rect">
            <a:avLst/>
          </a:prstGeom>
          <a:solidFill>
            <a:schemeClr val="dk2"/>
          </a:solidFill>
          <a:ln>
            <a:noFill/>
          </a:ln>
        </p:spPr>
        <p:txBody>
          <a:bodyPr anchorCtr="0" anchor="t" bIns="109725" lIns="137150" spcFirstLastPara="1" rIns="137150" wrap="square" tIns="109725">
            <a:noAutofit/>
          </a:bodyPr>
          <a:lstStyle/>
          <a:p>
            <a:pPr indent="0" lvl="0" marL="0" marR="0" rtl="0" algn="ctr">
              <a:lnSpc>
                <a:spcPct val="90000"/>
              </a:lnSpc>
              <a:spcBef>
                <a:spcPts val="0"/>
              </a:spcBef>
              <a:spcAft>
                <a:spcPts val="0"/>
              </a:spcAft>
              <a:buNone/>
            </a:pPr>
            <a:r>
              <a:t/>
            </a:r>
            <a:endParaRPr sz="1800">
              <a:solidFill>
                <a:srgbClr val="FFFFFF"/>
              </a:solidFill>
              <a:latin typeface="Quattrocento Sans"/>
              <a:ea typeface="Quattrocento Sans"/>
              <a:cs typeface="Quattrocento Sans"/>
              <a:sym typeface="Quattrocento Sans"/>
            </a:endParaRPr>
          </a:p>
        </p:txBody>
      </p:sp>
      <p:sp>
        <p:nvSpPr>
          <p:cNvPr id="1403" name="Google Shape;1403;p234"/>
          <p:cNvSpPr/>
          <p:nvPr/>
        </p:nvSpPr>
        <p:spPr>
          <a:xfrm rot="5400000">
            <a:off x="2152090" y="801403"/>
            <a:ext cx="1412700" cy="1588200"/>
          </a:xfrm>
          <a:prstGeom prst="homePlate">
            <a:avLst>
              <a:gd fmla="val 12843" name="adj"/>
            </a:avLst>
          </a:prstGeom>
          <a:solidFill>
            <a:schemeClr val="lt1">
              <a:alpha val="64709"/>
            </a:schemeClr>
          </a:solidFill>
          <a:ln>
            <a:noFill/>
          </a:ln>
        </p:spPr>
        <p:txBody>
          <a:bodyPr anchorCtr="0" anchor="t" bIns="109725" lIns="137150" spcFirstLastPara="1" rIns="137150" wrap="square" tIns="109725">
            <a:noAutofit/>
          </a:bodyPr>
          <a:lstStyle/>
          <a:p>
            <a:pPr indent="0" lvl="0" marL="0" marR="0" rtl="0" algn="ctr">
              <a:lnSpc>
                <a:spcPct val="90000"/>
              </a:lnSpc>
              <a:spcBef>
                <a:spcPts val="0"/>
              </a:spcBef>
              <a:spcAft>
                <a:spcPts val="0"/>
              </a:spcAft>
              <a:buNone/>
            </a:pPr>
            <a:r>
              <a:t/>
            </a:r>
            <a:endParaRPr sz="1800">
              <a:solidFill>
                <a:srgbClr val="FFFFFF"/>
              </a:solidFill>
              <a:latin typeface="Quattrocento Sans"/>
              <a:ea typeface="Quattrocento Sans"/>
              <a:cs typeface="Quattrocento Sans"/>
              <a:sym typeface="Quattrocento Sans"/>
            </a:endParaRPr>
          </a:p>
        </p:txBody>
      </p:sp>
      <p:sp>
        <p:nvSpPr>
          <p:cNvPr id="1404" name="Google Shape;1404;p234"/>
          <p:cNvSpPr/>
          <p:nvPr/>
        </p:nvSpPr>
        <p:spPr>
          <a:xfrm rot="5400000">
            <a:off x="429624" y="801403"/>
            <a:ext cx="1412700" cy="1588200"/>
          </a:xfrm>
          <a:prstGeom prst="homePlate">
            <a:avLst>
              <a:gd fmla="val 12843" name="adj"/>
            </a:avLst>
          </a:prstGeom>
          <a:solidFill>
            <a:schemeClr val="lt1">
              <a:alpha val="64709"/>
            </a:schemeClr>
          </a:solidFill>
          <a:ln>
            <a:noFill/>
          </a:ln>
        </p:spPr>
        <p:txBody>
          <a:bodyPr anchorCtr="0" anchor="t" bIns="109725" lIns="137150" spcFirstLastPara="1" rIns="137150" wrap="square" tIns="109725">
            <a:noAutofit/>
          </a:bodyPr>
          <a:lstStyle/>
          <a:p>
            <a:pPr indent="0" lvl="0" marL="0" marR="0" rtl="0" algn="ctr">
              <a:lnSpc>
                <a:spcPct val="90000"/>
              </a:lnSpc>
              <a:spcBef>
                <a:spcPts val="0"/>
              </a:spcBef>
              <a:spcAft>
                <a:spcPts val="0"/>
              </a:spcAft>
              <a:buNone/>
            </a:pPr>
            <a:r>
              <a:t/>
            </a:r>
            <a:endParaRPr sz="1800">
              <a:solidFill>
                <a:srgbClr val="FFFFFF"/>
              </a:solidFill>
              <a:latin typeface="Quattrocento Sans"/>
              <a:ea typeface="Quattrocento Sans"/>
              <a:cs typeface="Quattrocento Sans"/>
              <a:sym typeface="Quattrocento Sans"/>
            </a:endParaRPr>
          </a:p>
        </p:txBody>
      </p:sp>
      <p:sp>
        <p:nvSpPr>
          <p:cNvPr id="1405" name="Google Shape;1405;p234"/>
          <p:cNvSpPr/>
          <p:nvPr/>
        </p:nvSpPr>
        <p:spPr>
          <a:xfrm rot="5400000">
            <a:off x="3874556" y="801403"/>
            <a:ext cx="1412700" cy="1588200"/>
          </a:xfrm>
          <a:prstGeom prst="homePlate">
            <a:avLst>
              <a:gd fmla="val 12843" name="adj"/>
            </a:avLst>
          </a:prstGeom>
          <a:solidFill>
            <a:schemeClr val="lt1">
              <a:alpha val="64709"/>
            </a:schemeClr>
          </a:solidFill>
          <a:ln>
            <a:noFill/>
          </a:ln>
        </p:spPr>
        <p:txBody>
          <a:bodyPr anchorCtr="0" anchor="t" bIns="109725" lIns="137150" spcFirstLastPara="1" rIns="137150" wrap="square" tIns="109725">
            <a:noAutofit/>
          </a:bodyPr>
          <a:lstStyle/>
          <a:p>
            <a:pPr indent="0" lvl="0" marL="0" marR="0" rtl="0" algn="ctr">
              <a:lnSpc>
                <a:spcPct val="90000"/>
              </a:lnSpc>
              <a:spcBef>
                <a:spcPts val="0"/>
              </a:spcBef>
              <a:spcAft>
                <a:spcPts val="0"/>
              </a:spcAft>
              <a:buNone/>
            </a:pPr>
            <a:r>
              <a:t/>
            </a:r>
            <a:endParaRPr sz="1800">
              <a:solidFill>
                <a:srgbClr val="FFFFFF"/>
              </a:solidFill>
              <a:latin typeface="Quattrocento Sans"/>
              <a:ea typeface="Quattrocento Sans"/>
              <a:cs typeface="Quattrocento Sans"/>
              <a:sym typeface="Quattrocento Sans"/>
            </a:endParaRPr>
          </a:p>
        </p:txBody>
      </p:sp>
      <p:sp>
        <p:nvSpPr>
          <p:cNvPr id="1406" name="Google Shape;1406;p234"/>
          <p:cNvSpPr/>
          <p:nvPr/>
        </p:nvSpPr>
        <p:spPr>
          <a:xfrm rot="5400000">
            <a:off x="5597018" y="801403"/>
            <a:ext cx="1412700" cy="1588200"/>
          </a:xfrm>
          <a:prstGeom prst="homePlate">
            <a:avLst>
              <a:gd fmla="val 12843" name="adj"/>
            </a:avLst>
          </a:prstGeom>
          <a:solidFill>
            <a:schemeClr val="lt1">
              <a:alpha val="64709"/>
            </a:schemeClr>
          </a:solidFill>
          <a:ln>
            <a:noFill/>
          </a:ln>
        </p:spPr>
        <p:txBody>
          <a:bodyPr anchorCtr="0" anchor="t" bIns="109725" lIns="137150" spcFirstLastPara="1" rIns="137150" wrap="square" tIns="109725">
            <a:noAutofit/>
          </a:bodyPr>
          <a:lstStyle/>
          <a:p>
            <a:pPr indent="0" lvl="0" marL="0" marR="0" rtl="0" algn="ctr">
              <a:lnSpc>
                <a:spcPct val="90000"/>
              </a:lnSpc>
              <a:spcBef>
                <a:spcPts val="0"/>
              </a:spcBef>
              <a:spcAft>
                <a:spcPts val="0"/>
              </a:spcAft>
              <a:buNone/>
            </a:pPr>
            <a:r>
              <a:t/>
            </a:r>
            <a:endParaRPr sz="1800">
              <a:solidFill>
                <a:srgbClr val="FFFFFF"/>
              </a:solidFill>
              <a:latin typeface="Quattrocento Sans"/>
              <a:ea typeface="Quattrocento Sans"/>
              <a:cs typeface="Quattrocento Sans"/>
              <a:sym typeface="Quattrocento Sans"/>
            </a:endParaRPr>
          </a:p>
        </p:txBody>
      </p:sp>
      <p:sp>
        <p:nvSpPr>
          <p:cNvPr id="1407" name="Google Shape;1407;p234"/>
          <p:cNvSpPr/>
          <p:nvPr/>
        </p:nvSpPr>
        <p:spPr>
          <a:xfrm rot="5400000">
            <a:off x="7319483" y="801403"/>
            <a:ext cx="1412700" cy="1588200"/>
          </a:xfrm>
          <a:prstGeom prst="homePlate">
            <a:avLst>
              <a:gd fmla="val 12843" name="adj"/>
            </a:avLst>
          </a:prstGeom>
          <a:solidFill>
            <a:schemeClr val="lt1">
              <a:alpha val="64709"/>
            </a:schemeClr>
          </a:solidFill>
          <a:ln>
            <a:noFill/>
          </a:ln>
        </p:spPr>
        <p:txBody>
          <a:bodyPr anchorCtr="0" anchor="t" bIns="109725" lIns="137150" spcFirstLastPara="1" rIns="137150" wrap="square" tIns="109725">
            <a:noAutofit/>
          </a:bodyPr>
          <a:lstStyle/>
          <a:p>
            <a:pPr indent="0" lvl="0" marL="0" marR="0" rtl="0" algn="ctr">
              <a:lnSpc>
                <a:spcPct val="90000"/>
              </a:lnSpc>
              <a:spcBef>
                <a:spcPts val="0"/>
              </a:spcBef>
              <a:spcAft>
                <a:spcPts val="0"/>
              </a:spcAft>
              <a:buNone/>
            </a:pPr>
            <a:r>
              <a:t/>
            </a:r>
            <a:endParaRPr sz="1800">
              <a:solidFill>
                <a:srgbClr val="FFFFFF"/>
              </a:solidFill>
              <a:latin typeface="Quattrocento Sans"/>
              <a:ea typeface="Quattrocento Sans"/>
              <a:cs typeface="Quattrocento Sans"/>
              <a:sym typeface="Quattrocento Sans"/>
            </a:endParaRPr>
          </a:p>
        </p:txBody>
      </p:sp>
      <p:sp>
        <p:nvSpPr>
          <p:cNvPr id="1408" name="Google Shape;1408;p234"/>
          <p:cNvSpPr txBox="1"/>
          <p:nvPr>
            <p:ph idx="1" type="body"/>
          </p:nvPr>
        </p:nvSpPr>
        <p:spPr>
          <a:xfrm>
            <a:off x="381656" y="4373889"/>
            <a:ext cx="1508700" cy="484800"/>
          </a:xfrm>
          <a:prstGeom prst="rect">
            <a:avLst/>
          </a:prstGeom>
          <a:noFill/>
          <a:ln>
            <a:noFill/>
          </a:ln>
        </p:spPr>
        <p:txBody>
          <a:bodyPr anchorCtr="0" anchor="t" bIns="34275" lIns="68575" spcFirstLastPara="1" rIns="68575" wrap="square" tIns="34275">
            <a:noAutofit/>
          </a:bodyPr>
          <a:lstStyle>
            <a:lvl1pPr indent="-228600" lvl="0" marL="457200" rtl="0" algn="ctr">
              <a:lnSpc>
                <a:spcPct val="100000"/>
              </a:lnSpc>
              <a:spcBef>
                <a:spcPts val="0"/>
              </a:spcBef>
              <a:spcAft>
                <a:spcPts val="0"/>
              </a:spcAft>
              <a:buClr>
                <a:schemeClr val="lt1"/>
              </a:buClr>
              <a:buSzPts val="800"/>
              <a:buNone/>
              <a:defRPr b="1" sz="900">
                <a:solidFill>
                  <a:schemeClr val="lt1"/>
                </a:solidFill>
                <a:latin typeface="Quattrocento Sans"/>
                <a:ea typeface="Quattrocento Sans"/>
                <a:cs typeface="Quattrocento Sans"/>
                <a:sym typeface="Quattrocento Sans"/>
              </a:defRPr>
            </a:lvl1pPr>
            <a:lvl2pPr indent="-228600" lvl="1" marL="914400" rtl="0" algn="l">
              <a:lnSpc>
                <a:spcPct val="100000"/>
              </a:lnSpc>
              <a:spcBef>
                <a:spcPts val="0"/>
              </a:spcBef>
              <a:spcAft>
                <a:spcPts val="0"/>
              </a:spcAft>
              <a:buClr>
                <a:srgbClr val="000000"/>
              </a:buClr>
              <a:buSzPts val="1200"/>
              <a:buNone/>
              <a:defRPr/>
            </a:lvl2pPr>
            <a:lvl3pPr indent="-228600" lvl="2" marL="1371600" rtl="0" algn="l">
              <a:lnSpc>
                <a:spcPct val="100000"/>
              </a:lnSpc>
              <a:spcBef>
                <a:spcPts val="0"/>
              </a:spcBef>
              <a:spcAft>
                <a:spcPts val="0"/>
              </a:spcAft>
              <a:buClr>
                <a:schemeClr val="dk2"/>
              </a:buClr>
              <a:buSzPts val="1200"/>
              <a:buNone/>
              <a:defRPr/>
            </a:lvl3pPr>
            <a:lvl4pPr indent="-228600" lvl="3" marL="1828800" rtl="0" algn="l">
              <a:lnSpc>
                <a:spcPct val="100000"/>
              </a:lnSpc>
              <a:spcBef>
                <a:spcPts val="0"/>
              </a:spcBef>
              <a:spcAft>
                <a:spcPts val="0"/>
              </a:spcAft>
              <a:buClr>
                <a:srgbClr val="000000"/>
              </a:buClr>
              <a:buSzPts val="1200"/>
              <a:buNone/>
              <a:defRPr/>
            </a:lvl4pPr>
            <a:lvl5pPr indent="-228600" lvl="4" marL="2286000" rtl="0" algn="l">
              <a:lnSpc>
                <a:spcPct val="100000"/>
              </a:lnSpc>
              <a:spcBef>
                <a:spcPts val="0"/>
              </a:spcBef>
              <a:spcAft>
                <a:spcPts val="0"/>
              </a:spcAft>
              <a:buClr>
                <a:srgbClr val="000000"/>
              </a:buClr>
              <a:buSzPts val="1200"/>
              <a:buNone/>
              <a:defRPr/>
            </a:lvl5pPr>
            <a:lvl6pPr indent="-228600" lvl="5" marL="2743200" rtl="0" algn="l">
              <a:spcBef>
                <a:spcPts val="300"/>
              </a:spcBef>
              <a:spcAft>
                <a:spcPts val="0"/>
              </a:spcAft>
              <a:buClr>
                <a:schemeClr val="dk1"/>
              </a:buClr>
              <a:buSzPts val="1300"/>
              <a:buNone/>
              <a:defRPr/>
            </a:lvl6pPr>
            <a:lvl7pPr indent="-228600" lvl="6" marL="3200400" rtl="0" algn="l">
              <a:lnSpc>
                <a:spcPct val="100000"/>
              </a:lnSpc>
              <a:spcBef>
                <a:spcPts val="0"/>
              </a:spcBef>
              <a:spcAft>
                <a:spcPts val="0"/>
              </a:spcAft>
              <a:buClr>
                <a:srgbClr val="000000"/>
              </a:buClr>
              <a:buSzPts val="1300"/>
              <a:buNone/>
              <a:defRPr/>
            </a:lvl7pPr>
            <a:lvl8pPr indent="-311150" lvl="7" marL="3657600" rtl="0" algn="l">
              <a:spcBef>
                <a:spcPts val="300"/>
              </a:spcBef>
              <a:spcAft>
                <a:spcPts val="0"/>
              </a:spcAft>
              <a:buClr>
                <a:schemeClr val="dk1"/>
              </a:buClr>
              <a:buSzPts val="1300"/>
              <a:buChar char="•"/>
              <a:defRPr/>
            </a:lvl8pPr>
            <a:lvl9pPr indent="-311150" lvl="8" marL="4114800" rtl="0" algn="l">
              <a:spcBef>
                <a:spcPts val="300"/>
              </a:spcBef>
              <a:spcAft>
                <a:spcPts val="0"/>
              </a:spcAft>
              <a:buClr>
                <a:schemeClr val="dk1"/>
              </a:buClr>
              <a:buSzPts val="1300"/>
              <a:buChar char="•"/>
              <a:defRPr/>
            </a:lvl9pPr>
          </a:lstStyle>
          <a:p/>
        </p:txBody>
      </p:sp>
      <p:sp>
        <p:nvSpPr>
          <p:cNvPr id="1409" name="Google Shape;1409;p234"/>
          <p:cNvSpPr txBox="1"/>
          <p:nvPr>
            <p:ph idx="2" type="body"/>
          </p:nvPr>
        </p:nvSpPr>
        <p:spPr>
          <a:xfrm>
            <a:off x="2104120" y="4373889"/>
            <a:ext cx="1508700" cy="207600"/>
          </a:xfrm>
          <a:prstGeom prst="rect">
            <a:avLst/>
          </a:prstGeom>
          <a:noFill/>
          <a:ln>
            <a:noFill/>
          </a:ln>
        </p:spPr>
        <p:txBody>
          <a:bodyPr anchorCtr="0" anchor="t" bIns="34275" lIns="68575" spcFirstLastPara="1" rIns="68575" wrap="square" tIns="34275">
            <a:noAutofit/>
          </a:bodyPr>
          <a:lstStyle>
            <a:lvl1pPr indent="-228600" lvl="0" marL="457200" rtl="0" algn="ctr">
              <a:lnSpc>
                <a:spcPct val="100000"/>
              </a:lnSpc>
              <a:spcBef>
                <a:spcPts val="0"/>
              </a:spcBef>
              <a:spcAft>
                <a:spcPts val="0"/>
              </a:spcAft>
              <a:buClr>
                <a:schemeClr val="lt1"/>
              </a:buClr>
              <a:buSzPts val="800"/>
              <a:buNone/>
              <a:defRPr b="1" sz="900">
                <a:solidFill>
                  <a:schemeClr val="lt1"/>
                </a:solidFill>
                <a:latin typeface="Quattrocento Sans"/>
                <a:ea typeface="Quattrocento Sans"/>
                <a:cs typeface="Quattrocento Sans"/>
                <a:sym typeface="Quattrocento Sans"/>
              </a:defRPr>
            </a:lvl1pPr>
            <a:lvl2pPr indent="-228600" lvl="1" marL="914400" rtl="0" algn="l">
              <a:lnSpc>
                <a:spcPct val="100000"/>
              </a:lnSpc>
              <a:spcBef>
                <a:spcPts val="0"/>
              </a:spcBef>
              <a:spcAft>
                <a:spcPts val="0"/>
              </a:spcAft>
              <a:buClr>
                <a:srgbClr val="000000"/>
              </a:buClr>
              <a:buSzPts val="1200"/>
              <a:buNone/>
              <a:defRPr/>
            </a:lvl2pPr>
            <a:lvl3pPr indent="-228600" lvl="2" marL="1371600" rtl="0" algn="l">
              <a:lnSpc>
                <a:spcPct val="100000"/>
              </a:lnSpc>
              <a:spcBef>
                <a:spcPts val="0"/>
              </a:spcBef>
              <a:spcAft>
                <a:spcPts val="0"/>
              </a:spcAft>
              <a:buClr>
                <a:schemeClr val="dk2"/>
              </a:buClr>
              <a:buSzPts val="1200"/>
              <a:buNone/>
              <a:defRPr/>
            </a:lvl3pPr>
            <a:lvl4pPr indent="-228600" lvl="3" marL="1828800" rtl="0" algn="l">
              <a:lnSpc>
                <a:spcPct val="100000"/>
              </a:lnSpc>
              <a:spcBef>
                <a:spcPts val="0"/>
              </a:spcBef>
              <a:spcAft>
                <a:spcPts val="0"/>
              </a:spcAft>
              <a:buClr>
                <a:srgbClr val="000000"/>
              </a:buClr>
              <a:buSzPts val="1200"/>
              <a:buNone/>
              <a:defRPr/>
            </a:lvl4pPr>
            <a:lvl5pPr indent="-228600" lvl="4" marL="2286000" rtl="0" algn="l">
              <a:lnSpc>
                <a:spcPct val="100000"/>
              </a:lnSpc>
              <a:spcBef>
                <a:spcPts val="0"/>
              </a:spcBef>
              <a:spcAft>
                <a:spcPts val="0"/>
              </a:spcAft>
              <a:buClr>
                <a:srgbClr val="000000"/>
              </a:buClr>
              <a:buSzPts val="1200"/>
              <a:buNone/>
              <a:defRPr/>
            </a:lvl5pPr>
            <a:lvl6pPr indent="-228600" lvl="5" marL="2743200" rtl="0" algn="l">
              <a:spcBef>
                <a:spcPts val="300"/>
              </a:spcBef>
              <a:spcAft>
                <a:spcPts val="0"/>
              </a:spcAft>
              <a:buClr>
                <a:schemeClr val="dk1"/>
              </a:buClr>
              <a:buSzPts val="1300"/>
              <a:buNone/>
              <a:defRPr/>
            </a:lvl6pPr>
            <a:lvl7pPr indent="-228600" lvl="6" marL="3200400" rtl="0" algn="l">
              <a:lnSpc>
                <a:spcPct val="100000"/>
              </a:lnSpc>
              <a:spcBef>
                <a:spcPts val="0"/>
              </a:spcBef>
              <a:spcAft>
                <a:spcPts val="0"/>
              </a:spcAft>
              <a:buClr>
                <a:srgbClr val="000000"/>
              </a:buClr>
              <a:buSzPts val="1300"/>
              <a:buNone/>
              <a:defRPr/>
            </a:lvl7pPr>
            <a:lvl8pPr indent="-311150" lvl="7" marL="3657600" rtl="0" algn="l">
              <a:spcBef>
                <a:spcPts val="300"/>
              </a:spcBef>
              <a:spcAft>
                <a:spcPts val="0"/>
              </a:spcAft>
              <a:buClr>
                <a:schemeClr val="dk1"/>
              </a:buClr>
              <a:buSzPts val="1300"/>
              <a:buChar char="•"/>
              <a:defRPr/>
            </a:lvl8pPr>
            <a:lvl9pPr indent="-311150" lvl="8" marL="4114800" rtl="0" algn="l">
              <a:spcBef>
                <a:spcPts val="300"/>
              </a:spcBef>
              <a:spcAft>
                <a:spcPts val="0"/>
              </a:spcAft>
              <a:buClr>
                <a:schemeClr val="dk1"/>
              </a:buClr>
              <a:buSzPts val="1300"/>
              <a:buChar char="•"/>
              <a:defRPr/>
            </a:lvl9pPr>
          </a:lstStyle>
          <a:p/>
        </p:txBody>
      </p:sp>
      <p:sp>
        <p:nvSpPr>
          <p:cNvPr id="1410" name="Google Shape;1410;p234"/>
          <p:cNvSpPr txBox="1"/>
          <p:nvPr>
            <p:ph idx="3" type="body"/>
          </p:nvPr>
        </p:nvSpPr>
        <p:spPr>
          <a:xfrm>
            <a:off x="3826586" y="4373889"/>
            <a:ext cx="1508700" cy="207600"/>
          </a:xfrm>
          <a:prstGeom prst="rect">
            <a:avLst/>
          </a:prstGeom>
          <a:noFill/>
          <a:ln>
            <a:noFill/>
          </a:ln>
        </p:spPr>
        <p:txBody>
          <a:bodyPr anchorCtr="0" anchor="t" bIns="34275" lIns="68575" spcFirstLastPara="1" rIns="68575" wrap="square" tIns="34275">
            <a:noAutofit/>
          </a:bodyPr>
          <a:lstStyle>
            <a:lvl1pPr indent="-228600" lvl="0" marL="457200" rtl="0" algn="ctr">
              <a:lnSpc>
                <a:spcPct val="100000"/>
              </a:lnSpc>
              <a:spcBef>
                <a:spcPts val="0"/>
              </a:spcBef>
              <a:spcAft>
                <a:spcPts val="0"/>
              </a:spcAft>
              <a:buClr>
                <a:schemeClr val="lt1"/>
              </a:buClr>
              <a:buSzPts val="800"/>
              <a:buNone/>
              <a:defRPr b="1" sz="900">
                <a:solidFill>
                  <a:schemeClr val="lt1"/>
                </a:solidFill>
                <a:latin typeface="Quattrocento Sans"/>
                <a:ea typeface="Quattrocento Sans"/>
                <a:cs typeface="Quattrocento Sans"/>
                <a:sym typeface="Quattrocento Sans"/>
              </a:defRPr>
            </a:lvl1pPr>
            <a:lvl2pPr indent="-228600" lvl="1" marL="914400" rtl="0" algn="l">
              <a:lnSpc>
                <a:spcPct val="100000"/>
              </a:lnSpc>
              <a:spcBef>
                <a:spcPts val="0"/>
              </a:spcBef>
              <a:spcAft>
                <a:spcPts val="0"/>
              </a:spcAft>
              <a:buClr>
                <a:srgbClr val="000000"/>
              </a:buClr>
              <a:buSzPts val="1200"/>
              <a:buNone/>
              <a:defRPr/>
            </a:lvl2pPr>
            <a:lvl3pPr indent="-228600" lvl="2" marL="1371600" rtl="0" algn="l">
              <a:lnSpc>
                <a:spcPct val="100000"/>
              </a:lnSpc>
              <a:spcBef>
                <a:spcPts val="0"/>
              </a:spcBef>
              <a:spcAft>
                <a:spcPts val="0"/>
              </a:spcAft>
              <a:buClr>
                <a:schemeClr val="dk2"/>
              </a:buClr>
              <a:buSzPts val="1200"/>
              <a:buNone/>
              <a:defRPr/>
            </a:lvl3pPr>
            <a:lvl4pPr indent="-228600" lvl="3" marL="1828800" rtl="0" algn="l">
              <a:lnSpc>
                <a:spcPct val="100000"/>
              </a:lnSpc>
              <a:spcBef>
                <a:spcPts val="0"/>
              </a:spcBef>
              <a:spcAft>
                <a:spcPts val="0"/>
              </a:spcAft>
              <a:buClr>
                <a:srgbClr val="000000"/>
              </a:buClr>
              <a:buSzPts val="1200"/>
              <a:buNone/>
              <a:defRPr/>
            </a:lvl4pPr>
            <a:lvl5pPr indent="-228600" lvl="4" marL="2286000" rtl="0" algn="l">
              <a:lnSpc>
                <a:spcPct val="100000"/>
              </a:lnSpc>
              <a:spcBef>
                <a:spcPts val="0"/>
              </a:spcBef>
              <a:spcAft>
                <a:spcPts val="0"/>
              </a:spcAft>
              <a:buClr>
                <a:srgbClr val="000000"/>
              </a:buClr>
              <a:buSzPts val="1200"/>
              <a:buNone/>
              <a:defRPr/>
            </a:lvl5pPr>
            <a:lvl6pPr indent="-228600" lvl="5" marL="2743200" rtl="0" algn="l">
              <a:spcBef>
                <a:spcPts val="300"/>
              </a:spcBef>
              <a:spcAft>
                <a:spcPts val="0"/>
              </a:spcAft>
              <a:buClr>
                <a:schemeClr val="dk1"/>
              </a:buClr>
              <a:buSzPts val="1300"/>
              <a:buNone/>
              <a:defRPr/>
            </a:lvl6pPr>
            <a:lvl7pPr indent="-228600" lvl="6" marL="3200400" rtl="0" algn="l">
              <a:lnSpc>
                <a:spcPct val="100000"/>
              </a:lnSpc>
              <a:spcBef>
                <a:spcPts val="0"/>
              </a:spcBef>
              <a:spcAft>
                <a:spcPts val="0"/>
              </a:spcAft>
              <a:buClr>
                <a:srgbClr val="000000"/>
              </a:buClr>
              <a:buSzPts val="1300"/>
              <a:buNone/>
              <a:defRPr/>
            </a:lvl7pPr>
            <a:lvl8pPr indent="-311150" lvl="7" marL="3657600" rtl="0" algn="l">
              <a:spcBef>
                <a:spcPts val="300"/>
              </a:spcBef>
              <a:spcAft>
                <a:spcPts val="0"/>
              </a:spcAft>
              <a:buClr>
                <a:schemeClr val="dk1"/>
              </a:buClr>
              <a:buSzPts val="1300"/>
              <a:buChar char="•"/>
              <a:defRPr/>
            </a:lvl8pPr>
            <a:lvl9pPr indent="-311150" lvl="8" marL="4114800" rtl="0" algn="l">
              <a:spcBef>
                <a:spcPts val="300"/>
              </a:spcBef>
              <a:spcAft>
                <a:spcPts val="0"/>
              </a:spcAft>
              <a:buClr>
                <a:schemeClr val="dk1"/>
              </a:buClr>
              <a:buSzPts val="1300"/>
              <a:buChar char="•"/>
              <a:defRPr/>
            </a:lvl9pPr>
          </a:lstStyle>
          <a:p/>
        </p:txBody>
      </p:sp>
      <p:sp>
        <p:nvSpPr>
          <p:cNvPr id="1411" name="Google Shape;1411;p234"/>
          <p:cNvSpPr txBox="1"/>
          <p:nvPr>
            <p:ph idx="4" type="body"/>
          </p:nvPr>
        </p:nvSpPr>
        <p:spPr>
          <a:xfrm>
            <a:off x="5549050" y="4373889"/>
            <a:ext cx="1508700" cy="207600"/>
          </a:xfrm>
          <a:prstGeom prst="rect">
            <a:avLst/>
          </a:prstGeom>
          <a:noFill/>
          <a:ln>
            <a:noFill/>
          </a:ln>
        </p:spPr>
        <p:txBody>
          <a:bodyPr anchorCtr="0" anchor="t" bIns="34275" lIns="68575" spcFirstLastPara="1" rIns="68575" wrap="square" tIns="34275">
            <a:noAutofit/>
          </a:bodyPr>
          <a:lstStyle>
            <a:lvl1pPr indent="-228600" lvl="0" marL="457200" rtl="0" algn="ctr">
              <a:lnSpc>
                <a:spcPct val="100000"/>
              </a:lnSpc>
              <a:spcBef>
                <a:spcPts val="0"/>
              </a:spcBef>
              <a:spcAft>
                <a:spcPts val="0"/>
              </a:spcAft>
              <a:buClr>
                <a:schemeClr val="lt1"/>
              </a:buClr>
              <a:buSzPts val="800"/>
              <a:buNone/>
              <a:defRPr b="1" sz="900">
                <a:solidFill>
                  <a:schemeClr val="lt1"/>
                </a:solidFill>
                <a:latin typeface="Quattrocento Sans"/>
                <a:ea typeface="Quattrocento Sans"/>
                <a:cs typeface="Quattrocento Sans"/>
                <a:sym typeface="Quattrocento Sans"/>
              </a:defRPr>
            </a:lvl1pPr>
            <a:lvl2pPr indent="-228600" lvl="1" marL="914400" rtl="0" algn="l">
              <a:lnSpc>
                <a:spcPct val="100000"/>
              </a:lnSpc>
              <a:spcBef>
                <a:spcPts val="0"/>
              </a:spcBef>
              <a:spcAft>
                <a:spcPts val="0"/>
              </a:spcAft>
              <a:buClr>
                <a:srgbClr val="000000"/>
              </a:buClr>
              <a:buSzPts val="1200"/>
              <a:buNone/>
              <a:defRPr/>
            </a:lvl2pPr>
            <a:lvl3pPr indent="-228600" lvl="2" marL="1371600" rtl="0" algn="l">
              <a:lnSpc>
                <a:spcPct val="100000"/>
              </a:lnSpc>
              <a:spcBef>
                <a:spcPts val="0"/>
              </a:spcBef>
              <a:spcAft>
                <a:spcPts val="0"/>
              </a:spcAft>
              <a:buClr>
                <a:schemeClr val="dk2"/>
              </a:buClr>
              <a:buSzPts val="1200"/>
              <a:buNone/>
              <a:defRPr/>
            </a:lvl3pPr>
            <a:lvl4pPr indent="-228600" lvl="3" marL="1828800" rtl="0" algn="l">
              <a:lnSpc>
                <a:spcPct val="100000"/>
              </a:lnSpc>
              <a:spcBef>
                <a:spcPts val="0"/>
              </a:spcBef>
              <a:spcAft>
                <a:spcPts val="0"/>
              </a:spcAft>
              <a:buClr>
                <a:srgbClr val="000000"/>
              </a:buClr>
              <a:buSzPts val="1200"/>
              <a:buNone/>
              <a:defRPr/>
            </a:lvl4pPr>
            <a:lvl5pPr indent="-228600" lvl="4" marL="2286000" rtl="0" algn="l">
              <a:lnSpc>
                <a:spcPct val="100000"/>
              </a:lnSpc>
              <a:spcBef>
                <a:spcPts val="0"/>
              </a:spcBef>
              <a:spcAft>
                <a:spcPts val="0"/>
              </a:spcAft>
              <a:buClr>
                <a:srgbClr val="000000"/>
              </a:buClr>
              <a:buSzPts val="1200"/>
              <a:buNone/>
              <a:defRPr/>
            </a:lvl5pPr>
            <a:lvl6pPr indent="-228600" lvl="5" marL="2743200" rtl="0" algn="l">
              <a:spcBef>
                <a:spcPts val="300"/>
              </a:spcBef>
              <a:spcAft>
                <a:spcPts val="0"/>
              </a:spcAft>
              <a:buClr>
                <a:schemeClr val="dk1"/>
              </a:buClr>
              <a:buSzPts val="1300"/>
              <a:buNone/>
              <a:defRPr/>
            </a:lvl6pPr>
            <a:lvl7pPr indent="-228600" lvl="6" marL="3200400" rtl="0" algn="l">
              <a:lnSpc>
                <a:spcPct val="100000"/>
              </a:lnSpc>
              <a:spcBef>
                <a:spcPts val="0"/>
              </a:spcBef>
              <a:spcAft>
                <a:spcPts val="0"/>
              </a:spcAft>
              <a:buClr>
                <a:srgbClr val="000000"/>
              </a:buClr>
              <a:buSzPts val="1300"/>
              <a:buNone/>
              <a:defRPr/>
            </a:lvl7pPr>
            <a:lvl8pPr indent="-311150" lvl="7" marL="3657600" rtl="0" algn="l">
              <a:spcBef>
                <a:spcPts val="300"/>
              </a:spcBef>
              <a:spcAft>
                <a:spcPts val="0"/>
              </a:spcAft>
              <a:buClr>
                <a:schemeClr val="dk1"/>
              </a:buClr>
              <a:buSzPts val="1300"/>
              <a:buChar char="•"/>
              <a:defRPr/>
            </a:lvl8pPr>
            <a:lvl9pPr indent="-311150" lvl="8" marL="4114800" rtl="0" algn="l">
              <a:spcBef>
                <a:spcPts val="300"/>
              </a:spcBef>
              <a:spcAft>
                <a:spcPts val="0"/>
              </a:spcAft>
              <a:buClr>
                <a:schemeClr val="dk1"/>
              </a:buClr>
              <a:buSzPts val="1300"/>
              <a:buChar char="•"/>
              <a:defRPr/>
            </a:lvl9pPr>
          </a:lstStyle>
          <a:p/>
        </p:txBody>
      </p:sp>
      <p:sp>
        <p:nvSpPr>
          <p:cNvPr id="1412" name="Google Shape;1412;p234"/>
          <p:cNvSpPr txBox="1"/>
          <p:nvPr>
            <p:ph idx="5" type="body"/>
          </p:nvPr>
        </p:nvSpPr>
        <p:spPr>
          <a:xfrm>
            <a:off x="7271513" y="4373889"/>
            <a:ext cx="1508700" cy="207600"/>
          </a:xfrm>
          <a:prstGeom prst="rect">
            <a:avLst/>
          </a:prstGeom>
          <a:noFill/>
          <a:ln>
            <a:noFill/>
          </a:ln>
        </p:spPr>
        <p:txBody>
          <a:bodyPr anchorCtr="0" anchor="t" bIns="34275" lIns="68575" spcFirstLastPara="1" rIns="68575" wrap="square" tIns="34275">
            <a:noAutofit/>
          </a:bodyPr>
          <a:lstStyle>
            <a:lvl1pPr indent="-228600" lvl="0" marL="457200" rtl="0" algn="ctr">
              <a:lnSpc>
                <a:spcPct val="100000"/>
              </a:lnSpc>
              <a:spcBef>
                <a:spcPts val="0"/>
              </a:spcBef>
              <a:spcAft>
                <a:spcPts val="0"/>
              </a:spcAft>
              <a:buClr>
                <a:schemeClr val="lt1"/>
              </a:buClr>
              <a:buSzPts val="800"/>
              <a:buNone/>
              <a:defRPr b="1" sz="900">
                <a:solidFill>
                  <a:schemeClr val="lt1"/>
                </a:solidFill>
                <a:latin typeface="Quattrocento Sans"/>
                <a:ea typeface="Quattrocento Sans"/>
                <a:cs typeface="Quattrocento Sans"/>
                <a:sym typeface="Quattrocento Sans"/>
              </a:defRPr>
            </a:lvl1pPr>
            <a:lvl2pPr indent="-228600" lvl="1" marL="914400" rtl="0" algn="l">
              <a:lnSpc>
                <a:spcPct val="100000"/>
              </a:lnSpc>
              <a:spcBef>
                <a:spcPts val="0"/>
              </a:spcBef>
              <a:spcAft>
                <a:spcPts val="0"/>
              </a:spcAft>
              <a:buClr>
                <a:srgbClr val="000000"/>
              </a:buClr>
              <a:buSzPts val="1200"/>
              <a:buNone/>
              <a:defRPr/>
            </a:lvl2pPr>
            <a:lvl3pPr indent="-228600" lvl="2" marL="1371600" rtl="0" algn="l">
              <a:lnSpc>
                <a:spcPct val="100000"/>
              </a:lnSpc>
              <a:spcBef>
                <a:spcPts val="0"/>
              </a:spcBef>
              <a:spcAft>
                <a:spcPts val="0"/>
              </a:spcAft>
              <a:buClr>
                <a:schemeClr val="dk2"/>
              </a:buClr>
              <a:buSzPts val="1200"/>
              <a:buNone/>
              <a:defRPr/>
            </a:lvl3pPr>
            <a:lvl4pPr indent="-228600" lvl="3" marL="1828800" rtl="0" algn="l">
              <a:lnSpc>
                <a:spcPct val="100000"/>
              </a:lnSpc>
              <a:spcBef>
                <a:spcPts val="0"/>
              </a:spcBef>
              <a:spcAft>
                <a:spcPts val="0"/>
              </a:spcAft>
              <a:buClr>
                <a:srgbClr val="000000"/>
              </a:buClr>
              <a:buSzPts val="1200"/>
              <a:buNone/>
              <a:defRPr/>
            </a:lvl4pPr>
            <a:lvl5pPr indent="-228600" lvl="4" marL="2286000" rtl="0" algn="l">
              <a:lnSpc>
                <a:spcPct val="100000"/>
              </a:lnSpc>
              <a:spcBef>
                <a:spcPts val="0"/>
              </a:spcBef>
              <a:spcAft>
                <a:spcPts val="0"/>
              </a:spcAft>
              <a:buClr>
                <a:srgbClr val="000000"/>
              </a:buClr>
              <a:buSzPts val="1200"/>
              <a:buNone/>
              <a:defRPr/>
            </a:lvl5pPr>
            <a:lvl6pPr indent="-228600" lvl="5" marL="2743200" rtl="0" algn="l">
              <a:spcBef>
                <a:spcPts val="300"/>
              </a:spcBef>
              <a:spcAft>
                <a:spcPts val="0"/>
              </a:spcAft>
              <a:buClr>
                <a:schemeClr val="dk1"/>
              </a:buClr>
              <a:buSzPts val="1300"/>
              <a:buNone/>
              <a:defRPr/>
            </a:lvl6pPr>
            <a:lvl7pPr indent="-228600" lvl="6" marL="3200400" rtl="0" algn="l">
              <a:lnSpc>
                <a:spcPct val="100000"/>
              </a:lnSpc>
              <a:spcBef>
                <a:spcPts val="0"/>
              </a:spcBef>
              <a:spcAft>
                <a:spcPts val="0"/>
              </a:spcAft>
              <a:buClr>
                <a:srgbClr val="000000"/>
              </a:buClr>
              <a:buSzPts val="1300"/>
              <a:buNone/>
              <a:defRPr/>
            </a:lvl7pPr>
            <a:lvl8pPr indent="-311150" lvl="7" marL="3657600" rtl="0" algn="l">
              <a:spcBef>
                <a:spcPts val="300"/>
              </a:spcBef>
              <a:spcAft>
                <a:spcPts val="0"/>
              </a:spcAft>
              <a:buClr>
                <a:schemeClr val="dk1"/>
              </a:buClr>
              <a:buSzPts val="1300"/>
              <a:buChar char="•"/>
              <a:defRPr/>
            </a:lvl8pPr>
            <a:lvl9pPr indent="-311150" lvl="8" marL="4114800" rtl="0" algn="l">
              <a:spcBef>
                <a:spcPts val="300"/>
              </a:spcBef>
              <a:spcAft>
                <a:spcPts val="0"/>
              </a:spcAft>
              <a:buClr>
                <a:schemeClr val="dk1"/>
              </a:buClr>
              <a:buSzPts val="1300"/>
              <a:buChar char="•"/>
              <a:defRPr/>
            </a:lvl9pPr>
          </a:lstStyle>
          <a:p/>
        </p:txBody>
      </p:sp>
      <p:sp>
        <p:nvSpPr>
          <p:cNvPr id="1413" name="Google Shape;1413;p234"/>
          <p:cNvSpPr txBox="1"/>
          <p:nvPr>
            <p:ph idx="6" type="body"/>
          </p:nvPr>
        </p:nvSpPr>
        <p:spPr>
          <a:xfrm>
            <a:off x="381656" y="941087"/>
            <a:ext cx="1508700" cy="394500"/>
          </a:xfrm>
          <a:prstGeom prst="rect">
            <a:avLst/>
          </a:prstGeom>
          <a:noFill/>
          <a:ln>
            <a:noFill/>
          </a:ln>
        </p:spPr>
        <p:txBody>
          <a:bodyPr anchorCtr="0" anchor="t" bIns="34275" lIns="68575" spcFirstLastPara="1" rIns="68575" wrap="square" tIns="34275">
            <a:noAutofit/>
          </a:bodyPr>
          <a:lstStyle>
            <a:lvl1pPr indent="-228600" lvl="0" marL="457200" rtl="0" algn="ctr">
              <a:lnSpc>
                <a:spcPct val="100000"/>
              </a:lnSpc>
              <a:spcBef>
                <a:spcPts val="0"/>
              </a:spcBef>
              <a:spcAft>
                <a:spcPts val="0"/>
              </a:spcAft>
              <a:buClr>
                <a:schemeClr val="dk2"/>
              </a:buClr>
              <a:buSzPts val="800"/>
              <a:buNone/>
              <a:defRPr sz="900">
                <a:solidFill>
                  <a:schemeClr val="dk2"/>
                </a:solidFill>
                <a:latin typeface="Quattrocento Sans"/>
                <a:ea typeface="Quattrocento Sans"/>
                <a:cs typeface="Quattrocento Sans"/>
                <a:sym typeface="Quattrocento Sans"/>
              </a:defRPr>
            </a:lvl1pPr>
            <a:lvl2pPr indent="-228600" lvl="1" marL="914400" rtl="0" algn="ctr">
              <a:lnSpc>
                <a:spcPct val="95000"/>
              </a:lnSpc>
              <a:spcBef>
                <a:spcPts val="600"/>
              </a:spcBef>
              <a:spcAft>
                <a:spcPts val="0"/>
              </a:spcAft>
              <a:buClr>
                <a:srgbClr val="000000"/>
              </a:buClr>
              <a:buSzPts val="700"/>
              <a:buFont typeface="Quattrocento Sans"/>
              <a:buNone/>
              <a:defRPr sz="700"/>
            </a:lvl2pPr>
            <a:lvl3pPr indent="-228600" lvl="2" marL="1371600" rtl="0" algn="l">
              <a:lnSpc>
                <a:spcPct val="100000"/>
              </a:lnSpc>
              <a:spcBef>
                <a:spcPts val="0"/>
              </a:spcBef>
              <a:spcAft>
                <a:spcPts val="0"/>
              </a:spcAft>
              <a:buClr>
                <a:schemeClr val="dk2"/>
              </a:buClr>
              <a:buSzPts val="1200"/>
              <a:buNone/>
              <a:defRPr/>
            </a:lvl3pPr>
            <a:lvl4pPr indent="-228600" lvl="3" marL="1828800" rtl="0" algn="l">
              <a:lnSpc>
                <a:spcPct val="100000"/>
              </a:lnSpc>
              <a:spcBef>
                <a:spcPts val="0"/>
              </a:spcBef>
              <a:spcAft>
                <a:spcPts val="0"/>
              </a:spcAft>
              <a:buClr>
                <a:srgbClr val="000000"/>
              </a:buClr>
              <a:buSzPts val="1200"/>
              <a:buNone/>
              <a:defRPr/>
            </a:lvl4pPr>
            <a:lvl5pPr indent="-228600" lvl="4" marL="2286000" rtl="0" algn="l">
              <a:lnSpc>
                <a:spcPct val="100000"/>
              </a:lnSpc>
              <a:spcBef>
                <a:spcPts val="0"/>
              </a:spcBef>
              <a:spcAft>
                <a:spcPts val="0"/>
              </a:spcAft>
              <a:buClr>
                <a:srgbClr val="000000"/>
              </a:buClr>
              <a:buSzPts val="1200"/>
              <a:buNone/>
              <a:defRPr/>
            </a:lvl5pPr>
            <a:lvl6pPr indent="-228600" lvl="5" marL="2743200" rtl="0" algn="l">
              <a:spcBef>
                <a:spcPts val="300"/>
              </a:spcBef>
              <a:spcAft>
                <a:spcPts val="0"/>
              </a:spcAft>
              <a:buClr>
                <a:schemeClr val="dk1"/>
              </a:buClr>
              <a:buSzPts val="1300"/>
              <a:buNone/>
              <a:defRPr/>
            </a:lvl6pPr>
            <a:lvl7pPr indent="-228600" lvl="6" marL="3200400" rtl="0" algn="l">
              <a:lnSpc>
                <a:spcPct val="100000"/>
              </a:lnSpc>
              <a:spcBef>
                <a:spcPts val="0"/>
              </a:spcBef>
              <a:spcAft>
                <a:spcPts val="0"/>
              </a:spcAft>
              <a:buClr>
                <a:srgbClr val="000000"/>
              </a:buClr>
              <a:buSzPts val="1300"/>
              <a:buNone/>
              <a:defRPr/>
            </a:lvl7pPr>
            <a:lvl8pPr indent="-311150" lvl="7" marL="3657600" rtl="0" algn="l">
              <a:spcBef>
                <a:spcPts val="300"/>
              </a:spcBef>
              <a:spcAft>
                <a:spcPts val="0"/>
              </a:spcAft>
              <a:buClr>
                <a:schemeClr val="dk1"/>
              </a:buClr>
              <a:buSzPts val="1300"/>
              <a:buChar char="•"/>
              <a:defRPr/>
            </a:lvl8pPr>
            <a:lvl9pPr indent="-311150" lvl="8" marL="4114800" rtl="0" algn="l">
              <a:spcBef>
                <a:spcPts val="300"/>
              </a:spcBef>
              <a:spcAft>
                <a:spcPts val="0"/>
              </a:spcAft>
              <a:buClr>
                <a:schemeClr val="dk1"/>
              </a:buClr>
              <a:buSzPts val="1300"/>
              <a:buChar char="•"/>
              <a:defRPr/>
            </a:lvl9pPr>
          </a:lstStyle>
          <a:p/>
        </p:txBody>
      </p:sp>
      <p:sp>
        <p:nvSpPr>
          <p:cNvPr id="1414" name="Google Shape;1414;p234"/>
          <p:cNvSpPr txBox="1"/>
          <p:nvPr>
            <p:ph type="title"/>
          </p:nvPr>
        </p:nvSpPr>
        <p:spPr>
          <a:xfrm>
            <a:off x="341995" y="469515"/>
            <a:ext cx="8478000" cy="2979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rgbClr val="000000"/>
              </a:buClr>
              <a:buSzPts val="1300"/>
              <a:buNone/>
              <a:defRPr/>
            </a:lvl1pPr>
            <a:lvl2pPr lvl="1" rtl="0">
              <a:spcBef>
                <a:spcPts val="0"/>
              </a:spcBef>
              <a:spcAft>
                <a:spcPts val="0"/>
              </a:spcAft>
              <a:buSzPts val="1000"/>
              <a:buNone/>
              <a:defRPr/>
            </a:lvl2pPr>
            <a:lvl3pPr lvl="2" rtl="0">
              <a:spcBef>
                <a:spcPts val="0"/>
              </a:spcBef>
              <a:spcAft>
                <a:spcPts val="0"/>
              </a:spcAft>
              <a:buSzPts val="1000"/>
              <a:buNone/>
              <a:defRPr/>
            </a:lvl3pPr>
            <a:lvl4pPr lvl="3" rtl="0">
              <a:spcBef>
                <a:spcPts val="0"/>
              </a:spcBef>
              <a:spcAft>
                <a:spcPts val="0"/>
              </a:spcAft>
              <a:buSzPts val="10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000"/>
              <a:buNone/>
              <a:defRPr/>
            </a:lvl7pPr>
            <a:lvl8pPr lvl="7" rtl="0">
              <a:spcBef>
                <a:spcPts val="0"/>
              </a:spcBef>
              <a:spcAft>
                <a:spcPts val="0"/>
              </a:spcAft>
              <a:buSzPts val="1000"/>
              <a:buNone/>
              <a:defRPr/>
            </a:lvl8pPr>
            <a:lvl9pPr lvl="8" rtl="0">
              <a:spcBef>
                <a:spcPts val="0"/>
              </a:spcBef>
              <a:spcAft>
                <a:spcPts val="0"/>
              </a:spcAft>
              <a:buSzPts val="1000"/>
              <a:buNone/>
              <a:defRPr/>
            </a:lvl9pPr>
          </a:lstStyle>
          <a:p/>
        </p:txBody>
      </p:sp>
      <p:sp>
        <p:nvSpPr>
          <p:cNvPr id="1415" name="Google Shape;1415;p234"/>
          <p:cNvSpPr txBox="1"/>
          <p:nvPr>
            <p:ph idx="7" type="body"/>
          </p:nvPr>
        </p:nvSpPr>
        <p:spPr>
          <a:xfrm>
            <a:off x="2104119" y="941087"/>
            <a:ext cx="1508700" cy="394500"/>
          </a:xfrm>
          <a:prstGeom prst="rect">
            <a:avLst/>
          </a:prstGeom>
          <a:noFill/>
          <a:ln>
            <a:noFill/>
          </a:ln>
        </p:spPr>
        <p:txBody>
          <a:bodyPr anchorCtr="0" anchor="t" bIns="34275" lIns="68575" spcFirstLastPara="1" rIns="68575" wrap="square" tIns="34275">
            <a:noAutofit/>
          </a:bodyPr>
          <a:lstStyle>
            <a:lvl1pPr indent="-228600" lvl="0" marL="457200" rtl="0" algn="ctr">
              <a:lnSpc>
                <a:spcPct val="100000"/>
              </a:lnSpc>
              <a:spcBef>
                <a:spcPts val="0"/>
              </a:spcBef>
              <a:spcAft>
                <a:spcPts val="0"/>
              </a:spcAft>
              <a:buClr>
                <a:schemeClr val="dk2"/>
              </a:buClr>
              <a:buSzPts val="800"/>
              <a:buNone/>
              <a:defRPr sz="900">
                <a:solidFill>
                  <a:schemeClr val="dk2"/>
                </a:solidFill>
                <a:latin typeface="Quattrocento Sans"/>
                <a:ea typeface="Quattrocento Sans"/>
                <a:cs typeface="Quattrocento Sans"/>
                <a:sym typeface="Quattrocento Sans"/>
              </a:defRPr>
            </a:lvl1pPr>
            <a:lvl2pPr indent="-228600" lvl="1" marL="914400" rtl="0" algn="ctr">
              <a:lnSpc>
                <a:spcPct val="95000"/>
              </a:lnSpc>
              <a:spcBef>
                <a:spcPts val="600"/>
              </a:spcBef>
              <a:spcAft>
                <a:spcPts val="0"/>
              </a:spcAft>
              <a:buClr>
                <a:srgbClr val="000000"/>
              </a:buClr>
              <a:buSzPts val="700"/>
              <a:buFont typeface="Quattrocento Sans"/>
              <a:buNone/>
              <a:defRPr sz="700"/>
            </a:lvl2pPr>
            <a:lvl3pPr indent="-228600" lvl="2" marL="1371600" rtl="0" algn="l">
              <a:lnSpc>
                <a:spcPct val="100000"/>
              </a:lnSpc>
              <a:spcBef>
                <a:spcPts val="0"/>
              </a:spcBef>
              <a:spcAft>
                <a:spcPts val="0"/>
              </a:spcAft>
              <a:buClr>
                <a:schemeClr val="dk2"/>
              </a:buClr>
              <a:buSzPts val="1200"/>
              <a:buNone/>
              <a:defRPr/>
            </a:lvl3pPr>
            <a:lvl4pPr indent="-228600" lvl="3" marL="1828800" rtl="0" algn="l">
              <a:lnSpc>
                <a:spcPct val="100000"/>
              </a:lnSpc>
              <a:spcBef>
                <a:spcPts val="0"/>
              </a:spcBef>
              <a:spcAft>
                <a:spcPts val="0"/>
              </a:spcAft>
              <a:buClr>
                <a:srgbClr val="000000"/>
              </a:buClr>
              <a:buSzPts val="1200"/>
              <a:buNone/>
              <a:defRPr/>
            </a:lvl4pPr>
            <a:lvl5pPr indent="-228600" lvl="4" marL="2286000" rtl="0" algn="l">
              <a:lnSpc>
                <a:spcPct val="100000"/>
              </a:lnSpc>
              <a:spcBef>
                <a:spcPts val="0"/>
              </a:spcBef>
              <a:spcAft>
                <a:spcPts val="0"/>
              </a:spcAft>
              <a:buClr>
                <a:srgbClr val="000000"/>
              </a:buClr>
              <a:buSzPts val="1200"/>
              <a:buNone/>
              <a:defRPr/>
            </a:lvl5pPr>
            <a:lvl6pPr indent="-228600" lvl="5" marL="2743200" rtl="0" algn="l">
              <a:spcBef>
                <a:spcPts val="300"/>
              </a:spcBef>
              <a:spcAft>
                <a:spcPts val="0"/>
              </a:spcAft>
              <a:buClr>
                <a:schemeClr val="dk1"/>
              </a:buClr>
              <a:buSzPts val="1300"/>
              <a:buNone/>
              <a:defRPr/>
            </a:lvl6pPr>
            <a:lvl7pPr indent="-228600" lvl="6" marL="3200400" rtl="0" algn="l">
              <a:lnSpc>
                <a:spcPct val="100000"/>
              </a:lnSpc>
              <a:spcBef>
                <a:spcPts val="0"/>
              </a:spcBef>
              <a:spcAft>
                <a:spcPts val="0"/>
              </a:spcAft>
              <a:buClr>
                <a:srgbClr val="000000"/>
              </a:buClr>
              <a:buSzPts val="1300"/>
              <a:buNone/>
              <a:defRPr/>
            </a:lvl7pPr>
            <a:lvl8pPr indent="-311150" lvl="7" marL="3657600" rtl="0" algn="l">
              <a:spcBef>
                <a:spcPts val="300"/>
              </a:spcBef>
              <a:spcAft>
                <a:spcPts val="0"/>
              </a:spcAft>
              <a:buClr>
                <a:schemeClr val="dk1"/>
              </a:buClr>
              <a:buSzPts val="1300"/>
              <a:buChar char="•"/>
              <a:defRPr/>
            </a:lvl8pPr>
            <a:lvl9pPr indent="-311150" lvl="8" marL="4114800" rtl="0" algn="l">
              <a:spcBef>
                <a:spcPts val="300"/>
              </a:spcBef>
              <a:spcAft>
                <a:spcPts val="0"/>
              </a:spcAft>
              <a:buClr>
                <a:schemeClr val="dk1"/>
              </a:buClr>
              <a:buSzPts val="1300"/>
              <a:buChar char="•"/>
              <a:defRPr/>
            </a:lvl9pPr>
          </a:lstStyle>
          <a:p/>
        </p:txBody>
      </p:sp>
      <p:sp>
        <p:nvSpPr>
          <p:cNvPr id="1416" name="Google Shape;1416;p234"/>
          <p:cNvSpPr txBox="1"/>
          <p:nvPr>
            <p:ph idx="8" type="body"/>
          </p:nvPr>
        </p:nvSpPr>
        <p:spPr>
          <a:xfrm>
            <a:off x="3826586" y="941087"/>
            <a:ext cx="1508700" cy="394500"/>
          </a:xfrm>
          <a:prstGeom prst="rect">
            <a:avLst/>
          </a:prstGeom>
          <a:noFill/>
          <a:ln>
            <a:noFill/>
          </a:ln>
        </p:spPr>
        <p:txBody>
          <a:bodyPr anchorCtr="0" anchor="t" bIns="34275" lIns="68575" spcFirstLastPara="1" rIns="68575" wrap="square" tIns="34275">
            <a:noAutofit/>
          </a:bodyPr>
          <a:lstStyle>
            <a:lvl1pPr indent="-228600" lvl="0" marL="457200" rtl="0" algn="ctr">
              <a:lnSpc>
                <a:spcPct val="100000"/>
              </a:lnSpc>
              <a:spcBef>
                <a:spcPts val="0"/>
              </a:spcBef>
              <a:spcAft>
                <a:spcPts val="0"/>
              </a:spcAft>
              <a:buClr>
                <a:schemeClr val="dk2"/>
              </a:buClr>
              <a:buSzPts val="800"/>
              <a:buNone/>
              <a:defRPr sz="900">
                <a:solidFill>
                  <a:schemeClr val="dk2"/>
                </a:solidFill>
                <a:latin typeface="Quattrocento Sans"/>
                <a:ea typeface="Quattrocento Sans"/>
                <a:cs typeface="Quattrocento Sans"/>
                <a:sym typeface="Quattrocento Sans"/>
              </a:defRPr>
            </a:lvl1pPr>
            <a:lvl2pPr indent="-228600" lvl="1" marL="914400" rtl="0" algn="ctr">
              <a:lnSpc>
                <a:spcPct val="95000"/>
              </a:lnSpc>
              <a:spcBef>
                <a:spcPts val="600"/>
              </a:spcBef>
              <a:spcAft>
                <a:spcPts val="0"/>
              </a:spcAft>
              <a:buClr>
                <a:srgbClr val="000000"/>
              </a:buClr>
              <a:buSzPts val="700"/>
              <a:buFont typeface="Quattrocento Sans"/>
              <a:buNone/>
              <a:defRPr sz="700"/>
            </a:lvl2pPr>
            <a:lvl3pPr indent="-228600" lvl="2" marL="1371600" rtl="0" algn="l">
              <a:lnSpc>
                <a:spcPct val="100000"/>
              </a:lnSpc>
              <a:spcBef>
                <a:spcPts val="0"/>
              </a:spcBef>
              <a:spcAft>
                <a:spcPts val="0"/>
              </a:spcAft>
              <a:buClr>
                <a:schemeClr val="dk2"/>
              </a:buClr>
              <a:buSzPts val="1200"/>
              <a:buNone/>
              <a:defRPr/>
            </a:lvl3pPr>
            <a:lvl4pPr indent="-228600" lvl="3" marL="1828800" rtl="0" algn="l">
              <a:lnSpc>
                <a:spcPct val="100000"/>
              </a:lnSpc>
              <a:spcBef>
                <a:spcPts val="0"/>
              </a:spcBef>
              <a:spcAft>
                <a:spcPts val="0"/>
              </a:spcAft>
              <a:buClr>
                <a:srgbClr val="000000"/>
              </a:buClr>
              <a:buSzPts val="1200"/>
              <a:buNone/>
              <a:defRPr/>
            </a:lvl4pPr>
            <a:lvl5pPr indent="-228600" lvl="4" marL="2286000" rtl="0" algn="l">
              <a:lnSpc>
                <a:spcPct val="100000"/>
              </a:lnSpc>
              <a:spcBef>
                <a:spcPts val="0"/>
              </a:spcBef>
              <a:spcAft>
                <a:spcPts val="0"/>
              </a:spcAft>
              <a:buClr>
                <a:srgbClr val="000000"/>
              </a:buClr>
              <a:buSzPts val="1200"/>
              <a:buNone/>
              <a:defRPr/>
            </a:lvl5pPr>
            <a:lvl6pPr indent="-228600" lvl="5" marL="2743200" rtl="0" algn="l">
              <a:spcBef>
                <a:spcPts val="300"/>
              </a:spcBef>
              <a:spcAft>
                <a:spcPts val="0"/>
              </a:spcAft>
              <a:buClr>
                <a:schemeClr val="dk1"/>
              </a:buClr>
              <a:buSzPts val="1300"/>
              <a:buNone/>
              <a:defRPr/>
            </a:lvl6pPr>
            <a:lvl7pPr indent="-228600" lvl="6" marL="3200400" rtl="0" algn="l">
              <a:lnSpc>
                <a:spcPct val="100000"/>
              </a:lnSpc>
              <a:spcBef>
                <a:spcPts val="0"/>
              </a:spcBef>
              <a:spcAft>
                <a:spcPts val="0"/>
              </a:spcAft>
              <a:buClr>
                <a:srgbClr val="000000"/>
              </a:buClr>
              <a:buSzPts val="1300"/>
              <a:buNone/>
              <a:defRPr/>
            </a:lvl7pPr>
            <a:lvl8pPr indent="-311150" lvl="7" marL="3657600" rtl="0" algn="l">
              <a:spcBef>
                <a:spcPts val="300"/>
              </a:spcBef>
              <a:spcAft>
                <a:spcPts val="0"/>
              </a:spcAft>
              <a:buClr>
                <a:schemeClr val="dk1"/>
              </a:buClr>
              <a:buSzPts val="1300"/>
              <a:buChar char="•"/>
              <a:defRPr/>
            </a:lvl8pPr>
            <a:lvl9pPr indent="-311150" lvl="8" marL="4114800" rtl="0" algn="l">
              <a:spcBef>
                <a:spcPts val="300"/>
              </a:spcBef>
              <a:spcAft>
                <a:spcPts val="0"/>
              </a:spcAft>
              <a:buClr>
                <a:schemeClr val="dk1"/>
              </a:buClr>
              <a:buSzPts val="1300"/>
              <a:buChar char="•"/>
              <a:defRPr/>
            </a:lvl9pPr>
          </a:lstStyle>
          <a:p/>
        </p:txBody>
      </p:sp>
      <p:sp>
        <p:nvSpPr>
          <p:cNvPr id="1417" name="Google Shape;1417;p234"/>
          <p:cNvSpPr txBox="1"/>
          <p:nvPr>
            <p:ph idx="9" type="body"/>
          </p:nvPr>
        </p:nvSpPr>
        <p:spPr>
          <a:xfrm>
            <a:off x="5549048" y="941087"/>
            <a:ext cx="1508700" cy="394500"/>
          </a:xfrm>
          <a:prstGeom prst="rect">
            <a:avLst/>
          </a:prstGeom>
          <a:noFill/>
          <a:ln>
            <a:noFill/>
          </a:ln>
        </p:spPr>
        <p:txBody>
          <a:bodyPr anchorCtr="0" anchor="t" bIns="34275" lIns="68575" spcFirstLastPara="1" rIns="68575" wrap="square" tIns="34275">
            <a:noAutofit/>
          </a:bodyPr>
          <a:lstStyle>
            <a:lvl1pPr indent="-228600" lvl="0" marL="457200" rtl="0" algn="ctr">
              <a:lnSpc>
                <a:spcPct val="100000"/>
              </a:lnSpc>
              <a:spcBef>
                <a:spcPts val="0"/>
              </a:spcBef>
              <a:spcAft>
                <a:spcPts val="0"/>
              </a:spcAft>
              <a:buClr>
                <a:schemeClr val="dk2"/>
              </a:buClr>
              <a:buSzPts val="800"/>
              <a:buNone/>
              <a:defRPr sz="900">
                <a:solidFill>
                  <a:schemeClr val="dk2"/>
                </a:solidFill>
                <a:latin typeface="Quattrocento Sans"/>
                <a:ea typeface="Quattrocento Sans"/>
                <a:cs typeface="Quattrocento Sans"/>
                <a:sym typeface="Quattrocento Sans"/>
              </a:defRPr>
            </a:lvl1pPr>
            <a:lvl2pPr indent="-228600" lvl="1" marL="914400" rtl="0" algn="ctr">
              <a:lnSpc>
                <a:spcPct val="95000"/>
              </a:lnSpc>
              <a:spcBef>
                <a:spcPts val="600"/>
              </a:spcBef>
              <a:spcAft>
                <a:spcPts val="0"/>
              </a:spcAft>
              <a:buClr>
                <a:srgbClr val="000000"/>
              </a:buClr>
              <a:buSzPts val="700"/>
              <a:buFont typeface="Quattrocento Sans"/>
              <a:buNone/>
              <a:defRPr sz="700"/>
            </a:lvl2pPr>
            <a:lvl3pPr indent="-228600" lvl="2" marL="1371600" rtl="0" algn="l">
              <a:lnSpc>
                <a:spcPct val="100000"/>
              </a:lnSpc>
              <a:spcBef>
                <a:spcPts val="0"/>
              </a:spcBef>
              <a:spcAft>
                <a:spcPts val="0"/>
              </a:spcAft>
              <a:buClr>
                <a:schemeClr val="dk2"/>
              </a:buClr>
              <a:buSzPts val="1200"/>
              <a:buNone/>
              <a:defRPr/>
            </a:lvl3pPr>
            <a:lvl4pPr indent="-228600" lvl="3" marL="1828800" rtl="0" algn="l">
              <a:lnSpc>
                <a:spcPct val="100000"/>
              </a:lnSpc>
              <a:spcBef>
                <a:spcPts val="0"/>
              </a:spcBef>
              <a:spcAft>
                <a:spcPts val="0"/>
              </a:spcAft>
              <a:buClr>
                <a:srgbClr val="000000"/>
              </a:buClr>
              <a:buSzPts val="1200"/>
              <a:buNone/>
              <a:defRPr/>
            </a:lvl4pPr>
            <a:lvl5pPr indent="-228600" lvl="4" marL="2286000" rtl="0" algn="l">
              <a:lnSpc>
                <a:spcPct val="100000"/>
              </a:lnSpc>
              <a:spcBef>
                <a:spcPts val="0"/>
              </a:spcBef>
              <a:spcAft>
                <a:spcPts val="0"/>
              </a:spcAft>
              <a:buClr>
                <a:srgbClr val="000000"/>
              </a:buClr>
              <a:buSzPts val="1200"/>
              <a:buNone/>
              <a:defRPr/>
            </a:lvl5pPr>
            <a:lvl6pPr indent="-228600" lvl="5" marL="2743200" rtl="0" algn="l">
              <a:spcBef>
                <a:spcPts val="300"/>
              </a:spcBef>
              <a:spcAft>
                <a:spcPts val="0"/>
              </a:spcAft>
              <a:buClr>
                <a:schemeClr val="dk1"/>
              </a:buClr>
              <a:buSzPts val="1300"/>
              <a:buNone/>
              <a:defRPr/>
            </a:lvl6pPr>
            <a:lvl7pPr indent="-228600" lvl="6" marL="3200400" rtl="0" algn="l">
              <a:lnSpc>
                <a:spcPct val="100000"/>
              </a:lnSpc>
              <a:spcBef>
                <a:spcPts val="0"/>
              </a:spcBef>
              <a:spcAft>
                <a:spcPts val="0"/>
              </a:spcAft>
              <a:buClr>
                <a:srgbClr val="000000"/>
              </a:buClr>
              <a:buSzPts val="1300"/>
              <a:buNone/>
              <a:defRPr/>
            </a:lvl7pPr>
            <a:lvl8pPr indent="-311150" lvl="7" marL="3657600" rtl="0" algn="l">
              <a:spcBef>
                <a:spcPts val="300"/>
              </a:spcBef>
              <a:spcAft>
                <a:spcPts val="0"/>
              </a:spcAft>
              <a:buClr>
                <a:schemeClr val="dk1"/>
              </a:buClr>
              <a:buSzPts val="1300"/>
              <a:buChar char="•"/>
              <a:defRPr/>
            </a:lvl8pPr>
            <a:lvl9pPr indent="-311150" lvl="8" marL="4114800" rtl="0" algn="l">
              <a:spcBef>
                <a:spcPts val="300"/>
              </a:spcBef>
              <a:spcAft>
                <a:spcPts val="0"/>
              </a:spcAft>
              <a:buClr>
                <a:schemeClr val="dk1"/>
              </a:buClr>
              <a:buSzPts val="1300"/>
              <a:buChar char="•"/>
              <a:defRPr/>
            </a:lvl9pPr>
          </a:lstStyle>
          <a:p/>
        </p:txBody>
      </p:sp>
      <p:sp>
        <p:nvSpPr>
          <p:cNvPr id="1418" name="Google Shape;1418;p234"/>
          <p:cNvSpPr txBox="1"/>
          <p:nvPr>
            <p:ph idx="13" type="body"/>
          </p:nvPr>
        </p:nvSpPr>
        <p:spPr>
          <a:xfrm>
            <a:off x="7271513" y="941087"/>
            <a:ext cx="1508700" cy="394500"/>
          </a:xfrm>
          <a:prstGeom prst="rect">
            <a:avLst/>
          </a:prstGeom>
          <a:noFill/>
          <a:ln>
            <a:noFill/>
          </a:ln>
        </p:spPr>
        <p:txBody>
          <a:bodyPr anchorCtr="0" anchor="t" bIns="34275" lIns="68575" spcFirstLastPara="1" rIns="68575" wrap="square" tIns="34275">
            <a:noAutofit/>
          </a:bodyPr>
          <a:lstStyle>
            <a:lvl1pPr indent="-228600" lvl="0" marL="457200" rtl="0" algn="ctr">
              <a:lnSpc>
                <a:spcPct val="100000"/>
              </a:lnSpc>
              <a:spcBef>
                <a:spcPts val="0"/>
              </a:spcBef>
              <a:spcAft>
                <a:spcPts val="0"/>
              </a:spcAft>
              <a:buClr>
                <a:schemeClr val="dk2"/>
              </a:buClr>
              <a:buSzPts val="800"/>
              <a:buNone/>
              <a:defRPr sz="900">
                <a:solidFill>
                  <a:schemeClr val="dk2"/>
                </a:solidFill>
                <a:latin typeface="Quattrocento Sans"/>
                <a:ea typeface="Quattrocento Sans"/>
                <a:cs typeface="Quattrocento Sans"/>
                <a:sym typeface="Quattrocento Sans"/>
              </a:defRPr>
            </a:lvl1pPr>
            <a:lvl2pPr indent="-228600" lvl="1" marL="914400" rtl="0" algn="ctr">
              <a:lnSpc>
                <a:spcPct val="95000"/>
              </a:lnSpc>
              <a:spcBef>
                <a:spcPts val="600"/>
              </a:spcBef>
              <a:spcAft>
                <a:spcPts val="0"/>
              </a:spcAft>
              <a:buClr>
                <a:srgbClr val="000000"/>
              </a:buClr>
              <a:buSzPts val="700"/>
              <a:buFont typeface="Quattrocento Sans"/>
              <a:buNone/>
              <a:defRPr sz="700"/>
            </a:lvl2pPr>
            <a:lvl3pPr indent="-228600" lvl="2" marL="1371600" rtl="0" algn="l">
              <a:lnSpc>
                <a:spcPct val="100000"/>
              </a:lnSpc>
              <a:spcBef>
                <a:spcPts val="0"/>
              </a:spcBef>
              <a:spcAft>
                <a:spcPts val="0"/>
              </a:spcAft>
              <a:buClr>
                <a:schemeClr val="dk2"/>
              </a:buClr>
              <a:buSzPts val="1200"/>
              <a:buNone/>
              <a:defRPr/>
            </a:lvl3pPr>
            <a:lvl4pPr indent="-228600" lvl="3" marL="1828800" rtl="0" algn="l">
              <a:lnSpc>
                <a:spcPct val="100000"/>
              </a:lnSpc>
              <a:spcBef>
                <a:spcPts val="0"/>
              </a:spcBef>
              <a:spcAft>
                <a:spcPts val="0"/>
              </a:spcAft>
              <a:buClr>
                <a:srgbClr val="000000"/>
              </a:buClr>
              <a:buSzPts val="1200"/>
              <a:buNone/>
              <a:defRPr/>
            </a:lvl4pPr>
            <a:lvl5pPr indent="-228600" lvl="4" marL="2286000" rtl="0" algn="l">
              <a:lnSpc>
                <a:spcPct val="100000"/>
              </a:lnSpc>
              <a:spcBef>
                <a:spcPts val="0"/>
              </a:spcBef>
              <a:spcAft>
                <a:spcPts val="0"/>
              </a:spcAft>
              <a:buClr>
                <a:srgbClr val="000000"/>
              </a:buClr>
              <a:buSzPts val="1200"/>
              <a:buNone/>
              <a:defRPr/>
            </a:lvl5pPr>
            <a:lvl6pPr indent="-228600" lvl="5" marL="2743200" rtl="0" algn="l">
              <a:spcBef>
                <a:spcPts val="300"/>
              </a:spcBef>
              <a:spcAft>
                <a:spcPts val="0"/>
              </a:spcAft>
              <a:buClr>
                <a:schemeClr val="dk1"/>
              </a:buClr>
              <a:buSzPts val="1300"/>
              <a:buNone/>
              <a:defRPr/>
            </a:lvl6pPr>
            <a:lvl7pPr indent="-228600" lvl="6" marL="3200400" rtl="0" algn="l">
              <a:lnSpc>
                <a:spcPct val="100000"/>
              </a:lnSpc>
              <a:spcBef>
                <a:spcPts val="0"/>
              </a:spcBef>
              <a:spcAft>
                <a:spcPts val="0"/>
              </a:spcAft>
              <a:buClr>
                <a:srgbClr val="000000"/>
              </a:buClr>
              <a:buSzPts val="1300"/>
              <a:buNone/>
              <a:defRPr/>
            </a:lvl7pPr>
            <a:lvl8pPr indent="-311150" lvl="7" marL="3657600" rtl="0" algn="l">
              <a:spcBef>
                <a:spcPts val="300"/>
              </a:spcBef>
              <a:spcAft>
                <a:spcPts val="0"/>
              </a:spcAft>
              <a:buClr>
                <a:schemeClr val="dk1"/>
              </a:buClr>
              <a:buSzPts val="1300"/>
              <a:buChar char="•"/>
              <a:defRPr/>
            </a:lvl8pPr>
            <a:lvl9pPr indent="-311150" lvl="8" marL="4114800" rtl="0" algn="l">
              <a:spcBef>
                <a:spcPts val="300"/>
              </a:spcBef>
              <a:spcAft>
                <a:spcPts val="0"/>
              </a:spcAft>
              <a:buClr>
                <a:schemeClr val="dk1"/>
              </a:buClr>
              <a:buSzPts val="1300"/>
              <a:buChar char="•"/>
              <a:defRPr/>
            </a:lvl9pPr>
          </a:lstStyle>
          <a:p/>
        </p:txBody>
      </p:sp>
      <p:sp>
        <p:nvSpPr>
          <p:cNvPr id="1419" name="Google Shape;1419;p234"/>
          <p:cNvSpPr txBox="1"/>
          <p:nvPr>
            <p:ph idx="14" type="body"/>
          </p:nvPr>
        </p:nvSpPr>
        <p:spPr>
          <a:xfrm>
            <a:off x="381656" y="2657368"/>
            <a:ext cx="1508700" cy="417300"/>
          </a:xfrm>
          <a:prstGeom prst="rect">
            <a:avLst/>
          </a:prstGeom>
          <a:noFill/>
          <a:ln>
            <a:noFill/>
          </a:ln>
        </p:spPr>
        <p:txBody>
          <a:bodyPr anchorCtr="0" anchor="t" bIns="34275" lIns="68575" spcFirstLastPara="1" rIns="68575" wrap="square" tIns="34275">
            <a:noAutofit/>
          </a:bodyPr>
          <a:lstStyle>
            <a:lvl1pPr indent="-228600" lvl="0" marL="457200" rtl="0" algn="ctr">
              <a:lnSpc>
                <a:spcPct val="100000"/>
              </a:lnSpc>
              <a:spcBef>
                <a:spcPts val="0"/>
              </a:spcBef>
              <a:spcAft>
                <a:spcPts val="0"/>
              </a:spcAft>
              <a:buClr>
                <a:schemeClr val="dk2"/>
              </a:buClr>
              <a:buSzPts val="1000"/>
              <a:buNone/>
              <a:defRPr sz="1000">
                <a:solidFill>
                  <a:schemeClr val="dk2"/>
                </a:solidFill>
                <a:latin typeface="Quattrocento Sans"/>
                <a:ea typeface="Quattrocento Sans"/>
                <a:cs typeface="Quattrocento Sans"/>
                <a:sym typeface="Quattrocento Sans"/>
              </a:defRPr>
            </a:lvl1pPr>
            <a:lvl2pPr indent="-228600" lvl="1" marL="914400" rtl="0" algn="ctr">
              <a:lnSpc>
                <a:spcPct val="95000"/>
              </a:lnSpc>
              <a:spcBef>
                <a:spcPts val="600"/>
              </a:spcBef>
              <a:spcAft>
                <a:spcPts val="0"/>
              </a:spcAft>
              <a:buClr>
                <a:srgbClr val="000000"/>
              </a:buClr>
              <a:buSzPts val="700"/>
              <a:buFont typeface="Quattrocento Sans"/>
              <a:buNone/>
              <a:defRPr sz="700"/>
            </a:lvl2pPr>
            <a:lvl3pPr indent="-228600" lvl="2" marL="1371600" rtl="0" algn="l">
              <a:lnSpc>
                <a:spcPct val="100000"/>
              </a:lnSpc>
              <a:spcBef>
                <a:spcPts val="0"/>
              </a:spcBef>
              <a:spcAft>
                <a:spcPts val="0"/>
              </a:spcAft>
              <a:buClr>
                <a:schemeClr val="dk2"/>
              </a:buClr>
              <a:buSzPts val="1200"/>
              <a:buNone/>
              <a:defRPr/>
            </a:lvl3pPr>
            <a:lvl4pPr indent="-228600" lvl="3" marL="1828800" rtl="0" algn="l">
              <a:lnSpc>
                <a:spcPct val="100000"/>
              </a:lnSpc>
              <a:spcBef>
                <a:spcPts val="0"/>
              </a:spcBef>
              <a:spcAft>
                <a:spcPts val="0"/>
              </a:spcAft>
              <a:buClr>
                <a:srgbClr val="000000"/>
              </a:buClr>
              <a:buSzPts val="1200"/>
              <a:buNone/>
              <a:defRPr/>
            </a:lvl4pPr>
            <a:lvl5pPr indent="-228600" lvl="4" marL="2286000" rtl="0" algn="l">
              <a:lnSpc>
                <a:spcPct val="100000"/>
              </a:lnSpc>
              <a:spcBef>
                <a:spcPts val="0"/>
              </a:spcBef>
              <a:spcAft>
                <a:spcPts val="0"/>
              </a:spcAft>
              <a:buClr>
                <a:srgbClr val="000000"/>
              </a:buClr>
              <a:buSzPts val="1200"/>
              <a:buNone/>
              <a:defRPr/>
            </a:lvl5pPr>
            <a:lvl6pPr indent="-228600" lvl="5" marL="2743200" rtl="0" algn="l">
              <a:spcBef>
                <a:spcPts val="300"/>
              </a:spcBef>
              <a:spcAft>
                <a:spcPts val="0"/>
              </a:spcAft>
              <a:buClr>
                <a:schemeClr val="dk1"/>
              </a:buClr>
              <a:buSzPts val="1300"/>
              <a:buNone/>
              <a:defRPr/>
            </a:lvl6pPr>
            <a:lvl7pPr indent="-228600" lvl="6" marL="3200400" rtl="0" algn="l">
              <a:lnSpc>
                <a:spcPct val="100000"/>
              </a:lnSpc>
              <a:spcBef>
                <a:spcPts val="0"/>
              </a:spcBef>
              <a:spcAft>
                <a:spcPts val="0"/>
              </a:spcAft>
              <a:buClr>
                <a:srgbClr val="000000"/>
              </a:buClr>
              <a:buSzPts val="1300"/>
              <a:buNone/>
              <a:defRPr/>
            </a:lvl7pPr>
            <a:lvl8pPr indent="-311150" lvl="7" marL="3657600" rtl="0" algn="l">
              <a:spcBef>
                <a:spcPts val="300"/>
              </a:spcBef>
              <a:spcAft>
                <a:spcPts val="0"/>
              </a:spcAft>
              <a:buClr>
                <a:schemeClr val="dk1"/>
              </a:buClr>
              <a:buSzPts val="1300"/>
              <a:buChar char="•"/>
              <a:defRPr/>
            </a:lvl8pPr>
            <a:lvl9pPr indent="-311150" lvl="8" marL="4114800" rtl="0" algn="l">
              <a:spcBef>
                <a:spcPts val="300"/>
              </a:spcBef>
              <a:spcAft>
                <a:spcPts val="0"/>
              </a:spcAft>
              <a:buClr>
                <a:schemeClr val="dk1"/>
              </a:buClr>
              <a:buSzPts val="1300"/>
              <a:buChar char="•"/>
              <a:defRPr/>
            </a:lvl9pPr>
          </a:lstStyle>
          <a:p/>
        </p:txBody>
      </p:sp>
      <p:sp>
        <p:nvSpPr>
          <p:cNvPr id="1420" name="Google Shape;1420;p234"/>
          <p:cNvSpPr txBox="1"/>
          <p:nvPr>
            <p:ph idx="15" type="body"/>
          </p:nvPr>
        </p:nvSpPr>
        <p:spPr>
          <a:xfrm>
            <a:off x="2104120" y="2657368"/>
            <a:ext cx="1508700" cy="417300"/>
          </a:xfrm>
          <a:prstGeom prst="rect">
            <a:avLst/>
          </a:prstGeom>
          <a:noFill/>
          <a:ln>
            <a:noFill/>
          </a:ln>
        </p:spPr>
        <p:txBody>
          <a:bodyPr anchorCtr="0" anchor="t" bIns="34275" lIns="68575" spcFirstLastPara="1" rIns="68575" wrap="square" tIns="34275">
            <a:noAutofit/>
          </a:bodyPr>
          <a:lstStyle>
            <a:lvl1pPr indent="-228600" lvl="0" marL="457200" rtl="0" algn="ctr">
              <a:lnSpc>
                <a:spcPct val="100000"/>
              </a:lnSpc>
              <a:spcBef>
                <a:spcPts val="0"/>
              </a:spcBef>
              <a:spcAft>
                <a:spcPts val="0"/>
              </a:spcAft>
              <a:buClr>
                <a:schemeClr val="dk2"/>
              </a:buClr>
              <a:buSzPts val="1000"/>
              <a:buNone/>
              <a:defRPr sz="1000">
                <a:solidFill>
                  <a:schemeClr val="dk2"/>
                </a:solidFill>
                <a:latin typeface="Quattrocento Sans"/>
                <a:ea typeface="Quattrocento Sans"/>
                <a:cs typeface="Quattrocento Sans"/>
                <a:sym typeface="Quattrocento Sans"/>
              </a:defRPr>
            </a:lvl1pPr>
            <a:lvl2pPr indent="-228600" lvl="1" marL="914400" rtl="0" algn="ctr">
              <a:lnSpc>
                <a:spcPct val="95000"/>
              </a:lnSpc>
              <a:spcBef>
                <a:spcPts val="600"/>
              </a:spcBef>
              <a:spcAft>
                <a:spcPts val="0"/>
              </a:spcAft>
              <a:buClr>
                <a:srgbClr val="000000"/>
              </a:buClr>
              <a:buSzPts val="700"/>
              <a:buFont typeface="Quattrocento Sans"/>
              <a:buNone/>
              <a:defRPr sz="700"/>
            </a:lvl2pPr>
            <a:lvl3pPr indent="-228600" lvl="2" marL="1371600" rtl="0" algn="l">
              <a:lnSpc>
                <a:spcPct val="100000"/>
              </a:lnSpc>
              <a:spcBef>
                <a:spcPts val="0"/>
              </a:spcBef>
              <a:spcAft>
                <a:spcPts val="0"/>
              </a:spcAft>
              <a:buClr>
                <a:schemeClr val="dk2"/>
              </a:buClr>
              <a:buSzPts val="1200"/>
              <a:buNone/>
              <a:defRPr/>
            </a:lvl3pPr>
            <a:lvl4pPr indent="-228600" lvl="3" marL="1828800" rtl="0" algn="l">
              <a:lnSpc>
                <a:spcPct val="100000"/>
              </a:lnSpc>
              <a:spcBef>
                <a:spcPts val="0"/>
              </a:spcBef>
              <a:spcAft>
                <a:spcPts val="0"/>
              </a:spcAft>
              <a:buClr>
                <a:srgbClr val="000000"/>
              </a:buClr>
              <a:buSzPts val="1200"/>
              <a:buNone/>
              <a:defRPr/>
            </a:lvl4pPr>
            <a:lvl5pPr indent="-228600" lvl="4" marL="2286000" rtl="0" algn="l">
              <a:lnSpc>
                <a:spcPct val="100000"/>
              </a:lnSpc>
              <a:spcBef>
                <a:spcPts val="0"/>
              </a:spcBef>
              <a:spcAft>
                <a:spcPts val="0"/>
              </a:spcAft>
              <a:buClr>
                <a:srgbClr val="000000"/>
              </a:buClr>
              <a:buSzPts val="1200"/>
              <a:buNone/>
              <a:defRPr/>
            </a:lvl5pPr>
            <a:lvl6pPr indent="-228600" lvl="5" marL="2743200" rtl="0" algn="l">
              <a:spcBef>
                <a:spcPts val="300"/>
              </a:spcBef>
              <a:spcAft>
                <a:spcPts val="0"/>
              </a:spcAft>
              <a:buClr>
                <a:schemeClr val="dk1"/>
              </a:buClr>
              <a:buSzPts val="1300"/>
              <a:buNone/>
              <a:defRPr/>
            </a:lvl6pPr>
            <a:lvl7pPr indent="-228600" lvl="6" marL="3200400" rtl="0" algn="l">
              <a:lnSpc>
                <a:spcPct val="100000"/>
              </a:lnSpc>
              <a:spcBef>
                <a:spcPts val="0"/>
              </a:spcBef>
              <a:spcAft>
                <a:spcPts val="0"/>
              </a:spcAft>
              <a:buClr>
                <a:srgbClr val="000000"/>
              </a:buClr>
              <a:buSzPts val="1300"/>
              <a:buNone/>
              <a:defRPr/>
            </a:lvl7pPr>
            <a:lvl8pPr indent="-311150" lvl="7" marL="3657600" rtl="0" algn="l">
              <a:spcBef>
                <a:spcPts val="300"/>
              </a:spcBef>
              <a:spcAft>
                <a:spcPts val="0"/>
              </a:spcAft>
              <a:buClr>
                <a:schemeClr val="dk1"/>
              </a:buClr>
              <a:buSzPts val="1300"/>
              <a:buChar char="•"/>
              <a:defRPr/>
            </a:lvl8pPr>
            <a:lvl9pPr indent="-311150" lvl="8" marL="4114800" rtl="0" algn="l">
              <a:spcBef>
                <a:spcPts val="300"/>
              </a:spcBef>
              <a:spcAft>
                <a:spcPts val="0"/>
              </a:spcAft>
              <a:buClr>
                <a:schemeClr val="dk1"/>
              </a:buClr>
              <a:buSzPts val="1300"/>
              <a:buChar char="•"/>
              <a:defRPr/>
            </a:lvl9pPr>
          </a:lstStyle>
          <a:p/>
        </p:txBody>
      </p:sp>
      <p:sp>
        <p:nvSpPr>
          <p:cNvPr id="1421" name="Google Shape;1421;p234"/>
          <p:cNvSpPr txBox="1"/>
          <p:nvPr>
            <p:ph idx="16" type="body"/>
          </p:nvPr>
        </p:nvSpPr>
        <p:spPr>
          <a:xfrm>
            <a:off x="3826585" y="2657368"/>
            <a:ext cx="1508700" cy="417300"/>
          </a:xfrm>
          <a:prstGeom prst="rect">
            <a:avLst/>
          </a:prstGeom>
          <a:noFill/>
          <a:ln>
            <a:noFill/>
          </a:ln>
        </p:spPr>
        <p:txBody>
          <a:bodyPr anchorCtr="0" anchor="t" bIns="34275" lIns="68575" spcFirstLastPara="1" rIns="68575" wrap="square" tIns="34275">
            <a:noAutofit/>
          </a:bodyPr>
          <a:lstStyle>
            <a:lvl1pPr indent="-228600" lvl="0" marL="457200" rtl="0" algn="ctr">
              <a:lnSpc>
                <a:spcPct val="100000"/>
              </a:lnSpc>
              <a:spcBef>
                <a:spcPts val="0"/>
              </a:spcBef>
              <a:spcAft>
                <a:spcPts val="0"/>
              </a:spcAft>
              <a:buClr>
                <a:schemeClr val="dk2"/>
              </a:buClr>
              <a:buSzPts val="1000"/>
              <a:buNone/>
              <a:defRPr sz="1000">
                <a:solidFill>
                  <a:schemeClr val="dk2"/>
                </a:solidFill>
                <a:latin typeface="Quattrocento Sans"/>
                <a:ea typeface="Quattrocento Sans"/>
                <a:cs typeface="Quattrocento Sans"/>
                <a:sym typeface="Quattrocento Sans"/>
              </a:defRPr>
            </a:lvl1pPr>
            <a:lvl2pPr indent="-228600" lvl="1" marL="914400" rtl="0" algn="ctr">
              <a:lnSpc>
                <a:spcPct val="95000"/>
              </a:lnSpc>
              <a:spcBef>
                <a:spcPts val="600"/>
              </a:spcBef>
              <a:spcAft>
                <a:spcPts val="0"/>
              </a:spcAft>
              <a:buClr>
                <a:srgbClr val="000000"/>
              </a:buClr>
              <a:buSzPts val="700"/>
              <a:buFont typeface="Quattrocento Sans"/>
              <a:buNone/>
              <a:defRPr sz="700"/>
            </a:lvl2pPr>
            <a:lvl3pPr indent="-228600" lvl="2" marL="1371600" rtl="0" algn="l">
              <a:lnSpc>
                <a:spcPct val="100000"/>
              </a:lnSpc>
              <a:spcBef>
                <a:spcPts val="0"/>
              </a:spcBef>
              <a:spcAft>
                <a:spcPts val="0"/>
              </a:spcAft>
              <a:buClr>
                <a:schemeClr val="dk2"/>
              </a:buClr>
              <a:buSzPts val="1200"/>
              <a:buNone/>
              <a:defRPr/>
            </a:lvl3pPr>
            <a:lvl4pPr indent="-228600" lvl="3" marL="1828800" rtl="0" algn="l">
              <a:lnSpc>
                <a:spcPct val="100000"/>
              </a:lnSpc>
              <a:spcBef>
                <a:spcPts val="0"/>
              </a:spcBef>
              <a:spcAft>
                <a:spcPts val="0"/>
              </a:spcAft>
              <a:buClr>
                <a:srgbClr val="000000"/>
              </a:buClr>
              <a:buSzPts val="1200"/>
              <a:buNone/>
              <a:defRPr/>
            </a:lvl4pPr>
            <a:lvl5pPr indent="-228600" lvl="4" marL="2286000" rtl="0" algn="l">
              <a:lnSpc>
                <a:spcPct val="100000"/>
              </a:lnSpc>
              <a:spcBef>
                <a:spcPts val="0"/>
              </a:spcBef>
              <a:spcAft>
                <a:spcPts val="0"/>
              </a:spcAft>
              <a:buClr>
                <a:srgbClr val="000000"/>
              </a:buClr>
              <a:buSzPts val="1200"/>
              <a:buNone/>
              <a:defRPr/>
            </a:lvl5pPr>
            <a:lvl6pPr indent="-228600" lvl="5" marL="2743200" rtl="0" algn="l">
              <a:spcBef>
                <a:spcPts val="300"/>
              </a:spcBef>
              <a:spcAft>
                <a:spcPts val="0"/>
              </a:spcAft>
              <a:buClr>
                <a:schemeClr val="dk1"/>
              </a:buClr>
              <a:buSzPts val="1300"/>
              <a:buNone/>
              <a:defRPr/>
            </a:lvl6pPr>
            <a:lvl7pPr indent="-228600" lvl="6" marL="3200400" rtl="0" algn="l">
              <a:lnSpc>
                <a:spcPct val="100000"/>
              </a:lnSpc>
              <a:spcBef>
                <a:spcPts val="0"/>
              </a:spcBef>
              <a:spcAft>
                <a:spcPts val="0"/>
              </a:spcAft>
              <a:buClr>
                <a:srgbClr val="000000"/>
              </a:buClr>
              <a:buSzPts val="1300"/>
              <a:buNone/>
              <a:defRPr/>
            </a:lvl7pPr>
            <a:lvl8pPr indent="-311150" lvl="7" marL="3657600" rtl="0" algn="l">
              <a:spcBef>
                <a:spcPts val="300"/>
              </a:spcBef>
              <a:spcAft>
                <a:spcPts val="0"/>
              </a:spcAft>
              <a:buClr>
                <a:schemeClr val="dk1"/>
              </a:buClr>
              <a:buSzPts val="1300"/>
              <a:buChar char="•"/>
              <a:defRPr/>
            </a:lvl8pPr>
            <a:lvl9pPr indent="-311150" lvl="8" marL="4114800" rtl="0" algn="l">
              <a:spcBef>
                <a:spcPts val="300"/>
              </a:spcBef>
              <a:spcAft>
                <a:spcPts val="0"/>
              </a:spcAft>
              <a:buClr>
                <a:schemeClr val="dk1"/>
              </a:buClr>
              <a:buSzPts val="1300"/>
              <a:buChar char="•"/>
              <a:defRPr/>
            </a:lvl9pPr>
          </a:lstStyle>
          <a:p/>
        </p:txBody>
      </p:sp>
      <p:sp>
        <p:nvSpPr>
          <p:cNvPr id="1422" name="Google Shape;1422;p234"/>
          <p:cNvSpPr txBox="1"/>
          <p:nvPr>
            <p:ph idx="17" type="body"/>
          </p:nvPr>
        </p:nvSpPr>
        <p:spPr>
          <a:xfrm>
            <a:off x="5549049" y="2657368"/>
            <a:ext cx="1508700" cy="417300"/>
          </a:xfrm>
          <a:prstGeom prst="rect">
            <a:avLst/>
          </a:prstGeom>
          <a:noFill/>
          <a:ln>
            <a:noFill/>
          </a:ln>
        </p:spPr>
        <p:txBody>
          <a:bodyPr anchorCtr="0" anchor="t" bIns="34275" lIns="68575" spcFirstLastPara="1" rIns="68575" wrap="square" tIns="34275">
            <a:noAutofit/>
          </a:bodyPr>
          <a:lstStyle>
            <a:lvl1pPr indent="-228600" lvl="0" marL="457200" rtl="0" algn="ctr">
              <a:lnSpc>
                <a:spcPct val="100000"/>
              </a:lnSpc>
              <a:spcBef>
                <a:spcPts val="0"/>
              </a:spcBef>
              <a:spcAft>
                <a:spcPts val="0"/>
              </a:spcAft>
              <a:buClr>
                <a:schemeClr val="dk2"/>
              </a:buClr>
              <a:buSzPts val="1000"/>
              <a:buNone/>
              <a:defRPr sz="1000">
                <a:solidFill>
                  <a:schemeClr val="dk2"/>
                </a:solidFill>
                <a:latin typeface="Quattrocento Sans"/>
                <a:ea typeface="Quattrocento Sans"/>
                <a:cs typeface="Quattrocento Sans"/>
                <a:sym typeface="Quattrocento Sans"/>
              </a:defRPr>
            </a:lvl1pPr>
            <a:lvl2pPr indent="-228600" lvl="1" marL="914400" rtl="0" algn="ctr">
              <a:lnSpc>
                <a:spcPct val="95000"/>
              </a:lnSpc>
              <a:spcBef>
                <a:spcPts val="600"/>
              </a:spcBef>
              <a:spcAft>
                <a:spcPts val="0"/>
              </a:spcAft>
              <a:buClr>
                <a:srgbClr val="000000"/>
              </a:buClr>
              <a:buSzPts val="700"/>
              <a:buFont typeface="Quattrocento Sans"/>
              <a:buNone/>
              <a:defRPr sz="700"/>
            </a:lvl2pPr>
            <a:lvl3pPr indent="-228600" lvl="2" marL="1371600" rtl="0" algn="l">
              <a:lnSpc>
                <a:spcPct val="100000"/>
              </a:lnSpc>
              <a:spcBef>
                <a:spcPts val="0"/>
              </a:spcBef>
              <a:spcAft>
                <a:spcPts val="0"/>
              </a:spcAft>
              <a:buClr>
                <a:schemeClr val="dk2"/>
              </a:buClr>
              <a:buSzPts val="1200"/>
              <a:buNone/>
              <a:defRPr/>
            </a:lvl3pPr>
            <a:lvl4pPr indent="-228600" lvl="3" marL="1828800" rtl="0" algn="l">
              <a:lnSpc>
                <a:spcPct val="100000"/>
              </a:lnSpc>
              <a:spcBef>
                <a:spcPts val="0"/>
              </a:spcBef>
              <a:spcAft>
                <a:spcPts val="0"/>
              </a:spcAft>
              <a:buClr>
                <a:srgbClr val="000000"/>
              </a:buClr>
              <a:buSzPts val="1200"/>
              <a:buNone/>
              <a:defRPr/>
            </a:lvl4pPr>
            <a:lvl5pPr indent="-228600" lvl="4" marL="2286000" rtl="0" algn="l">
              <a:lnSpc>
                <a:spcPct val="100000"/>
              </a:lnSpc>
              <a:spcBef>
                <a:spcPts val="0"/>
              </a:spcBef>
              <a:spcAft>
                <a:spcPts val="0"/>
              </a:spcAft>
              <a:buClr>
                <a:srgbClr val="000000"/>
              </a:buClr>
              <a:buSzPts val="1200"/>
              <a:buNone/>
              <a:defRPr/>
            </a:lvl5pPr>
            <a:lvl6pPr indent="-228600" lvl="5" marL="2743200" rtl="0" algn="l">
              <a:spcBef>
                <a:spcPts val="300"/>
              </a:spcBef>
              <a:spcAft>
                <a:spcPts val="0"/>
              </a:spcAft>
              <a:buClr>
                <a:schemeClr val="dk1"/>
              </a:buClr>
              <a:buSzPts val="1300"/>
              <a:buNone/>
              <a:defRPr/>
            </a:lvl6pPr>
            <a:lvl7pPr indent="-228600" lvl="6" marL="3200400" rtl="0" algn="l">
              <a:lnSpc>
                <a:spcPct val="100000"/>
              </a:lnSpc>
              <a:spcBef>
                <a:spcPts val="0"/>
              </a:spcBef>
              <a:spcAft>
                <a:spcPts val="0"/>
              </a:spcAft>
              <a:buClr>
                <a:srgbClr val="000000"/>
              </a:buClr>
              <a:buSzPts val="1300"/>
              <a:buNone/>
              <a:defRPr/>
            </a:lvl7pPr>
            <a:lvl8pPr indent="-311150" lvl="7" marL="3657600" rtl="0" algn="l">
              <a:spcBef>
                <a:spcPts val="300"/>
              </a:spcBef>
              <a:spcAft>
                <a:spcPts val="0"/>
              </a:spcAft>
              <a:buClr>
                <a:schemeClr val="dk1"/>
              </a:buClr>
              <a:buSzPts val="1300"/>
              <a:buChar char="•"/>
              <a:defRPr/>
            </a:lvl8pPr>
            <a:lvl9pPr indent="-311150" lvl="8" marL="4114800" rtl="0" algn="l">
              <a:spcBef>
                <a:spcPts val="300"/>
              </a:spcBef>
              <a:spcAft>
                <a:spcPts val="0"/>
              </a:spcAft>
              <a:buClr>
                <a:schemeClr val="dk1"/>
              </a:buClr>
              <a:buSzPts val="1300"/>
              <a:buChar char="•"/>
              <a:defRPr/>
            </a:lvl9pPr>
          </a:lstStyle>
          <a:p/>
        </p:txBody>
      </p:sp>
      <p:sp>
        <p:nvSpPr>
          <p:cNvPr id="1423" name="Google Shape;1423;p234"/>
          <p:cNvSpPr txBox="1"/>
          <p:nvPr>
            <p:ph idx="18" type="body"/>
          </p:nvPr>
        </p:nvSpPr>
        <p:spPr>
          <a:xfrm>
            <a:off x="7271513" y="2657368"/>
            <a:ext cx="1508700" cy="417300"/>
          </a:xfrm>
          <a:prstGeom prst="rect">
            <a:avLst/>
          </a:prstGeom>
          <a:noFill/>
          <a:ln>
            <a:noFill/>
          </a:ln>
        </p:spPr>
        <p:txBody>
          <a:bodyPr anchorCtr="0" anchor="t" bIns="34275" lIns="68575" spcFirstLastPara="1" rIns="68575" wrap="square" tIns="34275">
            <a:noAutofit/>
          </a:bodyPr>
          <a:lstStyle>
            <a:lvl1pPr indent="-228600" lvl="0" marL="457200" rtl="0" algn="ctr">
              <a:lnSpc>
                <a:spcPct val="100000"/>
              </a:lnSpc>
              <a:spcBef>
                <a:spcPts val="0"/>
              </a:spcBef>
              <a:spcAft>
                <a:spcPts val="0"/>
              </a:spcAft>
              <a:buClr>
                <a:schemeClr val="dk2"/>
              </a:buClr>
              <a:buSzPts val="1000"/>
              <a:buNone/>
              <a:defRPr sz="1000">
                <a:solidFill>
                  <a:schemeClr val="dk2"/>
                </a:solidFill>
                <a:latin typeface="Quattrocento Sans"/>
                <a:ea typeface="Quattrocento Sans"/>
                <a:cs typeface="Quattrocento Sans"/>
                <a:sym typeface="Quattrocento Sans"/>
              </a:defRPr>
            </a:lvl1pPr>
            <a:lvl2pPr indent="-228600" lvl="1" marL="914400" rtl="0" algn="ctr">
              <a:lnSpc>
                <a:spcPct val="95000"/>
              </a:lnSpc>
              <a:spcBef>
                <a:spcPts val="600"/>
              </a:spcBef>
              <a:spcAft>
                <a:spcPts val="0"/>
              </a:spcAft>
              <a:buClr>
                <a:srgbClr val="000000"/>
              </a:buClr>
              <a:buSzPts val="700"/>
              <a:buFont typeface="Quattrocento Sans"/>
              <a:buNone/>
              <a:defRPr sz="700"/>
            </a:lvl2pPr>
            <a:lvl3pPr indent="-228600" lvl="2" marL="1371600" rtl="0" algn="l">
              <a:lnSpc>
                <a:spcPct val="100000"/>
              </a:lnSpc>
              <a:spcBef>
                <a:spcPts val="0"/>
              </a:spcBef>
              <a:spcAft>
                <a:spcPts val="0"/>
              </a:spcAft>
              <a:buClr>
                <a:schemeClr val="dk2"/>
              </a:buClr>
              <a:buSzPts val="1200"/>
              <a:buNone/>
              <a:defRPr/>
            </a:lvl3pPr>
            <a:lvl4pPr indent="-228600" lvl="3" marL="1828800" rtl="0" algn="l">
              <a:lnSpc>
                <a:spcPct val="100000"/>
              </a:lnSpc>
              <a:spcBef>
                <a:spcPts val="0"/>
              </a:spcBef>
              <a:spcAft>
                <a:spcPts val="0"/>
              </a:spcAft>
              <a:buClr>
                <a:srgbClr val="000000"/>
              </a:buClr>
              <a:buSzPts val="1200"/>
              <a:buNone/>
              <a:defRPr/>
            </a:lvl4pPr>
            <a:lvl5pPr indent="-228600" lvl="4" marL="2286000" rtl="0" algn="l">
              <a:lnSpc>
                <a:spcPct val="100000"/>
              </a:lnSpc>
              <a:spcBef>
                <a:spcPts val="0"/>
              </a:spcBef>
              <a:spcAft>
                <a:spcPts val="0"/>
              </a:spcAft>
              <a:buClr>
                <a:srgbClr val="000000"/>
              </a:buClr>
              <a:buSzPts val="1200"/>
              <a:buNone/>
              <a:defRPr/>
            </a:lvl5pPr>
            <a:lvl6pPr indent="-228600" lvl="5" marL="2743200" rtl="0" algn="l">
              <a:spcBef>
                <a:spcPts val="300"/>
              </a:spcBef>
              <a:spcAft>
                <a:spcPts val="0"/>
              </a:spcAft>
              <a:buClr>
                <a:schemeClr val="dk1"/>
              </a:buClr>
              <a:buSzPts val="1300"/>
              <a:buNone/>
              <a:defRPr/>
            </a:lvl6pPr>
            <a:lvl7pPr indent="-228600" lvl="6" marL="3200400" rtl="0" algn="l">
              <a:lnSpc>
                <a:spcPct val="100000"/>
              </a:lnSpc>
              <a:spcBef>
                <a:spcPts val="0"/>
              </a:spcBef>
              <a:spcAft>
                <a:spcPts val="0"/>
              </a:spcAft>
              <a:buClr>
                <a:srgbClr val="000000"/>
              </a:buClr>
              <a:buSzPts val="1300"/>
              <a:buNone/>
              <a:defRPr/>
            </a:lvl7pPr>
            <a:lvl8pPr indent="-311150" lvl="7" marL="3657600" rtl="0" algn="l">
              <a:spcBef>
                <a:spcPts val="300"/>
              </a:spcBef>
              <a:spcAft>
                <a:spcPts val="0"/>
              </a:spcAft>
              <a:buClr>
                <a:schemeClr val="dk1"/>
              </a:buClr>
              <a:buSzPts val="1300"/>
              <a:buChar char="•"/>
              <a:defRPr/>
            </a:lvl8pPr>
            <a:lvl9pPr indent="-311150" lvl="8" marL="4114800" rtl="0" algn="l">
              <a:spcBef>
                <a:spcPts val="300"/>
              </a:spcBef>
              <a:spcAft>
                <a:spcPts val="0"/>
              </a:spcAft>
              <a:buClr>
                <a:schemeClr val="dk1"/>
              </a:buClr>
              <a:buSzPts val="1300"/>
              <a:buChar char="•"/>
              <a:defRPr/>
            </a:lvl9pPr>
          </a:lstStyle>
          <a:p/>
        </p:txBody>
      </p:sp>
      <p:pic>
        <p:nvPicPr>
          <p:cNvPr id="1424" name="Google Shape;1424;p234"/>
          <p:cNvPicPr preferRelativeResize="0"/>
          <p:nvPr/>
        </p:nvPicPr>
        <p:blipFill>
          <a:blip r:embed="rId2">
            <a:alphaModFix/>
          </a:blip>
          <a:stretch>
            <a:fillRect/>
          </a:stretch>
        </p:blipFill>
        <p:spPr>
          <a:xfrm>
            <a:off x="7731324" y="293638"/>
            <a:ext cx="1083526" cy="210283"/>
          </a:xfrm>
          <a:prstGeom prst="rect">
            <a:avLst/>
          </a:prstGeom>
          <a:noFill/>
          <a:ln>
            <a:noFill/>
          </a:ln>
        </p:spPr>
      </p:pic>
    </p:spTree>
  </p:cSld>
  <p:clrMapOvr>
    <a:masterClrMapping/>
  </p:clrMapOvr>
  <p:transition>
    <p:fade/>
  </p:transition>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p:cSld name="Comparison">
    <p:bg>
      <p:bgPr>
        <a:solidFill>
          <a:schemeClr val="dk1"/>
        </a:solidFill>
      </p:bgPr>
    </p:bg>
    <p:spTree>
      <p:nvGrpSpPr>
        <p:cNvPr id="1425" name="Shape 1425"/>
        <p:cNvGrpSpPr/>
        <p:nvPr/>
      </p:nvGrpSpPr>
      <p:grpSpPr>
        <a:xfrm>
          <a:off x="0" y="0"/>
          <a:ext cx="0" cy="0"/>
          <a:chOff x="0" y="0"/>
          <a:chExt cx="0" cy="0"/>
        </a:xfrm>
      </p:grpSpPr>
      <p:sp>
        <p:nvSpPr>
          <p:cNvPr id="1426" name="Google Shape;1426;p235"/>
          <p:cNvSpPr txBox="1"/>
          <p:nvPr>
            <p:ph idx="1" type="body"/>
          </p:nvPr>
        </p:nvSpPr>
        <p:spPr>
          <a:xfrm>
            <a:off x="254760" y="1286171"/>
            <a:ext cx="4238700" cy="479700"/>
          </a:xfrm>
          <a:prstGeom prst="rect">
            <a:avLst/>
          </a:prstGeom>
          <a:noFill/>
          <a:ln>
            <a:noFill/>
          </a:ln>
        </p:spPr>
        <p:txBody>
          <a:bodyPr anchorCtr="0" anchor="b" bIns="45700" lIns="91425" spcFirstLastPara="1" rIns="91425" wrap="square" tIns="45700">
            <a:noAutofit/>
          </a:bodyPr>
          <a:lstStyle>
            <a:lvl1pPr indent="-228600" lvl="0" marL="457200" rtl="0" algn="l">
              <a:lnSpc>
                <a:spcPct val="100000"/>
              </a:lnSpc>
              <a:spcBef>
                <a:spcPts val="500"/>
              </a:spcBef>
              <a:spcAft>
                <a:spcPts val="0"/>
              </a:spcAft>
              <a:buClr>
                <a:schemeClr val="lt1"/>
              </a:buClr>
              <a:buSzPts val="2100"/>
              <a:buNone/>
              <a:defRPr b="1" i="0" sz="2400">
                <a:solidFill>
                  <a:schemeClr val="lt1"/>
                </a:solidFill>
                <a:latin typeface="Source Sans Pro"/>
                <a:ea typeface="Source Sans Pro"/>
                <a:cs typeface="Source Sans Pro"/>
                <a:sym typeface="Source Sans Pro"/>
              </a:defRPr>
            </a:lvl1pPr>
            <a:lvl2pPr indent="-228600" lvl="1" marL="914400" rtl="0" algn="l">
              <a:lnSpc>
                <a:spcPct val="100000"/>
              </a:lnSpc>
              <a:spcBef>
                <a:spcPts val="400"/>
              </a:spcBef>
              <a:spcAft>
                <a:spcPts val="0"/>
              </a:spcAft>
              <a:buClr>
                <a:schemeClr val="lt1"/>
              </a:buClr>
              <a:buSzPts val="1800"/>
              <a:buNone/>
              <a:defRPr b="1" sz="2000"/>
            </a:lvl2pPr>
            <a:lvl3pPr indent="-228600" lvl="2" marL="1371600" rtl="0" algn="l">
              <a:lnSpc>
                <a:spcPct val="100000"/>
              </a:lnSpc>
              <a:spcBef>
                <a:spcPts val="400"/>
              </a:spcBef>
              <a:spcAft>
                <a:spcPts val="0"/>
              </a:spcAft>
              <a:buClr>
                <a:schemeClr val="lt1"/>
              </a:buClr>
              <a:buSzPts val="1500"/>
              <a:buNone/>
              <a:defRPr b="1" sz="1800"/>
            </a:lvl3pPr>
            <a:lvl4pPr indent="-228600" lvl="3" marL="1828800" rtl="0" algn="l">
              <a:lnSpc>
                <a:spcPct val="100000"/>
              </a:lnSpc>
              <a:spcBef>
                <a:spcPts val="300"/>
              </a:spcBef>
              <a:spcAft>
                <a:spcPts val="0"/>
              </a:spcAft>
              <a:buClr>
                <a:schemeClr val="lt1"/>
              </a:buClr>
              <a:buSzPts val="1500"/>
              <a:buNone/>
              <a:defRPr b="1" sz="1600"/>
            </a:lvl4pPr>
            <a:lvl5pPr indent="-228600" lvl="4" marL="2286000" rtl="0" algn="l">
              <a:lnSpc>
                <a:spcPct val="100000"/>
              </a:lnSpc>
              <a:spcBef>
                <a:spcPts val="300"/>
              </a:spcBef>
              <a:spcAft>
                <a:spcPts val="0"/>
              </a:spcAft>
              <a:buClr>
                <a:schemeClr val="lt1"/>
              </a:buClr>
              <a:buSzPts val="1200"/>
              <a:buNone/>
              <a:defRPr b="1" sz="1600"/>
            </a:lvl5pPr>
            <a:lvl6pPr indent="-228600" lvl="5" marL="2743200" rtl="0" algn="l">
              <a:lnSpc>
                <a:spcPct val="100000"/>
              </a:lnSpc>
              <a:spcBef>
                <a:spcPts val="300"/>
              </a:spcBef>
              <a:spcAft>
                <a:spcPts val="0"/>
              </a:spcAft>
              <a:buClr>
                <a:schemeClr val="dk1"/>
              </a:buClr>
              <a:buSzPts val="1600"/>
              <a:buNone/>
              <a:defRPr b="1" sz="1600"/>
            </a:lvl6pPr>
            <a:lvl7pPr indent="-228600" lvl="6" marL="3200400" rtl="0" algn="l">
              <a:lnSpc>
                <a:spcPct val="100000"/>
              </a:lnSpc>
              <a:spcBef>
                <a:spcPts val="300"/>
              </a:spcBef>
              <a:spcAft>
                <a:spcPts val="0"/>
              </a:spcAft>
              <a:buClr>
                <a:schemeClr val="dk1"/>
              </a:buClr>
              <a:buSzPts val="1600"/>
              <a:buNone/>
              <a:defRPr b="1" sz="1600"/>
            </a:lvl7pPr>
            <a:lvl8pPr indent="-228600" lvl="7" marL="3657600" rtl="0" algn="l">
              <a:lnSpc>
                <a:spcPct val="100000"/>
              </a:lnSpc>
              <a:spcBef>
                <a:spcPts val="300"/>
              </a:spcBef>
              <a:spcAft>
                <a:spcPts val="0"/>
              </a:spcAft>
              <a:buClr>
                <a:schemeClr val="dk1"/>
              </a:buClr>
              <a:buSzPts val="1600"/>
              <a:buNone/>
              <a:defRPr b="1" sz="1600"/>
            </a:lvl8pPr>
            <a:lvl9pPr indent="-228600" lvl="8" marL="4114800" rtl="0" algn="l">
              <a:lnSpc>
                <a:spcPct val="100000"/>
              </a:lnSpc>
              <a:spcBef>
                <a:spcPts val="300"/>
              </a:spcBef>
              <a:spcAft>
                <a:spcPts val="0"/>
              </a:spcAft>
              <a:buClr>
                <a:schemeClr val="dk1"/>
              </a:buClr>
              <a:buSzPts val="1600"/>
              <a:buNone/>
              <a:defRPr b="1" sz="1600"/>
            </a:lvl9pPr>
          </a:lstStyle>
          <a:p/>
        </p:txBody>
      </p:sp>
      <p:sp>
        <p:nvSpPr>
          <p:cNvPr id="1427" name="Google Shape;1427;p235"/>
          <p:cNvSpPr txBox="1"/>
          <p:nvPr>
            <p:ph idx="2" type="body"/>
          </p:nvPr>
        </p:nvSpPr>
        <p:spPr>
          <a:xfrm>
            <a:off x="4560360" y="1286171"/>
            <a:ext cx="4254900" cy="479700"/>
          </a:xfrm>
          <a:prstGeom prst="rect">
            <a:avLst/>
          </a:prstGeom>
          <a:noFill/>
          <a:ln>
            <a:noFill/>
          </a:ln>
        </p:spPr>
        <p:txBody>
          <a:bodyPr anchorCtr="0" anchor="b" bIns="45700" lIns="91425" spcFirstLastPara="1" rIns="91425" wrap="square" tIns="45700">
            <a:noAutofit/>
          </a:bodyPr>
          <a:lstStyle>
            <a:lvl1pPr indent="-228600" lvl="0" marL="457200" rtl="0" algn="l">
              <a:lnSpc>
                <a:spcPct val="100000"/>
              </a:lnSpc>
              <a:spcBef>
                <a:spcPts val="500"/>
              </a:spcBef>
              <a:spcAft>
                <a:spcPts val="0"/>
              </a:spcAft>
              <a:buClr>
                <a:schemeClr val="lt1"/>
              </a:buClr>
              <a:buSzPts val="2100"/>
              <a:buNone/>
              <a:defRPr b="1" i="0" sz="2400">
                <a:solidFill>
                  <a:schemeClr val="lt1"/>
                </a:solidFill>
                <a:latin typeface="Source Sans Pro"/>
                <a:ea typeface="Source Sans Pro"/>
                <a:cs typeface="Source Sans Pro"/>
                <a:sym typeface="Source Sans Pro"/>
              </a:defRPr>
            </a:lvl1pPr>
            <a:lvl2pPr indent="-228600" lvl="1" marL="914400" rtl="0" algn="l">
              <a:lnSpc>
                <a:spcPct val="100000"/>
              </a:lnSpc>
              <a:spcBef>
                <a:spcPts val="400"/>
              </a:spcBef>
              <a:spcAft>
                <a:spcPts val="0"/>
              </a:spcAft>
              <a:buClr>
                <a:schemeClr val="lt1"/>
              </a:buClr>
              <a:buSzPts val="1800"/>
              <a:buNone/>
              <a:defRPr b="1" sz="2000"/>
            </a:lvl2pPr>
            <a:lvl3pPr indent="-228600" lvl="2" marL="1371600" rtl="0" algn="l">
              <a:lnSpc>
                <a:spcPct val="100000"/>
              </a:lnSpc>
              <a:spcBef>
                <a:spcPts val="400"/>
              </a:spcBef>
              <a:spcAft>
                <a:spcPts val="0"/>
              </a:spcAft>
              <a:buClr>
                <a:schemeClr val="lt1"/>
              </a:buClr>
              <a:buSzPts val="1500"/>
              <a:buNone/>
              <a:defRPr b="1" sz="1800"/>
            </a:lvl3pPr>
            <a:lvl4pPr indent="-228600" lvl="3" marL="1828800" rtl="0" algn="l">
              <a:lnSpc>
                <a:spcPct val="100000"/>
              </a:lnSpc>
              <a:spcBef>
                <a:spcPts val="300"/>
              </a:spcBef>
              <a:spcAft>
                <a:spcPts val="0"/>
              </a:spcAft>
              <a:buClr>
                <a:schemeClr val="lt1"/>
              </a:buClr>
              <a:buSzPts val="1500"/>
              <a:buNone/>
              <a:defRPr b="1" sz="1600"/>
            </a:lvl4pPr>
            <a:lvl5pPr indent="-228600" lvl="4" marL="2286000" rtl="0" algn="l">
              <a:lnSpc>
                <a:spcPct val="100000"/>
              </a:lnSpc>
              <a:spcBef>
                <a:spcPts val="300"/>
              </a:spcBef>
              <a:spcAft>
                <a:spcPts val="0"/>
              </a:spcAft>
              <a:buClr>
                <a:schemeClr val="lt1"/>
              </a:buClr>
              <a:buSzPts val="1200"/>
              <a:buNone/>
              <a:defRPr b="1" sz="1600"/>
            </a:lvl5pPr>
            <a:lvl6pPr indent="-228600" lvl="5" marL="2743200" rtl="0" algn="l">
              <a:lnSpc>
                <a:spcPct val="100000"/>
              </a:lnSpc>
              <a:spcBef>
                <a:spcPts val="300"/>
              </a:spcBef>
              <a:spcAft>
                <a:spcPts val="0"/>
              </a:spcAft>
              <a:buClr>
                <a:schemeClr val="dk1"/>
              </a:buClr>
              <a:buSzPts val="1600"/>
              <a:buNone/>
              <a:defRPr b="1" sz="1600"/>
            </a:lvl6pPr>
            <a:lvl7pPr indent="-228600" lvl="6" marL="3200400" rtl="0" algn="l">
              <a:lnSpc>
                <a:spcPct val="100000"/>
              </a:lnSpc>
              <a:spcBef>
                <a:spcPts val="300"/>
              </a:spcBef>
              <a:spcAft>
                <a:spcPts val="0"/>
              </a:spcAft>
              <a:buClr>
                <a:schemeClr val="dk1"/>
              </a:buClr>
              <a:buSzPts val="1600"/>
              <a:buNone/>
              <a:defRPr b="1" sz="1600"/>
            </a:lvl7pPr>
            <a:lvl8pPr indent="-228600" lvl="7" marL="3657600" rtl="0" algn="l">
              <a:lnSpc>
                <a:spcPct val="100000"/>
              </a:lnSpc>
              <a:spcBef>
                <a:spcPts val="300"/>
              </a:spcBef>
              <a:spcAft>
                <a:spcPts val="0"/>
              </a:spcAft>
              <a:buClr>
                <a:schemeClr val="dk1"/>
              </a:buClr>
              <a:buSzPts val="1600"/>
              <a:buNone/>
              <a:defRPr b="1" sz="1600"/>
            </a:lvl8pPr>
            <a:lvl9pPr indent="-228600" lvl="8" marL="4114800" rtl="0" algn="l">
              <a:lnSpc>
                <a:spcPct val="100000"/>
              </a:lnSpc>
              <a:spcBef>
                <a:spcPts val="300"/>
              </a:spcBef>
              <a:spcAft>
                <a:spcPts val="0"/>
              </a:spcAft>
              <a:buClr>
                <a:schemeClr val="dk1"/>
              </a:buClr>
              <a:buSzPts val="1600"/>
              <a:buNone/>
              <a:defRPr b="1" sz="1600"/>
            </a:lvl9pPr>
          </a:lstStyle>
          <a:p/>
        </p:txBody>
      </p:sp>
      <p:sp>
        <p:nvSpPr>
          <p:cNvPr id="1428" name="Google Shape;1428;p235"/>
          <p:cNvSpPr txBox="1"/>
          <p:nvPr>
            <p:ph type="title"/>
          </p:nvPr>
        </p:nvSpPr>
        <p:spPr>
          <a:xfrm>
            <a:off x="254760" y="206375"/>
            <a:ext cx="8560500" cy="857400"/>
          </a:xfrm>
          <a:prstGeom prst="rect">
            <a:avLst/>
          </a:prstGeom>
          <a:noFill/>
          <a:ln>
            <a:noFill/>
          </a:ln>
        </p:spPr>
        <p:txBody>
          <a:bodyPr anchorCtr="0" anchor="t" bIns="45700" lIns="91425" spcFirstLastPara="1" rIns="91425" wrap="square" tIns="45700">
            <a:noAutofit/>
          </a:bodyPr>
          <a:lstStyle>
            <a:lvl1pPr lvl="0" rtl="0" algn="l">
              <a:lnSpc>
                <a:spcPct val="100000"/>
              </a:lnSpc>
              <a:spcBef>
                <a:spcPts val="0"/>
              </a:spcBef>
              <a:spcAft>
                <a:spcPts val="0"/>
              </a:spcAft>
              <a:buSzPts val="1400"/>
              <a:buNone/>
              <a:defRPr b="0" i="0">
                <a:solidFill>
                  <a:schemeClr val="lt1"/>
                </a:solidFill>
                <a:latin typeface="Source Sans Pro"/>
                <a:ea typeface="Source Sans Pro"/>
                <a:cs typeface="Source Sans Pro"/>
                <a:sym typeface="Source Sans Pro"/>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429" name="Google Shape;1429;p235"/>
          <p:cNvSpPr txBox="1"/>
          <p:nvPr>
            <p:ph idx="3" type="body"/>
          </p:nvPr>
        </p:nvSpPr>
        <p:spPr>
          <a:xfrm>
            <a:off x="4572000" y="1843144"/>
            <a:ext cx="4243200" cy="2963400"/>
          </a:xfrm>
          <a:prstGeom prst="rect">
            <a:avLst/>
          </a:prstGeom>
          <a:noFill/>
          <a:ln>
            <a:noFill/>
          </a:ln>
        </p:spPr>
        <p:txBody>
          <a:bodyPr anchorCtr="0" anchor="t" bIns="45700" lIns="91425" spcFirstLastPara="1" rIns="91425" wrap="square" tIns="45700">
            <a:noAutofit/>
          </a:bodyPr>
          <a:lstStyle>
            <a:lvl1pPr indent="-342900" lvl="0" marL="457200" rtl="0" algn="l">
              <a:lnSpc>
                <a:spcPct val="100000"/>
              </a:lnSpc>
              <a:spcBef>
                <a:spcPts val="400"/>
              </a:spcBef>
              <a:spcAft>
                <a:spcPts val="0"/>
              </a:spcAft>
              <a:buClr>
                <a:schemeClr val="lt1"/>
              </a:buClr>
              <a:buSzPts val="1800"/>
              <a:buFont typeface="Arial"/>
              <a:buChar char="•"/>
              <a:defRPr sz="2000">
                <a:solidFill>
                  <a:schemeClr val="lt1"/>
                </a:solidFill>
              </a:defRPr>
            </a:lvl1pPr>
            <a:lvl2pPr indent="-330200" lvl="1" marL="914400" rtl="0" algn="l">
              <a:lnSpc>
                <a:spcPct val="100000"/>
              </a:lnSpc>
              <a:spcBef>
                <a:spcPts val="400"/>
              </a:spcBef>
              <a:spcAft>
                <a:spcPts val="0"/>
              </a:spcAft>
              <a:buClr>
                <a:schemeClr val="lt1"/>
              </a:buClr>
              <a:buSzPts val="1600"/>
              <a:buFont typeface="Merriweather Sans"/>
              <a:buChar char="–"/>
              <a:defRPr sz="1800">
                <a:solidFill>
                  <a:schemeClr val="lt1"/>
                </a:solidFill>
              </a:defRPr>
            </a:lvl2pPr>
            <a:lvl3pPr indent="-298450" lvl="2" marL="1371600" rtl="0" algn="l">
              <a:lnSpc>
                <a:spcPct val="100000"/>
              </a:lnSpc>
              <a:spcBef>
                <a:spcPts val="300"/>
              </a:spcBef>
              <a:spcAft>
                <a:spcPts val="0"/>
              </a:spcAft>
              <a:buClr>
                <a:schemeClr val="lt1"/>
              </a:buClr>
              <a:buSzPts val="1100"/>
              <a:buFont typeface="Arial"/>
              <a:buChar char="•"/>
              <a:defRPr sz="1400">
                <a:solidFill>
                  <a:schemeClr val="lt1"/>
                </a:solidFill>
              </a:defRPr>
            </a:lvl3pPr>
            <a:lvl4pPr indent="-298450" lvl="3" marL="1828800" rtl="0" algn="l">
              <a:lnSpc>
                <a:spcPct val="100000"/>
              </a:lnSpc>
              <a:spcBef>
                <a:spcPts val="200"/>
              </a:spcBef>
              <a:spcAft>
                <a:spcPts val="0"/>
              </a:spcAft>
              <a:buClr>
                <a:schemeClr val="lt1"/>
              </a:buClr>
              <a:buSzPts val="1100"/>
              <a:buFont typeface="Merriweather Sans"/>
              <a:buChar char="–"/>
              <a:defRPr sz="1200">
                <a:solidFill>
                  <a:schemeClr val="lt1"/>
                </a:solidFill>
              </a:defRPr>
            </a:lvl4pPr>
            <a:lvl5pPr indent="-292100" lvl="4" marL="2286000" rtl="0" algn="l">
              <a:lnSpc>
                <a:spcPct val="100000"/>
              </a:lnSpc>
              <a:spcBef>
                <a:spcPts val="200"/>
              </a:spcBef>
              <a:spcAft>
                <a:spcPts val="0"/>
              </a:spcAft>
              <a:buClr>
                <a:schemeClr val="lt1"/>
              </a:buClr>
              <a:buSzPts val="1000"/>
              <a:buFont typeface="Arial"/>
              <a:buChar char="•"/>
              <a:defRPr sz="1200">
                <a:solidFill>
                  <a:schemeClr val="lt1"/>
                </a:solidFill>
              </a:defRPr>
            </a:lvl5pPr>
            <a:lvl6pPr indent="-330200" lvl="5" marL="2743200" rtl="0" algn="l">
              <a:lnSpc>
                <a:spcPct val="100000"/>
              </a:lnSpc>
              <a:spcBef>
                <a:spcPts val="300"/>
              </a:spcBef>
              <a:spcAft>
                <a:spcPts val="0"/>
              </a:spcAft>
              <a:buClr>
                <a:schemeClr val="dk1"/>
              </a:buClr>
              <a:buSzPts val="1600"/>
              <a:buChar char="•"/>
              <a:defRPr sz="1600"/>
            </a:lvl6pPr>
            <a:lvl7pPr indent="-330200" lvl="6" marL="3200400" rtl="0" algn="l">
              <a:lnSpc>
                <a:spcPct val="100000"/>
              </a:lnSpc>
              <a:spcBef>
                <a:spcPts val="300"/>
              </a:spcBef>
              <a:spcAft>
                <a:spcPts val="0"/>
              </a:spcAft>
              <a:buClr>
                <a:schemeClr val="dk1"/>
              </a:buClr>
              <a:buSzPts val="1600"/>
              <a:buChar char="•"/>
              <a:defRPr sz="1600"/>
            </a:lvl7pPr>
            <a:lvl8pPr indent="-330200" lvl="7" marL="3657600" rtl="0" algn="l">
              <a:lnSpc>
                <a:spcPct val="100000"/>
              </a:lnSpc>
              <a:spcBef>
                <a:spcPts val="300"/>
              </a:spcBef>
              <a:spcAft>
                <a:spcPts val="0"/>
              </a:spcAft>
              <a:buClr>
                <a:schemeClr val="dk1"/>
              </a:buClr>
              <a:buSzPts val="1600"/>
              <a:buChar char="•"/>
              <a:defRPr sz="1600"/>
            </a:lvl8pPr>
            <a:lvl9pPr indent="-330200" lvl="8" marL="4114800" rtl="0" algn="l">
              <a:lnSpc>
                <a:spcPct val="100000"/>
              </a:lnSpc>
              <a:spcBef>
                <a:spcPts val="300"/>
              </a:spcBef>
              <a:spcAft>
                <a:spcPts val="0"/>
              </a:spcAft>
              <a:buClr>
                <a:schemeClr val="dk1"/>
              </a:buClr>
              <a:buSzPts val="1600"/>
              <a:buChar char="•"/>
              <a:defRPr sz="1600"/>
            </a:lvl9pPr>
          </a:lstStyle>
          <a:p/>
        </p:txBody>
      </p:sp>
      <p:sp>
        <p:nvSpPr>
          <p:cNvPr id="1430" name="Google Shape;1430;p235"/>
          <p:cNvSpPr txBox="1"/>
          <p:nvPr>
            <p:ph idx="4" type="body"/>
          </p:nvPr>
        </p:nvSpPr>
        <p:spPr>
          <a:xfrm>
            <a:off x="254760" y="1843144"/>
            <a:ext cx="4234500" cy="2963400"/>
          </a:xfrm>
          <a:prstGeom prst="rect">
            <a:avLst/>
          </a:prstGeom>
          <a:noFill/>
          <a:ln>
            <a:noFill/>
          </a:ln>
        </p:spPr>
        <p:txBody>
          <a:bodyPr anchorCtr="0" anchor="t" bIns="45700" lIns="91425" spcFirstLastPara="1" rIns="91425" wrap="square" tIns="45700">
            <a:noAutofit/>
          </a:bodyPr>
          <a:lstStyle>
            <a:lvl1pPr indent="-342900" lvl="0" marL="457200" rtl="0" algn="l">
              <a:lnSpc>
                <a:spcPct val="100000"/>
              </a:lnSpc>
              <a:spcBef>
                <a:spcPts val="400"/>
              </a:spcBef>
              <a:spcAft>
                <a:spcPts val="0"/>
              </a:spcAft>
              <a:buClr>
                <a:schemeClr val="lt1"/>
              </a:buClr>
              <a:buSzPts val="1800"/>
              <a:buFont typeface="Arial"/>
              <a:buChar char="•"/>
              <a:defRPr sz="2000">
                <a:solidFill>
                  <a:schemeClr val="lt1"/>
                </a:solidFill>
              </a:defRPr>
            </a:lvl1pPr>
            <a:lvl2pPr indent="-330200" lvl="1" marL="914400" rtl="0" algn="l">
              <a:lnSpc>
                <a:spcPct val="100000"/>
              </a:lnSpc>
              <a:spcBef>
                <a:spcPts val="400"/>
              </a:spcBef>
              <a:spcAft>
                <a:spcPts val="0"/>
              </a:spcAft>
              <a:buClr>
                <a:schemeClr val="lt1"/>
              </a:buClr>
              <a:buSzPts val="1600"/>
              <a:buFont typeface="Merriweather Sans"/>
              <a:buChar char="–"/>
              <a:defRPr sz="1800">
                <a:solidFill>
                  <a:schemeClr val="lt1"/>
                </a:solidFill>
              </a:defRPr>
            </a:lvl2pPr>
            <a:lvl3pPr indent="-298450" lvl="2" marL="1371600" rtl="0" algn="l">
              <a:lnSpc>
                <a:spcPct val="100000"/>
              </a:lnSpc>
              <a:spcBef>
                <a:spcPts val="300"/>
              </a:spcBef>
              <a:spcAft>
                <a:spcPts val="0"/>
              </a:spcAft>
              <a:buClr>
                <a:schemeClr val="lt1"/>
              </a:buClr>
              <a:buSzPts val="1100"/>
              <a:buFont typeface="Arial"/>
              <a:buChar char="•"/>
              <a:defRPr sz="1400">
                <a:solidFill>
                  <a:schemeClr val="lt1"/>
                </a:solidFill>
              </a:defRPr>
            </a:lvl3pPr>
            <a:lvl4pPr indent="-298450" lvl="3" marL="1828800" rtl="0" algn="l">
              <a:lnSpc>
                <a:spcPct val="100000"/>
              </a:lnSpc>
              <a:spcBef>
                <a:spcPts val="200"/>
              </a:spcBef>
              <a:spcAft>
                <a:spcPts val="0"/>
              </a:spcAft>
              <a:buClr>
                <a:schemeClr val="lt1"/>
              </a:buClr>
              <a:buSzPts val="1100"/>
              <a:buFont typeface="Merriweather Sans"/>
              <a:buChar char="–"/>
              <a:defRPr sz="1200">
                <a:solidFill>
                  <a:schemeClr val="lt1"/>
                </a:solidFill>
              </a:defRPr>
            </a:lvl4pPr>
            <a:lvl5pPr indent="-292100" lvl="4" marL="2286000" rtl="0" algn="l">
              <a:lnSpc>
                <a:spcPct val="100000"/>
              </a:lnSpc>
              <a:spcBef>
                <a:spcPts val="200"/>
              </a:spcBef>
              <a:spcAft>
                <a:spcPts val="0"/>
              </a:spcAft>
              <a:buClr>
                <a:schemeClr val="lt1"/>
              </a:buClr>
              <a:buSzPts val="1000"/>
              <a:buFont typeface="Arial"/>
              <a:buChar char="•"/>
              <a:defRPr sz="1200">
                <a:solidFill>
                  <a:schemeClr val="lt1"/>
                </a:solidFill>
              </a:defRPr>
            </a:lvl5pPr>
            <a:lvl6pPr indent="-330200" lvl="5" marL="2743200" rtl="0" algn="l">
              <a:lnSpc>
                <a:spcPct val="100000"/>
              </a:lnSpc>
              <a:spcBef>
                <a:spcPts val="300"/>
              </a:spcBef>
              <a:spcAft>
                <a:spcPts val="0"/>
              </a:spcAft>
              <a:buClr>
                <a:schemeClr val="dk1"/>
              </a:buClr>
              <a:buSzPts val="1600"/>
              <a:buChar char="•"/>
              <a:defRPr sz="1600"/>
            </a:lvl6pPr>
            <a:lvl7pPr indent="-330200" lvl="6" marL="3200400" rtl="0" algn="l">
              <a:lnSpc>
                <a:spcPct val="100000"/>
              </a:lnSpc>
              <a:spcBef>
                <a:spcPts val="300"/>
              </a:spcBef>
              <a:spcAft>
                <a:spcPts val="0"/>
              </a:spcAft>
              <a:buClr>
                <a:schemeClr val="dk1"/>
              </a:buClr>
              <a:buSzPts val="1600"/>
              <a:buChar char="•"/>
              <a:defRPr sz="1600"/>
            </a:lvl7pPr>
            <a:lvl8pPr indent="-330200" lvl="7" marL="3657600" rtl="0" algn="l">
              <a:lnSpc>
                <a:spcPct val="100000"/>
              </a:lnSpc>
              <a:spcBef>
                <a:spcPts val="300"/>
              </a:spcBef>
              <a:spcAft>
                <a:spcPts val="0"/>
              </a:spcAft>
              <a:buClr>
                <a:schemeClr val="dk1"/>
              </a:buClr>
              <a:buSzPts val="1600"/>
              <a:buChar char="•"/>
              <a:defRPr sz="1600"/>
            </a:lvl8pPr>
            <a:lvl9pPr indent="-330200" lvl="8" marL="4114800" rtl="0" algn="l">
              <a:lnSpc>
                <a:spcPct val="100000"/>
              </a:lnSpc>
              <a:spcBef>
                <a:spcPts val="300"/>
              </a:spcBef>
              <a:spcAft>
                <a:spcPts val="0"/>
              </a:spcAft>
              <a:buClr>
                <a:schemeClr val="dk1"/>
              </a:buClr>
              <a:buSzPts val="1600"/>
              <a:buChar char="•"/>
              <a:defRPr sz="1600"/>
            </a:lvl9pPr>
          </a:lstStyle>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orizontal">
  <p:cSld name="Horizontal">
    <p:spTree>
      <p:nvGrpSpPr>
        <p:cNvPr id="1431" name="Shape 1431"/>
        <p:cNvGrpSpPr/>
        <p:nvPr/>
      </p:nvGrpSpPr>
      <p:grpSpPr>
        <a:xfrm>
          <a:off x="0" y="0"/>
          <a:ext cx="0" cy="0"/>
          <a:chOff x="0" y="0"/>
          <a:chExt cx="0" cy="0"/>
        </a:xfrm>
      </p:grpSpPr>
      <p:sp>
        <p:nvSpPr>
          <p:cNvPr id="1432" name="Google Shape;1432;p236"/>
          <p:cNvSpPr/>
          <p:nvPr/>
        </p:nvSpPr>
        <p:spPr>
          <a:xfrm>
            <a:off x="2221058" y="2468832"/>
            <a:ext cx="6923100" cy="1061400"/>
          </a:xfrm>
          <a:prstGeom prst="rect">
            <a:avLst/>
          </a:prstGeom>
          <a:solidFill>
            <a:srgbClr val="F2F2F2">
              <a:alpha val="8471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300" u="none" cap="none" strike="noStrike">
              <a:solidFill>
                <a:schemeClr val="lt1"/>
              </a:solidFill>
              <a:latin typeface="Calibri"/>
              <a:ea typeface="Calibri"/>
              <a:cs typeface="Calibri"/>
              <a:sym typeface="Calibri"/>
            </a:endParaRPr>
          </a:p>
        </p:txBody>
      </p:sp>
      <p:pic>
        <p:nvPicPr>
          <p:cNvPr id="1433" name="Google Shape;1433;p236"/>
          <p:cNvPicPr preferRelativeResize="0"/>
          <p:nvPr/>
        </p:nvPicPr>
        <p:blipFill rotWithShape="1">
          <a:blip r:embed="rId2">
            <a:alphaModFix/>
          </a:blip>
          <a:srcRect b="0" l="0" r="0" t="0"/>
          <a:stretch/>
        </p:blipFill>
        <p:spPr>
          <a:xfrm>
            <a:off x="267202" y="4724509"/>
            <a:ext cx="1165695" cy="249792"/>
          </a:xfrm>
          <a:prstGeom prst="rect">
            <a:avLst/>
          </a:prstGeom>
          <a:noFill/>
          <a:ln>
            <a:noFill/>
          </a:ln>
        </p:spPr>
      </p:pic>
      <p:sp>
        <p:nvSpPr>
          <p:cNvPr id="1434" name="Google Shape;1434;p236"/>
          <p:cNvSpPr txBox="1"/>
          <p:nvPr/>
        </p:nvSpPr>
        <p:spPr>
          <a:xfrm>
            <a:off x="2451569" y="3656385"/>
            <a:ext cx="1428900" cy="1614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b="0" i="0" lang="en" sz="1000" u="none" cap="none" strike="noStrike">
                <a:solidFill>
                  <a:srgbClr val="7F7F7F"/>
                </a:solidFill>
                <a:latin typeface="Quattrocento Sans"/>
                <a:ea typeface="Quattrocento Sans"/>
                <a:cs typeface="Quattrocento Sans"/>
                <a:sym typeface="Quattrocento Sans"/>
              </a:rPr>
              <a:t>Situation:</a:t>
            </a:r>
            <a:endParaRPr sz="1000">
              <a:solidFill>
                <a:srgbClr val="7F7F7F"/>
              </a:solidFill>
              <a:latin typeface="Calibri"/>
              <a:ea typeface="Calibri"/>
              <a:cs typeface="Calibri"/>
              <a:sym typeface="Calibri"/>
            </a:endParaRPr>
          </a:p>
        </p:txBody>
      </p:sp>
      <p:sp>
        <p:nvSpPr>
          <p:cNvPr id="1435" name="Google Shape;1435;p236"/>
          <p:cNvSpPr txBox="1"/>
          <p:nvPr>
            <p:ph idx="1" type="body"/>
          </p:nvPr>
        </p:nvSpPr>
        <p:spPr>
          <a:xfrm>
            <a:off x="2451569" y="2595168"/>
            <a:ext cx="6483000" cy="622800"/>
          </a:xfrm>
          <a:prstGeom prst="rect">
            <a:avLst/>
          </a:prstGeom>
          <a:noFill/>
          <a:ln>
            <a:noFill/>
          </a:ln>
        </p:spPr>
        <p:txBody>
          <a:bodyPr anchorCtr="0" anchor="b" bIns="0" lIns="0" spcFirstLastPara="1" rIns="0" wrap="square" tIns="0">
            <a:noAutofit/>
          </a:bodyPr>
          <a:lstStyle>
            <a:lvl1pPr indent="-228600" lvl="0" marL="457200" marR="0" rtl="0" algn="l">
              <a:lnSpc>
                <a:spcPct val="100000"/>
              </a:lnSpc>
              <a:spcBef>
                <a:spcPts val="700"/>
              </a:spcBef>
              <a:spcAft>
                <a:spcPts val="0"/>
              </a:spcAft>
              <a:buClr>
                <a:schemeClr val="dk1"/>
              </a:buClr>
              <a:buSzPts val="1300"/>
              <a:buFont typeface="Arial"/>
              <a:buNone/>
              <a:defRPr b="0" i="0" sz="1300" u="none" cap="none" strike="noStrike">
                <a:solidFill>
                  <a:schemeClr val="dk1"/>
                </a:solidFill>
                <a:latin typeface="Quattrocento Sans"/>
                <a:ea typeface="Quattrocento Sans"/>
                <a:cs typeface="Quattrocento Sans"/>
                <a:sym typeface="Quattrocento Sans"/>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1150" lvl="3" marL="18288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4pPr>
            <a:lvl5pPr indent="-311150" lvl="4" marL="22860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5pPr>
            <a:lvl6pPr indent="-311150" lvl="5" marL="27432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6pPr>
            <a:lvl7pPr indent="-311150" lvl="6" marL="32004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7pPr>
            <a:lvl8pPr indent="-311150" lvl="7" marL="36576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8pPr>
            <a:lvl9pPr indent="-311150" lvl="8" marL="41148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9pPr>
          </a:lstStyle>
          <a:p/>
        </p:txBody>
      </p:sp>
      <p:sp>
        <p:nvSpPr>
          <p:cNvPr id="1436" name="Google Shape;1436;p236"/>
          <p:cNvSpPr txBox="1"/>
          <p:nvPr>
            <p:ph idx="2" type="body"/>
          </p:nvPr>
        </p:nvSpPr>
        <p:spPr>
          <a:xfrm>
            <a:off x="2451569" y="3871829"/>
            <a:ext cx="1920000" cy="11025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700"/>
              </a:spcBef>
              <a:spcAft>
                <a:spcPts val="0"/>
              </a:spcAft>
              <a:buClr>
                <a:schemeClr val="dk1"/>
              </a:buClr>
              <a:buSzPts val="1000"/>
              <a:buFont typeface="Arial"/>
              <a:buNone/>
              <a:defRPr b="0" i="0" sz="1000" u="none" cap="none" strike="noStrike">
                <a:solidFill>
                  <a:schemeClr val="dk1"/>
                </a:solidFill>
                <a:latin typeface="Quattrocento Sans"/>
                <a:ea typeface="Quattrocento Sans"/>
                <a:cs typeface="Quattrocento Sans"/>
                <a:sym typeface="Quattrocento Sans"/>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1150" lvl="3" marL="18288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4pPr>
            <a:lvl5pPr indent="-311150" lvl="4" marL="22860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5pPr>
            <a:lvl6pPr indent="-311150" lvl="5" marL="27432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6pPr>
            <a:lvl7pPr indent="-311150" lvl="6" marL="32004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7pPr>
            <a:lvl8pPr indent="-311150" lvl="7" marL="36576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8pPr>
            <a:lvl9pPr indent="-311150" lvl="8" marL="41148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9pPr>
          </a:lstStyle>
          <a:p/>
        </p:txBody>
      </p:sp>
      <p:sp>
        <p:nvSpPr>
          <p:cNvPr id="1437" name="Google Shape;1437;p236"/>
          <p:cNvSpPr txBox="1"/>
          <p:nvPr>
            <p:ph idx="3" type="body"/>
          </p:nvPr>
        </p:nvSpPr>
        <p:spPr>
          <a:xfrm>
            <a:off x="2451568" y="3317385"/>
            <a:ext cx="6483000" cy="119400"/>
          </a:xfrm>
          <a:prstGeom prst="rect">
            <a:avLst/>
          </a:prstGeom>
          <a:noFill/>
          <a:ln>
            <a:noFill/>
          </a:ln>
        </p:spPr>
        <p:txBody>
          <a:bodyPr anchorCtr="0" anchor="t" bIns="0" lIns="0" spcFirstLastPara="1" rIns="0" wrap="square" tIns="0">
            <a:noAutofit/>
          </a:bodyPr>
          <a:lstStyle>
            <a:lvl1pPr indent="-228600" lvl="0" marL="457200" marR="0" rtl="0" algn="l">
              <a:lnSpc>
                <a:spcPct val="90000"/>
              </a:lnSpc>
              <a:spcBef>
                <a:spcPts val="700"/>
              </a:spcBef>
              <a:spcAft>
                <a:spcPts val="0"/>
              </a:spcAft>
              <a:buClr>
                <a:srgbClr val="7F7F7F"/>
              </a:buClr>
              <a:buSzPts val="700"/>
              <a:buFont typeface="Arial"/>
              <a:buNone/>
              <a:defRPr b="0" i="0" sz="700" u="none" cap="none" strike="noStrike">
                <a:solidFill>
                  <a:srgbClr val="7F7F7F"/>
                </a:solidFill>
                <a:latin typeface="Quattrocento Sans"/>
                <a:ea typeface="Quattrocento Sans"/>
                <a:cs typeface="Quattrocento Sans"/>
                <a:sym typeface="Quattrocento Sans"/>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1150" lvl="3" marL="18288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4pPr>
            <a:lvl5pPr indent="-311150" lvl="4" marL="22860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5pPr>
            <a:lvl6pPr indent="-311150" lvl="5" marL="27432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6pPr>
            <a:lvl7pPr indent="-311150" lvl="6" marL="32004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7pPr>
            <a:lvl8pPr indent="-311150" lvl="7" marL="36576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8pPr>
            <a:lvl9pPr indent="-311150" lvl="8" marL="41148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9pPr>
          </a:lstStyle>
          <a:p/>
        </p:txBody>
      </p:sp>
      <p:sp>
        <p:nvSpPr>
          <p:cNvPr id="1438" name="Google Shape;1438;p236"/>
          <p:cNvSpPr txBox="1"/>
          <p:nvPr/>
        </p:nvSpPr>
        <p:spPr>
          <a:xfrm>
            <a:off x="4601897" y="3656385"/>
            <a:ext cx="1428900" cy="1614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 sz="1000">
                <a:solidFill>
                  <a:srgbClr val="7F7F7F"/>
                </a:solidFill>
                <a:latin typeface="Quattrocento Sans"/>
                <a:ea typeface="Quattrocento Sans"/>
                <a:cs typeface="Quattrocento Sans"/>
                <a:sym typeface="Quattrocento Sans"/>
              </a:rPr>
              <a:t>Solution:</a:t>
            </a:r>
            <a:endParaRPr sz="1000">
              <a:solidFill>
                <a:srgbClr val="7F7F7F"/>
              </a:solidFill>
              <a:latin typeface="Calibri"/>
              <a:ea typeface="Calibri"/>
              <a:cs typeface="Calibri"/>
              <a:sym typeface="Calibri"/>
            </a:endParaRPr>
          </a:p>
        </p:txBody>
      </p:sp>
      <p:sp>
        <p:nvSpPr>
          <p:cNvPr id="1439" name="Google Shape;1439;p236"/>
          <p:cNvSpPr txBox="1"/>
          <p:nvPr>
            <p:ph idx="4" type="body"/>
          </p:nvPr>
        </p:nvSpPr>
        <p:spPr>
          <a:xfrm>
            <a:off x="4601897" y="3871829"/>
            <a:ext cx="1714500" cy="11025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700"/>
              </a:spcBef>
              <a:spcAft>
                <a:spcPts val="0"/>
              </a:spcAft>
              <a:buClr>
                <a:schemeClr val="dk1"/>
              </a:buClr>
              <a:buSzPts val="1000"/>
              <a:buFont typeface="Arial"/>
              <a:buNone/>
              <a:defRPr b="0" i="0" sz="1000" u="none" cap="none" strike="noStrike">
                <a:solidFill>
                  <a:schemeClr val="dk1"/>
                </a:solidFill>
                <a:latin typeface="Quattrocento Sans"/>
                <a:ea typeface="Quattrocento Sans"/>
                <a:cs typeface="Quattrocento Sans"/>
                <a:sym typeface="Quattrocento Sans"/>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1150" lvl="3" marL="18288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4pPr>
            <a:lvl5pPr indent="-311150" lvl="4" marL="22860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5pPr>
            <a:lvl6pPr indent="-311150" lvl="5" marL="27432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6pPr>
            <a:lvl7pPr indent="-311150" lvl="6" marL="32004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7pPr>
            <a:lvl8pPr indent="-311150" lvl="7" marL="36576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8pPr>
            <a:lvl9pPr indent="-311150" lvl="8" marL="41148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9pPr>
          </a:lstStyle>
          <a:p/>
        </p:txBody>
      </p:sp>
      <p:sp>
        <p:nvSpPr>
          <p:cNvPr id="1440" name="Google Shape;1440;p236"/>
          <p:cNvSpPr txBox="1"/>
          <p:nvPr/>
        </p:nvSpPr>
        <p:spPr>
          <a:xfrm>
            <a:off x="6598242" y="3656385"/>
            <a:ext cx="1428900" cy="1614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 sz="1000">
                <a:solidFill>
                  <a:srgbClr val="7F7F7F"/>
                </a:solidFill>
                <a:latin typeface="Quattrocento Sans"/>
                <a:ea typeface="Quattrocento Sans"/>
                <a:cs typeface="Quattrocento Sans"/>
                <a:sym typeface="Quattrocento Sans"/>
              </a:rPr>
              <a:t>Impact:</a:t>
            </a:r>
            <a:endParaRPr sz="1000">
              <a:solidFill>
                <a:srgbClr val="7F7F7F"/>
              </a:solidFill>
              <a:latin typeface="Calibri"/>
              <a:ea typeface="Calibri"/>
              <a:cs typeface="Calibri"/>
              <a:sym typeface="Calibri"/>
            </a:endParaRPr>
          </a:p>
        </p:txBody>
      </p:sp>
      <p:sp>
        <p:nvSpPr>
          <p:cNvPr id="1441" name="Google Shape;1441;p236"/>
          <p:cNvSpPr txBox="1"/>
          <p:nvPr>
            <p:ph idx="5" type="body"/>
          </p:nvPr>
        </p:nvSpPr>
        <p:spPr>
          <a:xfrm>
            <a:off x="6546486" y="3871829"/>
            <a:ext cx="2263200" cy="11025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700"/>
              </a:spcBef>
              <a:spcAft>
                <a:spcPts val="0"/>
              </a:spcAft>
              <a:buClr>
                <a:schemeClr val="dk1"/>
              </a:buClr>
              <a:buSzPts val="1000"/>
              <a:buFont typeface="Arial"/>
              <a:buNone/>
              <a:defRPr b="0" i="0" sz="1000" u="none" cap="none" strike="noStrike">
                <a:solidFill>
                  <a:schemeClr val="dk1"/>
                </a:solidFill>
                <a:latin typeface="Quattrocento Sans"/>
                <a:ea typeface="Quattrocento Sans"/>
                <a:cs typeface="Quattrocento Sans"/>
                <a:sym typeface="Quattrocento Sans"/>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1150" lvl="3" marL="18288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4pPr>
            <a:lvl5pPr indent="-311150" lvl="4" marL="22860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5pPr>
            <a:lvl6pPr indent="-311150" lvl="5" marL="27432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6pPr>
            <a:lvl7pPr indent="-311150" lvl="6" marL="32004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7pPr>
            <a:lvl8pPr indent="-311150" lvl="7" marL="36576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8pPr>
            <a:lvl9pPr indent="-311150" lvl="8" marL="41148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9pPr>
          </a:lstStyle>
          <a:p/>
        </p:txBody>
      </p:sp>
      <p:sp>
        <p:nvSpPr>
          <p:cNvPr id="1442" name="Google Shape;1442;p236"/>
          <p:cNvSpPr/>
          <p:nvPr>
            <p:ph idx="6" type="pic"/>
          </p:nvPr>
        </p:nvSpPr>
        <p:spPr>
          <a:xfrm>
            <a:off x="301303" y="327184"/>
            <a:ext cx="1577400" cy="15774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700"/>
              </a:spcBef>
              <a:spcAft>
                <a:spcPts val="0"/>
              </a:spcAft>
              <a:buClr>
                <a:schemeClr val="dk1"/>
              </a:buClr>
              <a:buSzPts val="2100"/>
              <a:buFont typeface="Arial"/>
              <a:buNone/>
              <a:defRPr b="0" i="0" sz="2100" u="none" cap="none" strike="noStrike">
                <a:solidFill>
                  <a:schemeClr val="dk1"/>
                </a:solidFill>
                <a:latin typeface="Calibri"/>
                <a:ea typeface="Calibri"/>
                <a:cs typeface="Calibri"/>
                <a:sym typeface="Calibri"/>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lvl="3"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4pPr>
            <a:lvl5pPr lvl="4"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5pPr>
            <a:lvl6pPr lvl="5"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6pPr>
            <a:lvl7pPr lvl="6"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7pPr>
            <a:lvl8pPr lvl="7"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8pPr>
            <a:lvl9pPr lvl="8"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9pPr>
          </a:lstStyle>
          <a:p/>
        </p:txBody>
      </p:sp>
      <p:sp>
        <p:nvSpPr>
          <p:cNvPr id="1443" name="Google Shape;1443;p236"/>
          <p:cNvSpPr/>
          <p:nvPr>
            <p:ph idx="7" type="pic"/>
          </p:nvPr>
        </p:nvSpPr>
        <p:spPr>
          <a:xfrm>
            <a:off x="2220516" y="0"/>
            <a:ext cx="6926700" cy="2469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700"/>
              </a:spcBef>
              <a:spcAft>
                <a:spcPts val="0"/>
              </a:spcAft>
              <a:buClr>
                <a:schemeClr val="dk1"/>
              </a:buClr>
              <a:buSzPts val="2100"/>
              <a:buFont typeface="Arial"/>
              <a:buNone/>
              <a:defRPr b="0" i="0" sz="2100" u="none" cap="none" strike="noStrike">
                <a:solidFill>
                  <a:schemeClr val="dk1"/>
                </a:solidFill>
                <a:latin typeface="Calibri"/>
                <a:ea typeface="Calibri"/>
                <a:cs typeface="Calibri"/>
                <a:sym typeface="Calibri"/>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lvl="3"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4pPr>
            <a:lvl5pPr lvl="4"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5pPr>
            <a:lvl6pPr lvl="5"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6pPr>
            <a:lvl7pPr lvl="6"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7pPr>
            <a:lvl8pPr lvl="7"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8pPr>
            <a:lvl9pPr lvl="8"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9pPr>
          </a:lstStyle>
          <a:p/>
        </p:txBody>
      </p:sp>
      <p:sp>
        <p:nvSpPr>
          <p:cNvPr id="1444" name="Google Shape;1444;p236"/>
          <p:cNvSpPr txBox="1"/>
          <p:nvPr>
            <p:ph idx="8" type="body"/>
          </p:nvPr>
        </p:nvSpPr>
        <p:spPr>
          <a:xfrm>
            <a:off x="232723" y="2697431"/>
            <a:ext cx="1714500" cy="1798500"/>
          </a:xfrm>
          <a:prstGeom prst="rect">
            <a:avLst/>
          </a:prstGeom>
          <a:noFill/>
          <a:ln>
            <a:noFill/>
          </a:ln>
        </p:spPr>
        <p:txBody>
          <a:bodyPr anchorCtr="0" anchor="b" bIns="0" lIns="0" spcFirstLastPara="1" rIns="0" wrap="square" tIns="0">
            <a:noAutofit/>
          </a:bodyPr>
          <a:lstStyle>
            <a:lvl1pPr indent="-228600" lvl="0" marL="457200" marR="0" rtl="0" algn="l">
              <a:lnSpc>
                <a:spcPct val="100000"/>
              </a:lnSpc>
              <a:spcBef>
                <a:spcPts val="700"/>
              </a:spcBef>
              <a:spcAft>
                <a:spcPts val="0"/>
              </a:spcAft>
              <a:buClr>
                <a:srgbClr val="7F7F7F"/>
              </a:buClr>
              <a:buSzPts val="700"/>
              <a:buFont typeface="Arial"/>
              <a:buNone/>
              <a:defRPr b="1" i="0" sz="700" u="none" cap="none" strike="noStrike">
                <a:solidFill>
                  <a:srgbClr val="7F7F7F"/>
                </a:solidFill>
                <a:latin typeface="Quattrocento Sans"/>
                <a:ea typeface="Quattrocento Sans"/>
                <a:cs typeface="Quattrocento Sans"/>
                <a:sym typeface="Quattrocento Sans"/>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1150" lvl="3" marL="18288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4pPr>
            <a:lvl5pPr indent="-311150" lvl="4" marL="22860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5pPr>
            <a:lvl6pPr indent="-311150" lvl="5" marL="27432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6pPr>
            <a:lvl7pPr indent="-311150" lvl="6" marL="32004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7pPr>
            <a:lvl8pPr indent="-311150" lvl="7" marL="36576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8pPr>
            <a:lvl9pPr indent="-311150" lvl="8" marL="41148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9pPr>
          </a:lstStyle>
          <a:p/>
        </p:txBody>
      </p:sp>
      <p:pic>
        <p:nvPicPr>
          <p:cNvPr id="1445" name="Google Shape;1445;p236"/>
          <p:cNvPicPr preferRelativeResize="0"/>
          <p:nvPr/>
        </p:nvPicPr>
        <p:blipFill>
          <a:blip r:embed="rId3">
            <a:alphaModFix/>
          </a:blip>
          <a:stretch>
            <a:fillRect/>
          </a:stretch>
        </p:blipFill>
        <p:spPr>
          <a:xfrm>
            <a:off x="7731324" y="293638"/>
            <a:ext cx="1083526" cy="210283"/>
          </a:xfrm>
          <a:prstGeom prst="rect">
            <a:avLst/>
          </a:prstGeom>
          <a:noFill/>
          <a:ln>
            <a:noFill/>
          </a:ln>
        </p:spPr>
      </p:pic>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and Content">
  <p:cSld name="4_Title and Content">
    <p:spTree>
      <p:nvGrpSpPr>
        <p:cNvPr id="1446" name="Shape 1446"/>
        <p:cNvGrpSpPr/>
        <p:nvPr/>
      </p:nvGrpSpPr>
      <p:grpSpPr>
        <a:xfrm>
          <a:off x="0" y="0"/>
          <a:ext cx="0" cy="0"/>
          <a:chOff x="0" y="0"/>
          <a:chExt cx="0" cy="0"/>
        </a:xfrm>
      </p:grpSpPr>
      <p:pic>
        <p:nvPicPr>
          <p:cNvPr id="1447" name="Google Shape;1447;p237"/>
          <p:cNvPicPr preferRelativeResize="0"/>
          <p:nvPr/>
        </p:nvPicPr>
        <p:blipFill rotWithShape="1">
          <a:blip r:embed="rId2">
            <a:alphaModFix/>
          </a:blip>
          <a:srcRect b="0" l="0" r="0" t="0"/>
          <a:stretch/>
        </p:blipFill>
        <p:spPr>
          <a:xfrm>
            <a:off x="266701" y="4724401"/>
            <a:ext cx="1166647" cy="249996"/>
          </a:xfrm>
          <a:prstGeom prst="rect">
            <a:avLst/>
          </a:prstGeom>
          <a:noFill/>
          <a:ln>
            <a:noFill/>
          </a:ln>
        </p:spPr>
      </p:pic>
      <p:sp>
        <p:nvSpPr>
          <p:cNvPr id="1448" name="Google Shape;1448;p237"/>
          <p:cNvSpPr txBox="1"/>
          <p:nvPr/>
        </p:nvSpPr>
        <p:spPr>
          <a:xfrm>
            <a:off x="2535201" y="3658203"/>
            <a:ext cx="1428600" cy="1617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b="0" i="0" lang="en" sz="1000" u="none" cap="none" strike="noStrike">
                <a:solidFill>
                  <a:srgbClr val="243A5E"/>
                </a:solidFill>
                <a:latin typeface="Quattrocento Sans"/>
                <a:ea typeface="Quattrocento Sans"/>
                <a:cs typeface="Quattrocento Sans"/>
                <a:sym typeface="Quattrocento Sans"/>
              </a:rPr>
              <a:t>Situation:</a:t>
            </a:r>
            <a:endParaRPr sz="1000"/>
          </a:p>
        </p:txBody>
      </p:sp>
      <p:sp>
        <p:nvSpPr>
          <p:cNvPr id="1449" name="Google Shape;1449;p237"/>
          <p:cNvSpPr txBox="1"/>
          <p:nvPr/>
        </p:nvSpPr>
        <p:spPr>
          <a:xfrm>
            <a:off x="4662525" y="3654097"/>
            <a:ext cx="1428600" cy="1617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b="0" i="0" lang="en" sz="1000" u="none" cap="none" strike="noStrike">
                <a:solidFill>
                  <a:srgbClr val="243A5E"/>
                </a:solidFill>
                <a:latin typeface="Quattrocento Sans"/>
                <a:ea typeface="Quattrocento Sans"/>
                <a:cs typeface="Quattrocento Sans"/>
                <a:sym typeface="Quattrocento Sans"/>
              </a:rPr>
              <a:t>Solution:</a:t>
            </a:r>
            <a:endParaRPr sz="1000"/>
          </a:p>
        </p:txBody>
      </p:sp>
      <p:sp>
        <p:nvSpPr>
          <p:cNvPr id="1450" name="Google Shape;1450;p237"/>
          <p:cNvSpPr txBox="1"/>
          <p:nvPr/>
        </p:nvSpPr>
        <p:spPr>
          <a:xfrm>
            <a:off x="6827642" y="3658203"/>
            <a:ext cx="1429800" cy="1617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b="0" i="0" lang="en" sz="1000" u="none" cap="none" strike="noStrike">
                <a:solidFill>
                  <a:srgbClr val="243A5E"/>
                </a:solidFill>
                <a:latin typeface="Quattrocento Sans"/>
                <a:ea typeface="Quattrocento Sans"/>
                <a:cs typeface="Quattrocento Sans"/>
                <a:sym typeface="Quattrocento Sans"/>
              </a:rPr>
              <a:t>Impact:</a:t>
            </a:r>
            <a:endParaRPr sz="1000"/>
          </a:p>
        </p:txBody>
      </p:sp>
      <p:sp>
        <p:nvSpPr>
          <p:cNvPr id="1451" name="Google Shape;1451;p237"/>
          <p:cNvSpPr/>
          <p:nvPr>
            <p:ph idx="2" type="pic"/>
          </p:nvPr>
        </p:nvSpPr>
        <p:spPr>
          <a:xfrm>
            <a:off x="301303" y="327184"/>
            <a:ext cx="1440000" cy="9747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700"/>
              </a:spcBef>
              <a:spcAft>
                <a:spcPts val="0"/>
              </a:spcAft>
              <a:buClr>
                <a:schemeClr val="dk1"/>
              </a:buClr>
              <a:buSzPts val="2100"/>
              <a:buFont typeface="Arial"/>
              <a:buNone/>
              <a:defRPr b="0" i="0" sz="2100" u="none" cap="none" strike="noStrike">
                <a:solidFill>
                  <a:schemeClr val="dk1"/>
                </a:solidFill>
                <a:latin typeface="Calibri"/>
                <a:ea typeface="Calibri"/>
                <a:cs typeface="Calibri"/>
                <a:sym typeface="Calibri"/>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lvl="3"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4pPr>
            <a:lvl5pPr lvl="4"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5pPr>
            <a:lvl6pPr lvl="5"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6pPr>
            <a:lvl7pPr lvl="6"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7pPr>
            <a:lvl8pPr lvl="7"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8pPr>
            <a:lvl9pPr lvl="8"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9pPr>
          </a:lstStyle>
          <a:p/>
        </p:txBody>
      </p:sp>
      <p:sp>
        <p:nvSpPr>
          <p:cNvPr id="1452" name="Google Shape;1452;p237"/>
          <p:cNvSpPr/>
          <p:nvPr>
            <p:ph idx="3" type="pic"/>
          </p:nvPr>
        </p:nvSpPr>
        <p:spPr>
          <a:xfrm>
            <a:off x="2151938" y="0"/>
            <a:ext cx="6992100" cy="19002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700"/>
              </a:spcBef>
              <a:spcAft>
                <a:spcPts val="0"/>
              </a:spcAft>
              <a:buClr>
                <a:schemeClr val="dk1"/>
              </a:buClr>
              <a:buSzPts val="2100"/>
              <a:buFont typeface="Arial"/>
              <a:buNone/>
              <a:defRPr b="0" i="0" sz="2100" u="none" cap="none" strike="noStrike">
                <a:solidFill>
                  <a:schemeClr val="dk1"/>
                </a:solidFill>
                <a:latin typeface="Calibri"/>
                <a:ea typeface="Calibri"/>
                <a:cs typeface="Calibri"/>
                <a:sym typeface="Calibri"/>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lvl="3"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4pPr>
            <a:lvl5pPr lvl="4"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5pPr>
            <a:lvl6pPr lvl="5"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6pPr>
            <a:lvl7pPr lvl="6"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7pPr>
            <a:lvl8pPr lvl="7"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8pPr>
            <a:lvl9pPr lvl="8"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9pPr>
          </a:lstStyle>
          <a:p/>
        </p:txBody>
      </p:sp>
      <p:sp>
        <p:nvSpPr>
          <p:cNvPr id="1453" name="Google Shape;1453;p237"/>
          <p:cNvSpPr txBox="1"/>
          <p:nvPr>
            <p:ph idx="1" type="body"/>
          </p:nvPr>
        </p:nvSpPr>
        <p:spPr>
          <a:xfrm>
            <a:off x="232724" y="1900140"/>
            <a:ext cx="1714500" cy="25956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700"/>
              </a:spcBef>
              <a:spcAft>
                <a:spcPts val="0"/>
              </a:spcAft>
              <a:buClr>
                <a:srgbClr val="7F7F7F"/>
              </a:buClr>
              <a:buSzPts val="700"/>
              <a:buNone/>
              <a:defRPr b="1" i="0" sz="700">
                <a:solidFill>
                  <a:srgbClr val="7F7F7F"/>
                </a:solidFill>
                <a:latin typeface="Quattrocento Sans"/>
                <a:ea typeface="Quattrocento Sans"/>
                <a:cs typeface="Quattrocento Sans"/>
                <a:sym typeface="Quattrocento Sans"/>
              </a:defRPr>
            </a:lvl1pPr>
            <a:lvl2pPr indent="-228600" lvl="1" marL="914400" rtl="0" algn="l">
              <a:lnSpc>
                <a:spcPct val="90000"/>
              </a:lnSpc>
              <a:spcBef>
                <a:spcPts val="400"/>
              </a:spcBef>
              <a:spcAft>
                <a:spcPts val="0"/>
              </a:spcAft>
              <a:buClr>
                <a:schemeClr val="dk1"/>
              </a:buClr>
              <a:buSzPts val="1300"/>
              <a:buNone/>
              <a:defRPr/>
            </a:lvl2pPr>
            <a:lvl3pPr indent="-228600" lvl="2" marL="1371600" rtl="0" algn="l">
              <a:lnSpc>
                <a:spcPct val="90000"/>
              </a:lnSpc>
              <a:spcBef>
                <a:spcPts val="400"/>
              </a:spcBef>
              <a:spcAft>
                <a:spcPts val="0"/>
              </a:spcAft>
              <a:buClr>
                <a:schemeClr val="dk1"/>
              </a:buClr>
              <a:buSzPts val="1300"/>
              <a:buNone/>
              <a:defRPr/>
            </a:lvl3pPr>
            <a:lvl4pPr indent="-228600" lvl="3" marL="1828800" rtl="0" algn="l">
              <a:lnSpc>
                <a:spcPct val="90000"/>
              </a:lnSpc>
              <a:spcBef>
                <a:spcPts val="400"/>
              </a:spcBef>
              <a:spcAft>
                <a:spcPts val="0"/>
              </a:spcAft>
              <a:buClr>
                <a:schemeClr val="dk1"/>
              </a:buClr>
              <a:buSzPts val="1300"/>
              <a:buNone/>
              <a:defRPr/>
            </a:lvl4pPr>
            <a:lvl5pPr indent="-228600" lvl="4" marL="2286000" rtl="0" algn="l">
              <a:lnSpc>
                <a:spcPct val="90000"/>
              </a:lnSpc>
              <a:spcBef>
                <a:spcPts val="400"/>
              </a:spcBef>
              <a:spcAft>
                <a:spcPts val="0"/>
              </a:spcAft>
              <a:buClr>
                <a:schemeClr val="dk1"/>
              </a:buClr>
              <a:buSzPts val="1300"/>
              <a:buNone/>
              <a:defRPr/>
            </a:lvl5pPr>
            <a:lvl6pPr indent="-228600" lvl="5" marL="2743200" rtl="0" algn="l">
              <a:lnSpc>
                <a:spcPct val="90000"/>
              </a:lnSpc>
              <a:spcBef>
                <a:spcPts val="400"/>
              </a:spcBef>
              <a:spcAft>
                <a:spcPts val="0"/>
              </a:spcAft>
              <a:buClr>
                <a:schemeClr val="dk1"/>
              </a:buClr>
              <a:buSzPts val="1300"/>
              <a:buNone/>
              <a:defRPr/>
            </a:lvl6pPr>
            <a:lvl7pPr indent="-228600" lvl="6" marL="3200400" rtl="0" algn="l">
              <a:lnSpc>
                <a:spcPct val="90000"/>
              </a:lnSpc>
              <a:spcBef>
                <a:spcPts val="400"/>
              </a:spcBef>
              <a:spcAft>
                <a:spcPts val="0"/>
              </a:spcAft>
              <a:buClr>
                <a:schemeClr val="dk1"/>
              </a:buClr>
              <a:buSzPts val="1300"/>
              <a:buNone/>
              <a:defRPr/>
            </a:lvl7pPr>
            <a:lvl8pPr indent="-311150" lvl="7" marL="3657600" rtl="0" algn="l">
              <a:lnSpc>
                <a:spcPct val="90000"/>
              </a:lnSpc>
              <a:spcBef>
                <a:spcPts val="400"/>
              </a:spcBef>
              <a:spcAft>
                <a:spcPts val="0"/>
              </a:spcAft>
              <a:buClr>
                <a:schemeClr val="dk1"/>
              </a:buClr>
              <a:buSzPts val="1300"/>
              <a:buChar char="•"/>
              <a:defRPr/>
            </a:lvl8pPr>
            <a:lvl9pPr indent="-311150" lvl="8" marL="4114800" rtl="0" algn="l">
              <a:lnSpc>
                <a:spcPct val="90000"/>
              </a:lnSpc>
              <a:spcBef>
                <a:spcPts val="400"/>
              </a:spcBef>
              <a:spcAft>
                <a:spcPts val="0"/>
              </a:spcAft>
              <a:buClr>
                <a:schemeClr val="dk1"/>
              </a:buClr>
              <a:buSzPts val="1300"/>
              <a:buChar char="•"/>
              <a:defRPr/>
            </a:lvl9pPr>
          </a:lstStyle>
          <a:p/>
        </p:txBody>
      </p:sp>
      <p:sp>
        <p:nvSpPr>
          <p:cNvPr id="1454" name="Google Shape;1454;p237"/>
          <p:cNvSpPr/>
          <p:nvPr/>
        </p:nvSpPr>
        <p:spPr>
          <a:xfrm>
            <a:off x="2125922" y="0"/>
            <a:ext cx="40500" cy="5143500"/>
          </a:xfrm>
          <a:prstGeom prst="rect">
            <a:avLst/>
          </a:prstGeom>
          <a:solidFill>
            <a:srgbClr val="243A5E"/>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300" u="none" cap="none" strike="noStrike">
              <a:solidFill>
                <a:schemeClr val="lt1"/>
              </a:solidFill>
              <a:latin typeface="Calibri"/>
              <a:ea typeface="Calibri"/>
              <a:cs typeface="Calibri"/>
              <a:sym typeface="Calibri"/>
            </a:endParaRPr>
          </a:p>
        </p:txBody>
      </p:sp>
      <p:sp>
        <p:nvSpPr>
          <p:cNvPr id="1455" name="Google Shape;1455;p237"/>
          <p:cNvSpPr txBox="1"/>
          <p:nvPr>
            <p:ph idx="4" type="body"/>
          </p:nvPr>
        </p:nvSpPr>
        <p:spPr>
          <a:xfrm>
            <a:off x="2451499" y="3883331"/>
            <a:ext cx="1903200" cy="1102500"/>
          </a:xfrm>
          <a:prstGeom prst="rect">
            <a:avLst/>
          </a:prstGeom>
          <a:noFill/>
          <a:ln>
            <a:noFill/>
          </a:ln>
        </p:spPr>
        <p:txBody>
          <a:bodyPr anchorCtr="0" anchor="t" bIns="34275" lIns="68575" spcFirstLastPara="1" rIns="68575" wrap="square" tIns="34275">
            <a:noAutofit/>
          </a:bodyPr>
          <a:lstStyle>
            <a:lvl1pPr indent="-228600" lvl="0" marL="457200" rtl="0" algn="l">
              <a:lnSpc>
                <a:spcPct val="90000"/>
              </a:lnSpc>
              <a:spcBef>
                <a:spcPts val="700"/>
              </a:spcBef>
              <a:spcAft>
                <a:spcPts val="0"/>
              </a:spcAft>
              <a:buClr>
                <a:schemeClr val="dk1"/>
              </a:buClr>
              <a:buSzPts val="2100"/>
              <a:buNone/>
              <a:defRPr/>
            </a:lvl1pPr>
            <a:lvl2pPr indent="-228600" lvl="1" marL="914400" rtl="0" algn="l">
              <a:lnSpc>
                <a:spcPct val="90000"/>
              </a:lnSpc>
              <a:spcBef>
                <a:spcPts val="400"/>
              </a:spcBef>
              <a:spcAft>
                <a:spcPts val="0"/>
              </a:spcAft>
              <a:buClr>
                <a:schemeClr val="dk1"/>
              </a:buClr>
              <a:buSzPts val="1300"/>
              <a:buNone/>
              <a:defRPr/>
            </a:lvl2pPr>
            <a:lvl3pPr indent="-228600" lvl="2" marL="1371600" rtl="0" algn="l">
              <a:lnSpc>
                <a:spcPct val="90000"/>
              </a:lnSpc>
              <a:spcBef>
                <a:spcPts val="400"/>
              </a:spcBef>
              <a:spcAft>
                <a:spcPts val="0"/>
              </a:spcAft>
              <a:buClr>
                <a:schemeClr val="dk1"/>
              </a:buClr>
              <a:buSzPts val="1300"/>
              <a:buNone/>
              <a:defRPr/>
            </a:lvl3pPr>
            <a:lvl4pPr indent="-228600" lvl="3" marL="1828800" rtl="0" algn="l">
              <a:lnSpc>
                <a:spcPct val="90000"/>
              </a:lnSpc>
              <a:spcBef>
                <a:spcPts val="400"/>
              </a:spcBef>
              <a:spcAft>
                <a:spcPts val="0"/>
              </a:spcAft>
              <a:buClr>
                <a:schemeClr val="dk1"/>
              </a:buClr>
              <a:buSzPts val="1300"/>
              <a:buNone/>
              <a:defRPr/>
            </a:lvl4pPr>
            <a:lvl5pPr indent="-228600" lvl="4" marL="2286000" rtl="0" algn="l">
              <a:lnSpc>
                <a:spcPct val="90000"/>
              </a:lnSpc>
              <a:spcBef>
                <a:spcPts val="400"/>
              </a:spcBef>
              <a:spcAft>
                <a:spcPts val="0"/>
              </a:spcAft>
              <a:buClr>
                <a:schemeClr val="dk1"/>
              </a:buClr>
              <a:buSzPts val="1300"/>
              <a:buNone/>
              <a:defRPr/>
            </a:lvl5pPr>
            <a:lvl6pPr indent="-228600" lvl="5" marL="2743200" rtl="0" algn="l">
              <a:lnSpc>
                <a:spcPct val="90000"/>
              </a:lnSpc>
              <a:spcBef>
                <a:spcPts val="400"/>
              </a:spcBef>
              <a:spcAft>
                <a:spcPts val="0"/>
              </a:spcAft>
              <a:buClr>
                <a:schemeClr val="dk1"/>
              </a:buClr>
              <a:buSzPts val="1300"/>
              <a:buNone/>
              <a:defRPr/>
            </a:lvl6pPr>
            <a:lvl7pPr indent="-228600" lvl="6" marL="3200400" rtl="0" algn="l">
              <a:lnSpc>
                <a:spcPct val="90000"/>
              </a:lnSpc>
              <a:spcBef>
                <a:spcPts val="400"/>
              </a:spcBef>
              <a:spcAft>
                <a:spcPts val="0"/>
              </a:spcAft>
              <a:buClr>
                <a:schemeClr val="dk1"/>
              </a:buClr>
              <a:buSzPts val="1300"/>
              <a:buNone/>
              <a:defRPr/>
            </a:lvl7pPr>
            <a:lvl8pPr indent="-311150" lvl="7" marL="3657600" rtl="0" algn="l">
              <a:lnSpc>
                <a:spcPct val="90000"/>
              </a:lnSpc>
              <a:spcBef>
                <a:spcPts val="400"/>
              </a:spcBef>
              <a:spcAft>
                <a:spcPts val="0"/>
              </a:spcAft>
              <a:buClr>
                <a:schemeClr val="dk1"/>
              </a:buClr>
              <a:buSzPts val="1300"/>
              <a:buChar char="•"/>
              <a:defRPr/>
            </a:lvl8pPr>
            <a:lvl9pPr indent="-311150" lvl="8" marL="4114800" rtl="0" algn="l">
              <a:lnSpc>
                <a:spcPct val="90000"/>
              </a:lnSpc>
              <a:spcBef>
                <a:spcPts val="400"/>
              </a:spcBef>
              <a:spcAft>
                <a:spcPts val="0"/>
              </a:spcAft>
              <a:buClr>
                <a:schemeClr val="dk1"/>
              </a:buClr>
              <a:buSzPts val="1300"/>
              <a:buChar char="•"/>
              <a:defRPr/>
            </a:lvl9pPr>
          </a:lstStyle>
          <a:p/>
        </p:txBody>
      </p:sp>
      <p:sp>
        <p:nvSpPr>
          <p:cNvPr id="1456" name="Google Shape;1456;p237"/>
          <p:cNvSpPr txBox="1"/>
          <p:nvPr>
            <p:ph idx="5" type="body"/>
          </p:nvPr>
        </p:nvSpPr>
        <p:spPr>
          <a:xfrm>
            <a:off x="4601828" y="3883331"/>
            <a:ext cx="1903200" cy="1102500"/>
          </a:xfrm>
          <a:prstGeom prst="rect">
            <a:avLst/>
          </a:prstGeom>
          <a:noFill/>
          <a:ln>
            <a:noFill/>
          </a:ln>
        </p:spPr>
        <p:txBody>
          <a:bodyPr anchorCtr="0" anchor="t" bIns="34275" lIns="68575" spcFirstLastPara="1" rIns="68575" wrap="square" tIns="34275">
            <a:noAutofit/>
          </a:bodyPr>
          <a:lstStyle>
            <a:lvl1pPr indent="-228600" lvl="0" marL="457200" rtl="0" algn="l">
              <a:lnSpc>
                <a:spcPct val="90000"/>
              </a:lnSpc>
              <a:spcBef>
                <a:spcPts val="700"/>
              </a:spcBef>
              <a:spcAft>
                <a:spcPts val="0"/>
              </a:spcAft>
              <a:buClr>
                <a:schemeClr val="dk1"/>
              </a:buClr>
              <a:buSzPts val="2100"/>
              <a:buNone/>
              <a:defRPr/>
            </a:lvl1pPr>
            <a:lvl2pPr indent="-228600" lvl="1" marL="914400" rtl="0" algn="l">
              <a:lnSpc>
                <a:spcPct val="90000"/>
              </a:lnSpc>
              <a:spcBef>
                <a:spcPts val="400"/>
              </a:spcBef>
              <a:spcAft>
                <a:spcPts val="0"/>
              </a:spcAft>
              <a:buClr>
                <a:schemeClr val="dk1"/>
              </a:buClr>
              <a:buSzPts val="1300"/>
              <a:buNone/>
              <a:defRPr/>
            </a:lvl2pPr>
            <a:lvl3pPr indent="-228600" lvl="2" marL="1371600" rtl="0" algn="l">
              <a:lnSpc>
                <a:spcPct val="90000"/>
              </a:lnSpc>
              <a:spcBef>
                <a:spcPts val="400"/>
              </a:spcBef>
              <a:spcAft>
                <a:spcPts val="0"/>
              </a:spcAft>
              <a:buClr>
                <a:schemeClr val="dk1"/>
              </a:buClr>
              <a:buSzPts val="1300"/>
              <a:buNone/>
              <a:defRPr/>
            </a:lvl3pPr>
            <a:lvl4pPr indent="-228600" lvl="3" marL="1828800" rtl="0" algn="l">
              <a:lnSpc>
                <a:spcPct val="90000"/>
              </a:lnSpc>
              <a:spcBef>
                <a:spcPts val="400"/>
              </a:spcBef>
              <a:spcAft>
                <a:spcPts val="0"/>
              </a:spcAft>
              <a:buClr>
                <a:schemeClr val="dk1"/>
              </a:buClr>
              <a:buSzPts val="1300"/>
              <a:buNone/>
              <a:defRPr/>
            </a:lvl4pPr>
            <a:lvl5pPr indent="-228600" lvl="4" marL="2286000" rtl="0" algn="l">
              <a:lnSpc>
                <a:spcPct val="90000"/>
              </a:lnSpc>
              <a:spcBef>
                <a:spcPts val="400"/>
              </a:spcBef>
              <a:spcAft>
                <a:spcPts val="0"/>
              </a:spcAft>
              <a:buClr>
                <a:schemeClr val="dk1"/>
              </a:buClr>
              <a:buSzPts val="1300"/>
              <a:buNone/>
              <a:defRPr/>
            </a:lvl5pPr>
            <a:lvl6pPr indent="-228600" lvl="5" marL="2743200" rtl="0" algn="l">
              <a:lnSpc>
                <a:spcPct val="90000"/>
              </a:lnSpc>
              <a:spcBef>
                <a:spcPts val="400"/>
              </a:spcBef>
              <a:spcAft>
                <a:spcPts val="0"/>
              </a:spcAft>
              <a:buClr>
                <a:schemeClr val="dk1"/>
              </a:buClr>
              <a:buSzPts val="1300"/>
              <a:buNone/>
              <a:defRPr/>
            </a:lvl6pPr>
            <a:lvl7pPr indent="-228600" lvl="6" marL="3200400" rtl="0" algn="l">
              <a:lnSpc>
                <a:spcPct val="90000"/>
              </a:lnSpc>
              <a:spcBef>
                <a:spcPts val="400"/>
              </a:spcBef>
              <a:spcAft>
                <a:spcPts val="0"/>
              </a:spcAft>
              <a:buClr>
                <a:schemeClr val="dk1"/>
              </a:buClr>
              <a:buSzPts val="1300"/>
              <a:buNone/>
              <a:defRPr/>
            </a:lvl7pPr>
            <a:lvl8pPr indent="-311150" lvl="7" marL="3657600" rtl="0" algn="l">
              <a:lnSpc>
                <a:spcPct val="90000"/>
              </a:lnSpc>
              <a:spcBef>
                <a:spcPts val="400"/>
              </a:spcBef>
              <a:spcAft>
                <a:spcPts val="0"/>
              </a:spcAft>
              <a:buClr>
                <a:schemeClr val="dk1"/>
              </a:buClr>
              <a:buSzPts val="1300"/>
              <a:buChar char="•"/>
              <a:defRPr/>
            </a:lvl8pPr>
            <a:lvl9pPr indent="-311150" lvl="8" marL="4114800" rtl="0" algn="l">
              <a:lnSpc>
                <a:spcPct val="90000"/>
              </a:lnSpc>
              <a:spcBef>
                <a:spcPts val="400"/>
              </a:spcBef>
              <a:spcAft>
                <a:spcPts val="0"/>
              </a:spcAft>
              <a:buClr>
                <a:schemeClr val="dk1"/>
              </a:buClr>
              <a:buSzPts val="1300"/>
              <a:buChar char="•"/>
              <a:defRPr/>
            </a:lvl9pPr>
          </a:lstStyle>
          <a:p/>
        </p:txBody>
      </p:sp>
      <p:cxnSp>
        <p:nvCxnSpPr>
          <p:cNvPr id="1457" name="Google Shape;1457;p237"/>
          <p:cNvCxnSpPr/>
          <p:nvPr/>
        </p:nvCxnSpPr>
        <p:spPr>
          <a:xfrm>
            <a:off x="4480644" y="3671092"/>
            <a:ext cx="0" cy="1359000"/>
          </a:xfrm>
          <a:prstGeom prst="straightConnector1">
            <a:avLst/>
          </a:prstGeom>
          <a:noFill/>
          <a:ln cap="flat" cmpd="sng" w="9525">
            <a:solidFill>
              <a:srgbClr val="D0CECE"/>
            </a:solidFill>
            <a:prstDash val="solid"/>
            <a:miter lim="800000"/>
            <a:headEnd len="sm" w="sm" type="none"/>
            <a:tailEnd len="sm" w="sm" type="none"/>
          </a:ln>
        </p:spPr>
      </p:cxnSp>
      <p:cxnSp>
        <p:nvCxnSpPr>
          <p:cNvPr id="1458" name="Google Shape;1458;p237"/>
          <p:cNvCxnSpPr/>
          <p:nvPr/>
        </p:nvCxnSpPr>
        <p:spPr>
          <a:xfrm>
            <a:off x="6646953" y="3671092"/>
            <a:ext cx="0" cy="1359000"/>
          </a:xfrm>
          <a:prstGeom prst="straightConnector1">
            <a:avLst/>
          </a:prstGeom>
          <a:noFill/>
          <a:ln cap="flat" cmpd="sng" w="9525">
            <a:solidFill>
              <a:srgbClr val="D0CECE"/>
            </a:solidFill>
            <a:prstDash val="solid"/>
            <a:miter lim="800000"/>
            <a:headEnd len="sm" w="sm" type="none"/>
            <a:tailEnd len="sm" w="sm" type="none"/>
          </a:ln>
        </p:spPr>
      </p:cxnSp>
      <p:sp>
        <p:nvSpPr>
          <p:cNvPr id="1459" name="Google Shape;1459;p237"/>
          <p:cNvSpPr/>
          <p:nvPr/>
        </p:nvSpPr>
        <p:spPr>
          <a:xfrm>
            <a:off x="2146172" y="1901563"/>
            <a:ext cx="6997800" cy="1471200"/>
          </a:xfrm>
          <a:prstGeom prst="rect">
            <a:avLst/>
          </a:prstGeom>
          <a:solidFill>
            <a:srgbClr val="243A5E"/>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300" u="none" cap="none" strike="noStrike">
              <a:solidFill>
                <a:schemeClr val="lt1"/>
              </a:solidFill>
              <a:latin typeface="Calibri"/>
              <a:ea typeface="Calibri"/>
              <a:cs typeface="Calibri"/>
              <a:sym typeface="Calibri"/>
            </a:endParaRPr>
          </a:p>
        </p:txBody>
      </p:sp>
      <p:sp>
        <p:nvSpPr>
          <p:cNvPr id="1460" name="Google Shape;1460;p237"/>
          <p:cNvSpPr txBox="1"/>
          <p:nvPr>
            <p:ph idx="6" type="body"/>
          </p:nvPr>
        </p:nvSpPr>
        <p:spPr>
          <a:xfrm>
            <a:off x="2451570" y="2260402"/>
            <a:ext cx="6358200" cy="622800"/>
          </a:xfrm>
          <a:prstGeom prst="rect">
            <a:avLst/>
          </a:prstGeom>
          <a:noFill/>
          <a:ln>
            <a:noFill/>
          </a:ln>
        </p:spPr>
        <p:txBody>
          <a:bodyPr anchorCtr="0" anchor="ctr" bIns="0" lIns="0" spcFirstLastPara="1" rIns="0" wrap="square" tIns="0">
            <a:noAutofit/>
          </a:bodyPr>
          <a:lstStyle>
            <a:lvl1pPr indent="-228600" lvl="0" marL="457200" rtl="0" algn="l">
              <a:lnSpc>
                <a:spcPct val="100000"/>
              </a:lnSpc>
              <a:spcBef>
                <a:spcPts val="700"/>
              </a:spcBef>
              <a:spcAft>
                <a:spcPts val="0"/>
              </a:spcAft>
              <a:buClr>
                <a:schemeClr val="lt1"/>
              </a:buClr>
              <a:buSzPts val="1300"/>
              <a:buNone/>
              <a:defRPr b="0" i="0" sz="1300">
                <a:solidFill>
                  <a:schemeClr val="lt1"/>
                </a:solidFill>
                <a:latin typeface="Quattrocento Sans"/>
                <a:ea typeface="Quattrocento Sans"/>
                <a:cs typeface="Quattrocento Sans"/>
                <a:sym typeface="Quattrocento Sans"/>
              </a:defRPr>
            </a:lvl1pPr>
            <a:lvl2pPr indent="-228600" lvl="1" marL="914400" rtl="0" algn="l">
              <a:lnSpc>
                <a:spcPct val="90000"/>
              </a:lnSpc>
              <a:spcBef>
                <a:spcPts val="400"/>
              </a:spcBef>
              <a:spcAft>
                <a:spcPts val="0"/>
              </a:spcAft>
              <a:buClr>
                <a:schemeClr val="dk1"/>
              </a:buClr>
              <a:buSzPts val="1300"/>
              <a:buNone/>
              <a:defRPr/>
            </a:lvl2pPr>
            <a:lvl3pPr indent="-228600" lvl="2" marL="1371600" rtl="0" algn="l">
              <a:lnSpc>
                <a:spcPct val="90000"/>
              </a:lnSpc>
              <a:spcBef>
                <a:spcPts val="400"/>
              </a:spcBef>
              <a:spcAft>
                <a:spcPts val="0"/>
              </a:spcAft>
              <a:buClr>
                <a:schemeClr val="dk1"/>
              </a:buClr>
              <a:buSzPts val="1300"/>
              <a:buNone/>
              <a:defRPr/>
            </a:lvl3pPr>
            <a:lvl4pPr indent="-228600" lvl="3" marL="1828800" rtl="0" algn="l">
              <a:lnSpc>
                <a:spcPct val="90000"/>
              </a:lnSpc>
              <a:spcBef>
                <a:spcPts val="400"/>
              </a:spcBef>
              <a:spcAft>
                <a:spcPts val="0"/>
              </a:spcAft>
              <a:buClr>
                <a:schemeClr val="dk1"/>
              </a:buClr>
              <a:buSzPts val="1300"/>
              <a:buNone/>
              <a:defRPr/>
            </a:lvl4pPr>
            <a:lvl5pPr indent="-228600" lvl="4" marL="2286000" rtl="0" algn="l">
              <a:lnSpc>
                <a:spcPct val="90000"/>
              </a:lnSpc>
              <a:spcBef>
                <a:spcPts val="400"/>
              </a:spcBef>
              <a:spcAft>
                <a:spcPts val="0"/>
              </a:spcAft>
              <a:buClr>
                <a:schemeClr val="dk1"/>
              </a:buClr>
              <a:buSzPts val="1300"/>
              <a:buNone/>
              <a:defRPr/>
            </a:lvl5pPr>
            <a:lvl6pPr indent="-228600" lvl="5" marL="2743200" rtl="0" algn="l">
              <a:lnSpc>
                <a:spcPct val="90000"/>
              </a:lnSpc>
              <a:spcBef>
                <a:spcPts val="400"/>
              </a:spcBef>
              <a:spcAft>
                <a:spcPts val="0"/>
              </a:spcAft>
              <a:buClr>
                <a:schemeClr val="dk1"/>
              </a:buClr>
              <a:buSzPts val="1300"/>
              <a:buNone/>
              <a:defRPr/>
            </a:lvl6pPr>
            <a:lvl7pPr indent="-228600" lvl="6" marL="3200400" rtl="0" algn="l">
              <a:lnSpc>
                <a:spcPct val="90000"/>
              </a:lnSpc>
              <a:spcBef>
                <a:spcPts val="400"/>
              </a:spcBef>
              <a:spcAft>
                <a:spcPts val="0"/>
              </a:spcAft>
              <a:buClr>
                <a:schemeClr val="dk1"/>
              </a:buClr>
              <a:buSzPts val="1300"/>
              <a:buNone/>
              <a:defRPr/>
            </a:lvl7pPr>
            <a:lvl8pPr indent="-311150" lvl="7" marL="3657600" rtl="0" algn="l">
              <a:lnSpc>
                <a:spcPct val="90000"/>
              </a:lnSpc>
              <a:spcBef>
                <a:spcPts val="400"/>
              </a:spcBef>
              <a:spcAft>
                <a:spcPts val="0"/>
              </a:spcAft>
              <a:buClr>
                <a:schemeClr val="dk1"/>
              </a:buClr>
              <a:buSzPts val="1300"/>
              <a:buChar char="•"/>
              <a:defRPr/>
            </a:lvl8pPr>
            <a:lvl9pPr indent="-311150" lvl="8" marL="4114800" rtl="0" algn="l">
              <a:lnSpc>
                <a:spcPct val="90000"/>
              </a:lnSpc>
              <a:spcBef>
                <a:spcPts val="400"/>
              </a:spcBef>
              <a:spcAft>
                <a:spcPts val="0"/>
              </a:spcAft>
              <a:buClr>
                <a:schemeClr val="dk1"/>
              </a:buClr>
              <a:buSzPts val="1300"/>
              <a:buChar char="•"/>
              <a:defRPr/>
            </a:lvl9pPr>
          </a:lstStyle>
          <a:p/>
        </p:txBody>
      </p:sp>
      <p:sp>
        <p:nvSpPr>
          <p:cNvPr id="1461" name="Google Shape;1461;p237"/>
          <p:cNvSpPr txBox="1"/>
          <p:nvPr>
            <p:ph idx="7" type="body"/>
          </p:nvPr>
        </p:nvSpPr>
        <p:spPr>
          <a:xfrm>
            <a:off x="2451570" y="3031652"/>
            <a:ext cx="6358200" cy="92400"/>
          </a:xfrm>
          <a:prstGeom prst="rect">
            <a:avLst/>
          </a:prstGeom>
          <a:noFill/>
          <a:ln>
            <a:noFill/>
          </a:ln>
        </p:spPr>
        <p:txBody>
          <a:bodyPr anchorCtr="0" anchor="t" bIns="0" lIns="0" spcFirstLastPara="1" rIns="0" wrap="square" tIns="0">
            <a:noAutofit/>
          </a:bodyPr>
          <a:lstStyle>
            <a:lvl1pPr indent="-228600" lvl="0" marL="457200" rtl="0" algn="l">
              <a:lnSpc>
                <a:spcPct val="90000"/>
              </a:lnSpc>
              <a:spcBef>
                <a:spcPts val="700"/>
              </a:spcBef>
              <a:spcAft>
                <a:spcPts val="0"/>
              </a:spcAft>
              <a:buClr>
                <a:srgbClr val="50E6FF"/>
              </a:buClr>
              <a:buSzPts val="700"/>
              <a:buNone/>
              <a:defRPr b="0" i="0" sz="700">
                <a:solidFill>
                  <a:srgbClr val="50E6FF"/>
                </a:solidFill>
                <a:latin typeface="Quattrocento Sans"/>
                <a:ea typeface="Quattrocento Sans"/>
                <a:cs typeface="Quattrocento Sans"/>
                <a:sym typeface="Quattrocento Sans"/>
              </a:defRPr>
            </a:lvl1pPr>
            <a:lvl2pPr indent="-228600" lvl="1" marL="914400" rtl="0" algn="l">
              <a:lnSpc>
                <a:spcPct val="90000"/>
              </a:lnSpc>
              <a:spcBef>
                <a:spcPts val="400"/>
              </a:spcBef>
              <a:spcAft>
                <a:spcPts val="0"/>
              </a:spcAft>
              <a:buClr>
                <a:schemeClr val="dk1"/>
              </a:buClr>
              <a:buSzPts val="1300"/>
              <a:buNone/>
              <a:defRPr/>
            </a:lvl2pPr>
            <a:lvl3pPr indent="-228600" lvl="2" marL="1371600" rtl="0" algn="l">
              <a:lnSpc>
                <a:spcPct val="90000"/>
              </a:lnSpc>
              <a:spcBef>
                <a:spcPts val="400"/>
              </a:spcBef>
              <a:spcAft>
                <a:spcPts val="0"/>
              </a:spcAft>
              <a:buClr>
                <a:schemeClr val="dk1"/>
              </a:buClr>
              <a:buSzPts val="1300"/>
              <a:buNone/>
              <a:defRPr/>
            </a:lvl3pPr>
            <a:lvl4pPr indent="-228600" lvl="3" marL="1828800" rtl="0" algn="l">
              <a:lnSpc>
                <a:spcPct val="90000"/>
              </a:lnSpc>
              <a:spcBef>
                <a:spcPts val="400"/>
              </a:spcBef>
              <a:spcAft>
                <a:spcPts val="0"/>
              </a:spcAft>
              <a:buClr>
                <a:schemeClr val="dk1"/>
              </a:buClr>
              <a:buSzPts val="1300"/>
              <a:buNone/>
              <a:defRPr/>
            </a:lvl4pPr>
            <a:lvl5pPr indent="-228600" lvl="4" marL="2286000" rtl="0" algn="l">
              <a:lnSpc>
                <a:spcPct val="90000"/>
              </a:lnSpc>
              <a:spcBef>
                <a:spcPts val="400"/>
              </a:spcBef>
              <a:spcAft>
                <a:spcPts val="0"/>
              </a:spcAft>
              <a:buClr>
                <a:schemeClr val="dk1"/>
              </a:buClr>
              <a:buSzPts val="1300"/>
              <a:buNone/>
              <a:defRPr/>
            </a:lvl5pPr>
            <a:lvl6pPr indent="-228600" lvl="5" marL="2743200" rtl="0" algn="l">
              <a:lnSpc>
                <a:spcPct val="90000"/>
              </a:lnSpc>
              <a:spcBef>
                <a:spcPts val="400"/>
              </a:spcBef>
              <a:spcAft>
                <a:spcPts val="0"/>
              </a:spcAft>
              <a:buClr>
                <a:schemeClr val="dk1"/>
              </a:buClr>
              <a:buSzPts val="1300"/>
              <a:buNone/>
              <a:defRPr/>
            </a:lvl6pPr>
            <a:lvl7pPr indent="-228600" lvl="6" marL="3200400" rtl="0" algn="l">
              <a:lnSpc>
                <a:spcPct val="90000"/>
              </a:lnSpc>
              <a:spcBef>
                <a:spcPts val="400"/>
              </a:spcBef>
              <a:spcAft>
                <a:spcPts val="0"/>
              </a:spcAft>
              <a:buClr>
                <a:schemeClr val="dk1"/>
              </a:buClr>
              <a:buSzPts val="1300"/>
              <a:buNone/>
              <a:defRPr/>
            </a:lvl7pPr>
            <a:lvl8pPr indent="-311150" lvl="7" marL="3657600" rtl="0" algn="l">
              <a:lnSpc>
                <a:spcPct val="90000"/>
              </a:lnSpc>
              <a:spcBef>
                <a:spcPts val="400"/>
              </a:spcBef>
              <a:spcAft>
                <a:spcPts val="0"/>
              </a:spcAft>
              <a:buClr>
                <a:schemeClr val="dk1"/>
              </a:buClr>
              <a:buSzPts val="1300"/>
              <a:buChar char="•"/>
              <a:defRPr/>
            </a:lvl8pPr>
            <a:lvl9pPr indent="-311150" lvl="8" marL="4114800" rtl="0" algn="l">
              <a:lnSpc>
                <a:spcPct val="90000"/>
              </a:lnSpc>
              <a:spcBef>
                <a:spcPts val="400"/>
              </a:spcBef>
              <a:spcAft>
                <a:spcPts val="0"/>
              </a:spcAft>
              <a:buClr>
                <a:schemeClr val="dk1"/>
              </a:buClr>
              <a:buSzPts val="1300"/>
              <a:buChar char="•"/>
              <a:defRPr/>
            </a:lvl9pPr>
          </a:lstStyle>
          <a:p/>
        </p:txBody>
      </p:sp>
      <p:sp>
        <p:nvSpPr>
          <p:cNvPr id="1462" name="Google Shape;1462;p237"/>
          <p:cNvSpPr txBox="1"/>
          <p:nvPr>
            <p:ph idx="8" type="body"/>
          </p:nvPr>
        </p:nvSpPr>
        <p:spPr>
          <a:xfrm>
            <a:off x="6768137" y="3883331"/>
            <a:ext cx="1903200" cy="1102500"/>
          </a:xfrm>
          <a:prstGeom prst="rect">
            <a:avLst/>
          </a:prstGeom>
          <a:noFill/>
          <a:ln>
            <a:noFill/>
          </a:ln>
        </p:spPr>
        <p:txBody>
          <a:bodyPr anchorCtr="0" anchor="t" bIns="34275" lIns="68575" spcFirstLastPara="1" rIns="68575" wrap="square" tIns="34275">
            <a:noAutofit/>
          </a:bodyPr>
          <a:lstStyle>
            <a:lvl1pPr indent="-228600" lvl="0" marL="457200" rtl="0" algn="l">
              <a:lnSpc>
                <a:spcPct val="90000"/>
              </a:lnSpc>
              <a:spcBef>
                <a:spcPts val="700"/>
              </a:spcBef>
              <a:spcAft>
                <a:spcPts val="0"/>
              </a:spcAft>
              <a:buClr>
                <a:schemeClr val="dk1"/>
              </a:buClr>
              <a:buSzPts val="2100"/>
              <a:buNone/>
              <a:defRPr/>
            </a:lvl1pPr>
            <a:lvl2pPr indent="-228600" lvl="1" marL="914400" rtl="0" algn="l">
              <a:lnSpc>
                <a:spcPct val="90000"/>
              </a:lnSpc>
              <a:spcBef>
                <a:spcPts val="400"/>
              </a:spcBef>
              <a:spcAft>
                <a:spcPts val="0"/>
              </a:spcAft>
              <a:buClr>
                <a:schemeClr val="dk1"/>
              </a:buClr>
              <a:buSzPts val="1300"/>
              <a:buNone/>
              <a:defRPr/>
            </a:lvl2pPr>
            <a:lvl3pPr indent="-228600" lvl="2" marL="1371600" rtl="0" algn="l">
              <a:lnSpc>
                <a:spcPct val="90000"/>
              </a:lnSpc>
              <a:spcBef>
                <a:spcPts val="400"/>
              </a:spcBef>
              <a:spcAft>
                <a:spcPts val="0"/>
              </a:spcAft>
              <a:buClr>
                <a:schemeClr val="dk1"/>
              </a:buClr>
              <a:buSzPts val="1300"/>
              <a:buNone/>
              <a:defRPr/>
            </a:lvl3pPr>
            <a:lvl4pPr indent="-228600" lvl="3" marL="1828800" rtl="0" algn="l">
              <a:lnSpc>
                <a:spcPct val="90000"/>
              </a:lnSpc>
              <a:spcBef>
                <a:spcPts val="400"/>
              </a:spcBef>
              <a:spcAft>
                <a:spcPts val="0"/>
              </a:spcAft>
              <a:buClr>
                <a:schemeClr val="dk1"/>
              </a:buClr>
              <a:buSzPts val="1300"/>
              <a:buNone/>
              <a:defRPr/>
            </a:lvl4pPr>
            <a:lvl5pPr indent="-228600" lvl="4" marL="2286000" rtl="0" algn="l">
              <a:lnSpc>
                <a:spcPct val="90000"/>
              </a:lnSpc>
              <a:spcBef>
                <a:spcPts val="400"/>
              </a:spcBef>
              <a:spcAft>
                <a:spcPts val="0"/>
              </a:spcAft>
              <a:buClr>
                <a:schemeClr val="dk1"/>
              </a:buClr>
              <a:buSzPts val="1300"/>
              <a:buNone/>
              <a:defRPr/>
            </a:lvl5pPr>
            <a:lvl6pPr indent="-228600" lvl="5" marL="2743200" rtl="0" algn="l">
              <a:lnSpc>
                <a:spcPct val="90000"/>
              </a:lnSpc>
              <a:spcBef>
                <a:spcPts val="400"/>
              </a:spcBef>
              <a:spcAft>
                <a:spcPts val="0"/>
              </a:spcAft>
              <a:buClr>
                <a:schemeClr val="dk1"/>
              </a:buClr>
              <a:buSzPts val="1300"/>
              <a:buNone/>
              <a:defRPr/>
            </a:lvl6pPr>
            <a:lvl7pPr indent="-228600" lvl="6" marL="3200400" rtl="0" algn="l">
              <a:lnSpc>
                <a:spcPct val="90000"/>
              </a:lnSpc>
              <a:spcBef>
                <a:spcPts val="400"/>
              </a:spcBef>
              <a:spcAft>
                <a:spcPts val="0"/>
              </a:spcAft>
              <a:buClr>
                <a:schemeClr val="dk1"/>
              </a:buClr>
              <a:buSzPts val="1300"/>
              <a:buNone/>
              <a:defRPr/>
            </a:lvl7pPr>
            <a:lvl8pPr indent="-311150" lvl="7" marL="3657600" rtl="0" algn="l">
              <a:lnSpc>
                <a:spcPct val="90000"/>
              </a:lnSpc>
              <a:spcBef>
                <a:spcPts val="400"/>
              </a:spcBef>
              <a:spcAft>
                <a:spcPts val="0"/>
              </a:spcAft>
              <a:buClr>
                <a:schemeClr val="dk1"/>
              </a:buClr>
              <a:buSzPts val="1300"/>
              <a:buChar char="•"/>
              <a:defRPr/>
            </a:lvl8pPr>
            <a:lvl9pPr indent="-311150" lvl="8" marL="4114800" rtl="0" algn="l">
              <a:lnSpc>
                <a:spcPct val="90000"/>
              </a:lnSpc>
              <a:spcBef>
                <a:spcPts val="400"/>
              </a:spcBef>
              <a:spcAft>
                <a:spcPts val="0"/>
              </a:spcAft>
              <a:buClr>
                <a:schemeClr val="dk1"/>
              </a:buClr>
              <a:buSzPts val="1300"/>
              <a:buChar char="•"/>
              <a:defRPr/>
            </a:lvl9pPr>
          </a:lstStyle>
          <a:p/>
        </p:txBody>
      </p:sp>
      <p:pic>
        <p:nvPicPr>
          <p:cNvPr id="1463" name="Google Shape;1463;p237"/>
          <p:cNvPicPr preferRelativeResize="0"/>
          <p:nvPr/>
        </p:nvPicPr>
        <p:blipFill>
          <a:blip r:embed="rId3">
            <a:alphaModFix/>
          </a:blip>
          <a:stretch>
            <a:fillRect/>
          </a:stretch>
        </p:blipFill>
        <p:spPr>
          <a:xfrm>
            <a:off x="7731324" y="293638"/>
            <a:ext cx="1083526" cy="210283"/>
          </a:xfrm>
          <a:prstGeom prst="rect">
            <a:avLst/>
          </a:prstGeom>
          <a:noFill/>
          <a:ln>
            <a:noFill/>
          </a:ln>
        </p:spPr>
      </p:pic>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and Content 1">
  <p:cSld name="4_Title and Content_1">
    <p:spTree>
      <p:nvGrpSpPr>
        <p:cNvPr id="1464" name="Shape 1464"/>
        <p:cNvGrpSpPr/>
        <p:nvPr/>
      </p:nvGrpSpPr>
      <p:grpSpPr>
        <a:xfrm>
          <a:off x="0" y="0"/>
          <a:ext cx="0" cy="0"/>
          <a:chOff x="0" y="0"/>
          <a:chExt cx="0" cy="0"/>
        </a:xfrm>
      </p:grpSpPr>
      <p:pic>
        <p:nvPicPr>
          <p:cNvPr id="1465" name="Google Shape;1465;p238"/>
          <p:cNvPicPr preferRelativeResize="0"/>
          <p:nvPr/>
        </p:nvPicPr>
        <p:blipFill rotWithShape="1">
          <a:blip r:embed="rId2">
            <a:alphaModFix/>
          </a:blip>
          <a:srcRect b="0" l="0" r="0" t="0"/>
          <a:stretch/>
        </p:blipFill>
        <p:spPr>
          <a:xfrm>
            <a:off x="266701" y="4724401"/>
            <a:ext cx="1166647" cy="249996"/>
          </a:xfrm>
          <a:prstGeom prst="rect">
            <a:avLst/>
          </a:prstGeom>
          <a:noFill/>
          <a:ln>
            <a:noFill/>
          </a:ln>
        </p:spPr>
      </p:pic>
      <p:sp>
        <p:nvSpPr>
          <p:cNvPr id="1466" name="Google Shape;1466;p238"/>
          <p:cNvSpPr txBox="1"/>
          <p:nvPr/>
        </p:nvSpPr>
        <p:spPr>
          <a:xfrm>
            <a:off x="2535201" y="3658203"/>
            <a:ext cx="1428600" cy="1617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b="0" i="0" lang="en" sz="1000" u="none" cap="none" strike="noStrike">
                <a:solidFill>
                  <a:srgbClr val="243A5E"/>
                </a:solidFill>
                <a:latin typeface="Quattrocento Sans"/>
                <a:ea typeface="Quattrocento Sans"/>
                <a:cs typeface="Quattrocento Sans"/>
                <a:sym typeface="Quattrocento Sans"/>
              </a:rPr>
              <a:t>Situation:</a:t>
            </a:r>
            <a:endParaRPr sz="1000"/>
          </a:p>
        </p:txBody>
      </p:sp>
      <p:sp>
        <p:nvSpPr>
          <p:cNvPr id="1467" name="Google Shape;1467;p238"/>
          <p:cNvSpPr txBox="1"/>
          <p:nvPr/>
        </p:nvSpPr>
        <p:spPr>
          <a:xfrm>
            <a:off x="4662525" y="3654097"/>
            <a:ext cx="1428600" cy="1617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b="0" i="0" lang="en" sz="1000" u="none" cap="none" strike="noStrike">
                <a:solidFill>
                  <a:srgbClr val="243A5E"/>
                </a:solidFill>
                <a:latin typeface="Quattrocento Sans"/>
                <a:ea typeface="Quattrocento Sans"/>
                <a:cs typeface="Quattrocento Sans"/>
                <a:sym typeface="Quattrocento Sans"/>
              </a:rPr>
              <a:t>Solution:</a:t>
            </a:r>
            <a:endParaRPr sz="1000"/>
          </a:p>
        </p:txBody>
      </p:sp>
      <p:sp>
        <p:nvSpPr>
          <p:cNvPr id="1468" name="Google Shape;1468;p238"/>
          <p:cNvSpPr txBox="1"/>
          <p:nvPr/>
        </p:nvSpPr>
        <p:spPr>
          <a:xfrm>
            <a:off x="6827642" y="3658203"/>
            <a:ext cx="1429800" cy="1617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b="0" i="0" lang="en" sz="1000" u="none" cap="none" strike="noStrike">
                <a:solidFill>
                  <a:srgbClr val="243A5E"/>
                </a:solidFill>
                <a:latin typeface="Quattrocento Sans"/>
                <a:ea typeface="Quattrocento Sans"/>
                <a:cs typeface="Quattrocento Sans"/>
                <a:sym typeface="Quattrocento Sans"/>
              </a:rPr>
              <a:t>Impact:</a:t>
            </a:r>
            <a:endParaRPr sz="1000"/>
          </a:p>
        </p:txBody>
      </p:sp>
      <p:sp>
        <p:nvSpPr>
          <p:cNvPr id="1469" name="Google Shape;1469;p238"/>
          <p:cNvSpPr/>
          <p:nvPr>
            <p:ph idx="2" type="pic"/>
          </p:nvPr>
        </p:nvSpPr>
        <p:spPr>
          <a:xfrm>
            <a:off x="301303" y="327184"/>
            <a:ext cx="1440000" cy="9747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700"/>
              </a:spcBef>
              <a:spcAft>
                <a:spcPts val="0"/>
              </a:spcAft>
              <a:buClr>
                <a:schemeClr val="dk1"/>
              </a:buClr>
              <a:buSzPts val="2100"/>
              <a:buFont typeface="Arial"/>
              <a:buNone/>
              <a:defRPr b="0" i="0" sz="2100" u="none" cap="none" strike="noStrike">
                <a:solidFill>
                  <a:schemeClr val="dk1"/>
                </a:solidFill>
                <a:latin typeface="Calibri"/>
                <a:ea typeface="Calibri"/>
                <a:cs typeface="Calibri"/>
                <a:sym typeface="Calibri"/>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lvl="3"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4pPr>
            <a:lvl5pPr lvl="4"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5pPr>
            <a:lvl6pPr lvl="5"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6pPr>
            <a:lvl7pPr lvl="6"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7pPr>
            <a:lvl8pPr lvl="7"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8pPr>
            <a:lvl9pPr lvl="8"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9pPr>
          </a:lstStyle>
          <a:p/>
        </p:txBody>
      </p:sp>
      <p:sp>
        <p:nvSpPr>
          <p:cNvPr id="1470" name="Google Shape;1470;p238"/>
          <p:cNvSpPr/>
          <p:nvPr>
            <p:ph idx="3" type="pic"/>
          </p:nvPr>
        </p:nvSpPr>
        <p:spPr>
          <a:xfrm>
            <a:off x="2151938" y="0"/>
            <a:ext cx="6992100" cy="19002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700"/>
              </a:spcBef>
              <a:spcAft>
                <a:spcPts val="0"/>
              </a:spcAft>
              <a:buClr>
                <a:schemeClr val="dk1"/>
              </a:buClr>
              <a:buSzPts val="2100"/>
              <a:buFont typeface="Arial"/>
              <a:buNone/>
              <a:defRPr b="0" i="0" sz="2100" u="none" cap="none" strike="noStrike">
                <a:solidFill>
                  <a:schemeClr val="dk1"/>
                </a:solidFill>
                <a:latin typeface="Calibri"/>
                <a:ea typeface="Calibri"/>
                <a:cs typeface="Calibri"/>
                <a:sym typeface="Calibri"/>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lvl="3"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4pPr>
            <a:lvl5pPr lvl="4"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5pPr>
            <a:lvl6pPr lvl="5"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6pPr>
            <a:lvl7pPr lvl="6"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7pPr>
            <a:lvl8pPr lvl="7"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8pPr>
            <a:lvl9pPr lvl="8"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9pPr>
          </a:lstStyle>
          <a:p/>
        </p:txBody>
      </p:sp>
      <p:sp>
        <p:nvSpPr>
          <p:cNvPr id="1471" name="Google Shape;1471;p238"/>
          <p:cNvSpPr txBox="1"/>
          <p:nvPr>
            <p:ph idx="1" type="body"/>
          </p:nvPr>
        </p:nvSpPr>
        <p:spPr>
          <a:xfrm>
            <a:off x="232724" y="1900140"/>
            <a:ext cx="1714500" cy="25956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700"/>
              </a:spcBef>
              <a:spcAft>
                <a:spcPts val="0"/>
              </a:spcAft>
              <a:buClr>
                <a:srgbClr val="7F7F7F"/>
              </a:buClr>
              <a:buSzPts val="700"/>
              <a:buNone/>
              <a:defRPr b="1" i="0" sz="700">
                <a:solidFill>
                  <a:srgbClr val="7F7F7F"/>
                </a:solidFill>
                <a:latin typeface="Quattrocento Sans"/>
                <a:ea typeface="Quattrocento Sans"/>
                <a:cs typeface="Quattrocento Sans"/>
                <a:sym typeface="Quattrocento Sans"/>
              </a:defRPr>
            </a:lvl1pPr>
            <a:lvl2pPr indent="-228600" lvl="1" marL="914400" rtl="0" algn="l">
              <a:lnSpc>
                <a:spcPct val="90000"/>
              </a:lnSpc>
              <a:spcBef>
                <a:spcPts val="400"/>
              </a:spcBef>
              <a:spcAft>
                <a:spcPts val="0"/>
              </a:spcAft>
              <a:buClr>
                <a:schemeClr val="dk1"/>
              </a:buClr>
              <a:buSzPts val="1300"/>
              <a:buNone/>
              <a:defRPr/>
            </a:lvl2pPr>
            <a:lvl3pPr indent="-228600" lvl="2" marL="1371600" rtl="0" algn="l">
              <a:lnSpc>
                <a:spcPct val="90000"/>
              </a:lnSpc>
              <a:spcBef>
                <a:spcPts val="400"/>
              </a:spcBef>
              <a:spcAft>
                <a:spcPts val="0"/>
              </a:spcAft>
              <a:buClr>
                <a:schemeClr val="dk1"/>
              </a:buClr>
              <a:buSzPts val="1300"/>
              <a:buNone/>
              <a:defRPr/>
            </a:lvl3pPr>
            <a:lvl4pPr indent="-228600" lvl="3" marL="1828800" rtl="0" algn="l">
              <a:lnSpc>
                <a:spcPct val="90000"/>
              </a:lnSpc>
              <a:spcBef>
                <a:spcPts val="400"/>
              </a:spcBef>
              <a:spcAft>
                <a:spcPts val="0"/>
              </a:spcAft>
              <a:buClr>
                <a:schemeClr val="dk1"/>
              </a:buClr>
              <a:buSzPts val="1300"/>
              <a:buNone/>
              <a:defRPr/>
            </a:lvl4pPr>
            <a:lvl5pPr indent="-228600" lvl="4" marL="2286000" rtl="0" algn="l">
              <a:lnSpc>
                <a:spcPct val="90000"/>
              </a:lnSpc>
              <a:spcBef>
                <a:spcPts val="400"/>
              </a:spcBef>
              <a:spcAft>
                <a:spcPts val="0"/>
              </a:spcAft>
              <a:buClr>
                <a:schemeClr val="dk1"/>
              </a:buClr>
              <a:buSzPts val="1300"/>
              <a:buNone/>
              <a:defRPr/>
            </a:lvl5pPr>
            <a:lvl6pPr indent="-228600" lvl="5" marL="2743200" rtl="0" algn="l">
              <a:lnSpc>
                <a:spcPct val="90000"/>
              </a:lnSpc>
              <a:spcBef>
                <a:spcPts val="400"/>
              </a:spcBef>
              <a:spcAft>
                <a:spcPts val="0"/>
              </a:spcAft>
              <a:buClr>
                <a:schemeClr val="dk1"/>
              </a:buClr>
              <a:buSzPts val="1300"/>
              <a:buNone/>
              <a:defRPr/>
            </a:lvl6pPr>
            <a:lvl7pPr indent="-228600" lvl="6" marL="3200400" rtl="0" algn="l">
              <a:lnSpc>
                <a:spcPct val="90000"/>
              </a:lnSpc>
              <a:spcBef>
                <a:spcPts val="400"/>
              </a:spcBef>
              <a:spcAft>
                <a:spcPts val="0"/>
              </a:spcAft>
              <a:buClr>
                <a:schemeClr val="dk1"/>
              </a:buClr>
              <a:buSzPts val="1300"/>
              <a:buNone/>
              <a:defRPr/>
            </a:lvl7pPr>
            <a:lvl8pPr indent="-311150" lvl="7" marL="3657600" rtl="0" algn="l">
              <a:lnSpc>
                <a:spcPct val="90000"/>
              </a:lnSpc>
              <a:spcBef>
                <a:spcPts val="400"/>
              </a:spcBef>
              <a:spcAft>
                <a:spcPts val="0"/>
              </a:spcAft>
              <a:buClr>
                <a:schemeClr val="dk1"/>
              </a:buClr>
              <a:buSzPts val="1300"/>
              <a:buChar char="•"/>
              <a:defRPr/>
            </a:lvl8pPr>
            <a:lvl9pPr indent="-311150" lvl="8" marL="4114800" rtl="0" algn="l">
              <a:lnSpc>
                <a:spcPct val="90000"/>
              </a:lnSpc>
              <a:spcBef>
                <a:spcPts val="400"/>
              </a:spcBef>
              <a:spcAft>
                <a:spcPts val="0"/>
              </a:spcAft>
              <a:buClr>
                <a:schemeClr val="dk1"/>
              </a:buClr>
              <a:buSzPts val="1300"/>
              <a:buChar char="•"/>
              <a:defRPr/>
            </a:lvl9pPr>
          </a:lstStyle>
          <a:p/>
        </p:txBody>
      </p:sp>
      <p:sp>
        <p:nvSpPr>
          <p:cNvPr id="1472" name="Google Shape;1472;p238"/>
          <p:cNvSpPr/>
          <p:nvPr/>
        </p:nvSpPr>
        <p:spPr>
          <a:xfrm>
            <a:off x="2125922" y="0"/>
            <a:ext cx="40500" cy="5143500"/>
          </a:xfrm>
          <a:prstGeom prst="rect">
            <a:avLst/>
          </a:prstGeom>
          <a:solidFill>
            <a:srgbClr val="243A5E"/>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300" u="none" cap="none" strike="noStrike">
              <a:solidFill>
                <a:schemeClr val="lt1"/>
              </a:solidFill>
              <a:latin typeface="Calibri"/>
              <a:ea typeface="Calibri"/>
              <a:cs typeface="Calibri"/>
              <a:sym typeface="Calibri"/>
            </a:endParaRPr>
          </a:p>
        </p:txBody>
      </p:sp>
      <p:sp>
        <p:nvSpPr>
          <p:cNvPr id="1473" name="Google Shape;1473;p238"/>
          <p:cNvSpPr txBox="1"/>
          <p:nvPr>
            <p:ph idx="4" type="body"/>
          </p:nvPr>
        </p:nvSpPr>
        <p:spPr>
          <a:xfrm>
            <a:off x="2451499" y="3883331"/>
            <a:ext cx="1903200" cy="1102500"/>
          </a:xfrm>
          <a:prstGeom prst="rect">
            <a:avLst/>
          </a:prstGeom>
          <a:noFill/>
          <a:ln>
            <a:noFill/>
          </a:ln>
        </p:spPr>
        <p:txBody>
          <a:bodyPr anchorCtr="0" anchor="t" bIns="34275" lIns="68575" spcFirstLastPara="1" rIns="68575" wrap="square" tIns="34275">
            <a:noAutofit/>
          </a:bodyPr>
          <a:lstStyle>
            <a:lvl1pPr indent="-228600" lvl="0" marL="457200" rtl="0" algn="l">
              <a:lnSpc>
                <a:spcPct val="90000"/>
              </a:lnSpc>
              <a:spcBef>
                <a:spcPts val="700"/>
              </a:spcBef>
              <a:spcAft>
                <a:spcPts val="0"/>
              </a:spcAft>
              <a:buClr>
                <a:schemeClr val="dk1"/>
              </a:buClr>
              <a:buSzPts val="2100"/>
              <a:buNone/>
              <a:defRPr/>
            </a:lvl1pPr>
            <a:lvl2pPr indent="-228600" lvl="1" marL="914400" rtl="0" algn="l">
              <a:lnSpc>
                <a:spcPct val="90000"/>
              </a:lnSpc>
              <a:spcBef>
                <a:spcPts val="400"/>
              </a:spcBef>
              <a:spcAft>
                <a:spcPts val="0"/>
              </a:spcAft>
              <a:buClr>
                <a:schemeClr val="dk1"/>
              </a:buClr>
              <a:buSzPts val="1300"/>
              <a:buNone/>
              <a:defRPr/>
            </a:lvl2pPr>
            <a:lvl3pPr indent="-228600" lvl="2" marL="1371600" rtl="0" algn="l">
              <a:lnSpc>
                <a:spcPct val="90000"/>
              </a:lnSpc>
              <a:spcBef>
                <a:spcPts val="400"/>
              </a:spcBef>
              <a:spcAft>
                <a:spcPts val="0"/>
              </a:spcAft>
              <a:buClr>
                <a:schemeClr val="dk1"/>
              </a:buClr>
              <a:buSzPts val="1300"/>
              <a:buNone/>
              <a:defRPr/>
            </a:lvl3pPr>
            <a:lvl4pPr indent="-228600" lvl="3" marL="1828800" rtl="0" algn="l">
              <a:lnSpc>
                <a:spcPct val="90000"/>
              </a:lnSpc>
              <a:spcBef>
                <a:spcPts val="400"/>
              </a:spcBef>
              <a:spcAft>
                <a:spcPts val="0"/>
              </a:spcAft>
              <a:buClr>
                <a:schemeClr val="dk1"/>
              </a:buClr>
              <a:buSzPts val="1300"/>
              <a:buNone/>
              <a:defRPr/>
            </a:lvl4pPr>
            <a:lvl5pPr indent="-228600" lvl="4" marL="2286000" rtl="0" algn="l">
              <a:lnSpc>
                <a:spcPct val="90000"/>
              </a:lnSpc>
              <a:spcBef>
                <a:spcPts val="400"/>
              </a:spcBef>
              <a:spcAft>
                <a:spcPts val="0"/>
              </a:spcAft>
              <a:buClr>
                <a:schemeClr val="dk1"/>
              </a:buClr>
              <a:buSzPts val="1300"/>
              <a:buNone/>
              <a:defRPr/>
            </a:lvl5pPr>
            <a:lvl6pPr indent="-228600" lvl="5" marL="2743200" rtl="0" algn="l">
              <a:lnSpc>
                <a:spcPct val="90000"/>
              </a:lnSpc>
              <a:spcBef>
                <a:spcPts val="400"/>
              </a:spcBef>
              <a:spcAft>
                <a:spcPts val="0"/>
              </a:spcAft>
              <a:buClr>
                <a:schemeClr val="dk1"/>
              </a:buClr>
              <a:buSzPts val="1300"/>
              <a:buNone/>
              <a:defRPr/>
            </a:lvl6pPr>
            <a:lvl7pPr indent="-228600" lvl="6" marL="3200400" rtl="0" algn="l">
              <a:lnSpc>
                <a:spcPct val="90000"/>
              </a:lnSpc>
              <a:spcBef>
                <a:spcPts val="400"/>
              </a:spcBef>
              <a:spcAft>
                <a:spcPts val="0"/>
              </a:spcAft>
              <a:buClr>
                <a:schemeClr val="dk1"/>
              </a:buClr>
              <a:buSzPts val="1300"/>
              <a:buNone/>
              <a:defRPr/>
            </a:lvl7pPr>
            <a:lvl8pPr indent="-311150" lvl="7" marL="3657600" rtl="0" algn="l">
              <a:lnSpc>
                <a:spcPct val="90000"/>
              </a:lnSpc>
              <a:spcBef>
                <a:spcPts val="400"/>
              </a:spcBef>
              <a:spcAft>
                <a:spcPts val="0"/>
              </a:spcAft>
              <a:buClr>
                <a:schemeClr val="dk1"/>
              </a:buClr>
              <a:buSzPts val="1300"/>
              <a:buChar char="•"/>
              <a:defRPr/>
            </a:lvl8pPr>
            <a:lvl9pPr indent="-311150" lvl="8" marL="4114800" rtl="0" algn="l">
              <a:lnSpc>
                <a:spcPct val="90000"/>
              </a:lnSpc>
              <a:spcBef>
                <a:spcPts val="400"/>
              </a:spcBef>
              <a:spcAft>
                <a:spcPts val="0"/>
              </a:spcAft>
              <a:buClr>
                <a:schemeClr val="dk1"/>
              </a:buClr>
              <a:buSzPts val="1300"/>
              <a:buChar char="•"/>
              <a:defRPr/>
            </a:lvl9pPr>
          </a:lstStyle>
          <a:p/>
        </p:txBody>
      </p:sp>
      <p:sp>
        <p:nvSpPr>
          <p:cNvPr id="1474" name="Google Shape;1474;p238"/>
          <p:cNvSpPr txBox="1"/>
          <p:nvPr>
            <p:ph idx="5" type="body"/>
          </p:nvPr>
        </p:nvSpPr>
        <p:spPr>
          <a:xfrm>
            <a:off x="4601828" y="3883331"/>
            <a:ext cx="1903200" cy="1102500"/>
          </a:xfrm>
          <a:prstGeom prst="rect">
            <a:avLst/>
          </a:prstGeom>
          <a:noFill/>
          <a:ln>
            <a:noFill/>
          </a:ln>
        </p:spPr>
        <p:txBody>
          <a:bodyPr anchorCtr="0" anchor="t" bIns="34275" lIns="68575" spcFirstLastPara="1" rIns="68575" wrap="square" tIns="34275">
            <a:noAutofit/>
          </a:bodyPr>
          <a:lstStyle>
            <a:lvl1pPr indent="-228600" lvl="0" marL="457200" rtl="0" algn="l">
              <a:lnSpc>
                <a:spcPct val="90000"/>
              </a:lnSpc>
              <a:spcBef>
                <a:spcPts val="700"/>
              </a:spcBef>
              <a:spcAft>
                <a:spcPts val="0"/>
              </a:spcAft>
              <a:buClr>
                <a:schemeClr val="dk1"/>
              </a:buClr>
              <a:buSzPts val="2100"/>
              <a:buNone/>
              <a:defRPr/>
            </a:lvl1pPr>
            <a:lvl2pPr indent="-228600" lvl="1" marL="914400" rtl="0" algn="l">
              <a:lnSpc>
                <a:spcPct val="90000"/>
              </a:lnSpc>
              <a:spcBef>
                <a:spcPts val="400"/>
              </a:spcBef>
              <a:spcAft>
                <a:spcPts val="0"/>
              </a:spcAft>
              <a:buClr>
                <a:schemeClr val="dk1"/>
              </a:buClr>
              <a:buSzPts val="1300"/>
              <a:buNone/>
              <a:defRPr/>
            </a:lvl2pPr>
            <a:lvl3pPr indent="-228600" lvl="2" marL="1371600" rtl="0" algn="l">
              <a:lnSpc>
                <a:spcPct val="90000"/>
              </a:lnSpc>
              <a:spcBef>
                <a:spcPts val="400"/>
              </a:spcBef>
              <a:spcAft>
                <a:spcPts val="0"/>
              </a:spcAft>
              <a:buClr>
                <a:schemeClr val="dk1"/>
              </a:buClr>
              <a:buSzPts val="1300"/>
              <a:buNone/>
              <a:defRPr/>
            </a:lvl3pPr>
            <a:lvl4pPr indent="-228600" lvl="3" marL="1828800" rtl="0" algn="l">
              <a:lnSpc>
                <a:spcPct val="90000"/>
              </a:lnSpc>
              <a:spcBef>
                <a:spcPts val="400"/>
              </a:spcBef>
              <a:spcAft>
                <a:spcPts val="0"/>
              </a:spcAft>
              <a:buClr>
                <a:schemeClr val="dk1"/>
              </a:buClr>
              <a:buSzPts val="1300"/>
              <a:buNone/>
              <a:defRPr/>
            </a:lvl4pPr>
            <a:lvl5pPr indent="-228600" lvl="4" marL="2286000" rtl="0" algn="l">
              <a:lnSpc>
                <a:spcPct val="90000"/>
              </a:lnSpc>
              <a:spcBef>
                <a:spcPts val="400"/>
              </a:spcBef>
              <a:spcAft>
                <a:spcPts val="0"/>
              </a:spcAft>
              <a:buClr>
                <a:schemeClr val="dk1"/>
              </a:buClr>
              <a:buSzPts val="1300"/>
              <a:buNone/>
              <a:defRPr/>
            </a:lvl5pPr>
            <a:lvl6pPr indent="-228600" lvl="5" marL="2743200" rtl="0" algn="l">
              <a:lnSpc>
                <a:spcPct val="90000"/>
              </a:lnSpc>
              <a:spcBef>
                <a:spcPts val="400"/>
              </a:spcBef>
              <a:spcAft>
                <a:spcPts val="0"/>
              </a:spcAft>
              <a:buClr>
                <a:schemeClr val="dk1"/>
              </a:buClr>
              <a:buSzPts val="1300"/>
              <a:buNone/>
              <a:defRPr/>
            </a:lvl6pPr>
            <a:lvl7pPr indent="-228600" lvl="6" marL="3200400" rtl="0" algn="l">
              <a:lnSpc>
                <a:spcPct val="90000"/>
              </a:lnSpc>
              <a:spcBef>
                <a:spcPts val="400"/>
              </a:spcBef>
              <a:spcAft>
                <a:spcPts val="0"/>
              </a:spcAft>
              <a:buClr>
                <a:schemeClr val="dk1"/>
              </a:buClr>
              <a:buSzPts val="1300"/>
              <a:buNone/>
              <a:defRPr/>
            </a:lvl7pPr>
            <a:lvl8pPr indent="-311150" lvl="7" marL="3657600" rtl="0" algn="l">
              <a:lnSpc>
                <a:spcPct val="90000"/>
              </a:lnSpc>
              <a:spcBef>
                <a:spcPts val="400"/>
              </a:spcBef>
              <a:spcAft>
                <a:spcPts val="0"/>
              </a:spcAft>
              <a:buClr>
                <a:schemeClr val="dk1"/>
              </a:buClr>
              <a:buSzPts val="1300"/>
              <a:buChar char="•"/>
              <a:defRPr/>
            </a:lvl8pPr>
            <a:lvl9pPr indent="-311150" lvl="8" marL="4114800" rtl="0" algn="l">
              <a:lnSpc>
                <a:spcPct val="90000"/>
              </a:lnSpc>
              <a:spcBef>
                <a:spcPts val="400"/>
              </a:spcBef>
              <a:spcAft>
                <a:spcPts val="0"/>
              </a:spcAft>
              <a:buClr>
                <a:schemeClr val="dk1"/>
              </a:buClr>
              <a:buSzPts val="1300"/>
              <a:buChar char="•"/>
              <a:defRPr/>
            </a:lvl9pPr>
          </a:lstStyle>
          <a:p/>
        </p:txBody>
      </p:sp>
      <p:cxnSp>
        <p:nvCxnSpPr>
          <p:cNvPr id="1475" name="Google Shape;1475;p238"/>
          <p:cNvCxnSpPr/>
          <p:nvPr/>
        </p:nvCxnSpPr>
        <p:spPr>
          <a:xfrm>
            <a:off x="4480644" y="3671092"/>
            <a:ext cx="0" cy="1359000"/>
          </a:xfrm>
          <a:prstGeom prst="straightConnector1">
            <a:avLst/>
          </a:prstGeom>
          <a:noFill/>
          <a:ln cap="flat" cmpd="sng" w="9525">
            <a:solidFill>
              <a:srgbClr val="D0CECE"/>
            </a:solidFill>
            <a:prstDash val="solid"/>
            <a:miter lim="800000"/>
            <a:headEnd len="sm" w="sm" type="none"/>
            <a:tailEnd len="sm" w="sm" type="none"/>
          </a:ln>
        </p:spPr>
      </p:cxnSp>
      <p:cxnSp>
        <p:nvCxnSpPr>
          <p:cNvPr id="1476" name="Google Shape;1476;p238"/>
          <p:cNvCxnSpPr/>
          <p:nvPr/>
        </p:nvCxnSpPr>
        <p:spPr>
          <a:xfrm>
            <a:off x="6646953" y="3671092"/>
            <a:ext cx="0" cy="1359000"/>
          </a:xfrm>
          <a:prstGeom prst="straightConnector1">
            <a:avLst/>
          </a:prstGeom>
          <a:noFill/>
          <a:ln cap="flat" cmpd="sng" w="9525">
            <a:solidFill>
              <a:srgbClr val="D0CECE"/>
            </a:solidFill>
            <a:prstDash val="solid"/>
            <a:miter lim="800000"/>
            <a:headEnd len="sm" w="sm" type="none"/>
            <a:tailEnd len="sm" w="sm" type="none"/>
          </a:ln>
        </p:spPr>
      </p:cxnSp>
      <p:sp>
        <p:nvSpPr>
          <p:cNvPr id="1477" name="Google Shape;1477;p238"/>
          <p:cNvSpPr/>
          <p:nvPr/>
        </p:nvSpPr>
        <p:spPr>
          <a:xfrm>
            <a:off x="2146172" y="1901563"/>
            <a:ext cx="6997800" cy="1471200"/>
          </a:xfrm>
          <a:prstGeom prst="rect">
            <a:avLst/>
          </a:prstGeom>
          <a:solidFill>
            <a:srgbClr val="243A5E"/>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300" u="none" cap="none" strike="noStrike">
              <a:solidFill>
                <a:schemeClr val="lt1"/>
              </a:solidFill>
              <a:latin typeface="Calibri"/>
              <a:ea typeface="Calibri"/>
              <a:cs typeface="Calibri"/>
              <a:sym typeface="Calibri"/>
            </a:endParaRPr>
          </a:p>
        </p:txBody>
      </p:sp>
      <p:sp>
        <p:nvSpPr>
          <p:cNvPr id="1478" name="Google Shape;1478;p238"/>
          <p:cNvSpPr txBox="1"/>
          <p:nvPr>
            <p:ph idx="6" type="body"/>
          </p:nvPr>
        </p:nvSpPr>
        <p:spPr>
          <a:xfrm>
            <a:off x="2451570" y="2260402"/>
            <a:ext cx="6358200" cy="622800"/>
          </a:xfrm>
          <a:prstGeom prst="rect">
            <a:avLst/>
          </a:prstGeom>
          <a:noFill/>
          <a:ln>
            <a:noFill/>
          </a:ln>
        </p:spPr>
        <p:txBody>
          <a:bodyPr anchorCtr="0" anchor="ctr" bIns="0" lIns="0" spcFirstLastPara="1" rIns="0" wrap="square" tIns="0">
            <a:noAutofit/>
          </a:bodyPr>
          <a:lstStyle>
            <a:lvl1pPr indent="-228600" lvl="0" marL="457200" rtl="0" algn="l">
              <a:lnSpc>
                <a:spcPct val="100000"/>
              </a:lnSpc>
              <a:spcBef>
                <a:spcPts val="700"/>
              </a:spcBef>
              <a:spcAft>
                <a:spcPts val="0"/>
              </a:spcAft>
              <a:buClr>
                <a:schemeClr val="lt1"/>
              </a:buClr>
              <a:buSzPts val="1300"/>
              <a:buNone/>
              <a:defRPr b="0" i="0" sz="1300">
                <a:solidFill>
                  <a:schemeClr val="lt1"/>
                </a:solidFill>
                <a:latin typeface="Quattrocento Sans"/>
                <a:ea typeface="Quattrocento Sans"/>
                <a:cs typeface="Quattrocento Sans"/>
                <a:sym typeface="Quattrocento Sans"/>
              </a:defRPr>
            </a:lvl1pPr>
            <a:lvl2pPr indent="-228600" lvl="1" marL="914400" rtl="0" algn="l">
              <a:lnSpc>
                <a:spcPct val="90000"/>
              </a:lnSpc>
              <a:spcBef>
                <a:spcPts val="400"/>
              </a:spcBef>
              <a:spcAft>
                <a:spcPts val="0"/>
              </a:spcAft>
              <a:buClr>
                <a:schemeClr val="dk1"/>
              </a:buClr>
              <a:buSzPts val="1300"/>
              <a:buNone/>
              <a:defRPr/>
            </a:lvl2pPr>
            <a:lvl3pPr indent="-228600" lvl="2" marL="1371600" rtl="0" algn="l">
              <a:lnSpc>
                <a:spcPct val="90000"/>
              </a:lnSpc>
              <a:spcBef>
                <a:spcPts val="400"/>
              </a:spcBef>
              <a:spcAft>
                <a:spcPts val="0"/>
              </a:spcAft>
              <a:buClr>
                <a:schemeClr val="dk1"/>
              </a:buClr>
              <a:buSzPts val="1300"/>
              <a:buNone/>
              <a:defRPr/>
            </a:lvl3pPr>
            <a:lvl4pPr indent="-228600" lvl="3" marL="1828800" rtl="0" algn="l">
              <a:lnSpc>
                <a:spcPct val="90000"/>
              </a:lnSpc>
              <a:spcBef>
                <a:spcPts val="400"/>
              </a:spcBef>
              <a:spcAft>
                <a:spcPts val="0"/>
              </a:spcAft>
              <a:buClr>
                <a:schemeClr val="dk1"/>
              </a:buClr>
              <a:buSzPts val="1300"/>
              <a:buNone/>
              <a:defRPr/>
            </a:lvl4pPr>
            <a:lvl5pPr indent="-228600" lvl="4" marL="2286000" rtl="0" algn="l">
              <a:lnSpc>
                <a:spcPct val="90000"/>
              </a:lnSpc>
              <a:spcBef>
                <a:spcPts val="400"/>
              </a:spcBef>
              <a:spcAft>
                <a:spcPts val="0"/>
              </a:spcAft>
              <a:buClr>
                <a:schemeClr val="dk1"/>
              </a:buClr>
              <a:buSzPts val="1300"/>
              <a:buNone/>
              <a:defRPr/>
            </a:lvl5pPr>
            <a:lvl6pPr indent="-228600" lvl="5" marL="2743200" rtl="0" algn="l">
              <a:lnSpc>
                <a:spcPct val="90000"/>
              </a:lnSpc>
              <a:spcBef>
                <a:spcPts val="400"/>
              </a:spcBef>
              <a:spcAft>
                <a:spcPts val="0"/>
              </a:spcAft>
              <a:buClr>
                <a:schemeClr val="dk1"/>
              </a:buClr>
              <a:buSzPts val="1300"/>
              <a:buNone/>
              <a:defRPr/>
            </a:lvl6pPr>
            <a:lvl7pPr indent="-228600" lvl="6" marL="3200400" rtl="0" algn="l">
              <a:lnSpc>
                <a:spcPct val="90000"/>
              </a:lnSpc>
              <a:spcBef>
                <a:spcPts val="400"/>
              </a:spcBef>
              <a:spcAft>
                <a:spcPts val="0"/>
              </a:spcAft>
              <a:buClr>
                <a:schemeClr val="dk1"/>
              </a:buClr>
              <a:buSzPts val="1300"/>
              <a:buNone/>
              <a:defRPr/>
            </a:lvl7pPr>
            <a:lvl8pPr indent="-311150" lvl="7" marL="3657600" rtl="0" algn="l">
              <a:lnSpc>
                <a:spcPct val="90000"/>
              </a:lnSpc>
              <a:spcBef>
                <a:spcPts val="400"/>
              </a:spcBef>
              <a:spcAft>
                <a:spcPts val="0"/>
              </a:spcAft>
              <a:buClr>
                <a:schemeClr val="dk1"/>
              </a:buClr>
              <a:buSzPts val="1300"/>
              <a:buChar char="•"/>
              <a:defRPr/>
            </a:lvl8pPr>
            <a:lvl9pPr indent="-311150" lvl="8" marL="4114800" rtl="0" algn="l">
              <a:lnSpc>
                <a:spcPct val="90000"/>
              </a:lnSpc>
              <a:spcBef>
                <a:spcPts val="400"/>
              </a:spcBef>
              <a:spcAft>
                <a:spcPts val="0"/>
              </a:spcAft>
              <a:buClr>
                <a:schemeClr val="dk1"/>
              </a:buClr>
              <a:buSzPts val="1300"/>
              <a:buChar char="•"/>
              <a:defRPr/>
            </a:lvl9pPr>
          </a:lstStyle>
          <a:p/>
        </p:txBody>
      </p:sp>
      <p:sp>
        <p:nvSpPr>
          <p:cNvPr id="1479" name="Google Shape;1479;p238"/>
          <p:cNvSpPr txBox="1"/>
          <p:nvPr>
            <p:ph idx="7" type="body"/>
          </p:nvPr>
        </p:nvSpPr>
        <p:spPr>
          <a:xfrm>
            <a:off x="2451570" y="3031652"/>
            <a:ext cx="6358200" cy="92400"/>
          </a:xfrm>
          <a:prstGeom prst="rect">
            <a:avLst/>
          </a:prstGeom>
          <a:noFill/>
          <a:ln>
            <a:noFill/>
          </a:ln>
        </p:spPr>
        <p:txBody>
          <a:bodyPr anchorCtr="0" anchor="t" bIns="0" lIns="0" spcFirstLastPara="1" rIns="0" wrap="square" tIns="0">
            <a:noAutofit/>
          </a:bodyPr>
          <a:lstStyle>
            <a:lvl1pPr indent="-228600" lvl="0" marL="457200" rtl="0" algn="l">
              <a:lnSpc>
                <a:spcPct val="90000"/>
              </a:lnSpc>
              <a:spcBef>
                <a:spcPts val="700"/>
              </a:spcBef>
              <a:spcAft>
                <a:spcPts val="0"/>
              </a:spcAft>
              <a:buClr>
                <a:srgbClr val="50E6FF"/>
              </a:buClr>
              <a:buSzPts val="700"/>
              <a:buNone/>
              <a:defRPr b="0" i="0" sz="700">
                <a:solidFill>
                  <a:srgbClr val="50E6FF"/>
                </a:solidFill>
                <a:latin typeface="Quattrocento Sans"/>
                <a:ea typeface="Quattrocento Sans"/>
                <a:cs typeface="Quattrocento Sans"/>
                <a:sym typeface="Quattrocento Sans"/>
              </a:defRPr>
            </a:lvl1pPr>
            <a:lvl2pPr indent="-228600" lvl="1" marL="914400" rtl="0" algn="l">
              <a:lnSpc>
                <a:spcPct val="90000"/>
              </a:lnSpc>
              <a:spcBef>
                <a:spcPts val="400"/>
              </a:spcBef>
              <a:spcAft>
                <a:spcPts val="0"/>
              </a:spcAft>
              <a:buClr>
                <a:schemeClr val="dk1"/>
              </a:buClr>
              <a:buSzPts val="1300"/>
              <a:buNone/>
              <a:defRPr/>
            </a:lvl2pPr>
            <a:lvl3pPr indent="-228600" lvl="2" marL="1371600" rtl="0" algn="l">
              <a:lnSpc>
                <a:spcPct val="90000"/>
              </a:lnSpc>
              <a:spcBef>
                <a:spcPts val="400"/>
              </a:spcBef>
              <a:spcAft>
                <a:spcPts val="0"/>
              </a:spcAft>
              <a:buClr>
                <a:schemeClr val="dk1"/>
              </a:buClr>
              <a:buSzPts val="1300"/>
              <a:buNone/>
              <a:defRPr/>
            </a:lvl3pPr>
            <a:lvl4pPr indent="-228600" lvl="3" marL="1828800" rtl="0" algn="l">
              <a:lnSpc>
                <a:spcPct val="90000"/>
              </a:lnSpc>
              <a:spcBef>
                <a:spcPts val="400"/>
              </a:spcBef>
              <a:spcAft>
                <a:spcPts val="0"/>
              </a:spcAft>
              <a:buClr>
                <a:schemeClr val="dk1"/>
              </a:buClr>
              <a:buSzPts val="1300"/>
              <a:buNone/>
              <a:defRPr/>
            </a:lvl4pPr>
            <a:lvl5pPr indent="-228600" lvl="4" marL="2286000" rtl="0" algn="l">
              <a:lnSpc>
                <a:spcPct val="90000"/>
              </a:lnSpc>
              <a:spcBef>
                <a:spcPts val="400"/>
              </a:spcBef>
              <a:spcAft>
                <a:spcPts val="0"/>
              </a:spcAft>
              <a:buClr>
                <a:schemeClr val="dk1"/>
              </a:buClr>
              <a:buSzPts val="1300"/>
              <a:buNone/>
              <a:defRPr/>
            </a:lvl5pPr>
            <a:lvl6pPr indent="-228600" lvl="5" marL="2743200" rtl="0" algn="l">
              <a:lnSpc>
                <a:spcPct val="90000"/>
              </a:lnSpc>
              <a:spcBef>
                <a:spcPts val="400"/>
              </a:spcBef>
              <a:spcAft>
                <a:spcPts val="0"/>
              </a:spcAft>
              <a:buClr>
                <a:schemeClr val="dk1"/>
              </a:buClr>
              <a:buSzPts val="1300"/>
              <a:buNone/>
              <a:defRPr/>
            </a:lvl6pPr>
            <a:lvl7pPr indent="-228600" lvl="6" marL="3200400" rtl="0" algn="l">
              <a:lnSpc>
                <a:spcPct val="90000"/>
              </a:lnSpc>
              <a:spcBef>
                <a:spcPts val="400"/>
              </a:spcBef>
              <a:spcAft>
                <a:spcPts val="0"/>
              </a:spcAft>
              <a:buClr>
                <a:schemeClr val="dk1"/>
              </a:buClr>
              <a:buSzPts val="1300"/>
              <a:buNone/>
              <a:defRPr/>
            </a:lvl7pPr>
            <a:lvl8pPr indent="-311150" lvl="7" marL="3657600" rtl="0" algn="l">
              <a:lnSpc>
                <a:spcPct val="90000"/>
              </a:lnSpc>
              <a:spcBef>
                <a:spcPts val="400"/>
              </a:spcBef>
              <a:spcAft>
                <a:spcPts val="0"/>
              </a:spcAft>
              <a:buClr>
                <a:schemeClr val="dk1"/>
              </a:buClr>
              <a:buSzPts val="1300"/>
              <a:buChar char="•"/>
              <a:defRPr/>
            </a:lvl8pPr>
            <a:lvl9pPr indent="-311150" lvl="8" marL="4114800" rtl="0" algn="l">
              <a:lnSpc>
                <a:spcPct val="90000"/>
              </a:lnSpc>
              <a:spcBef>
                <a:spcPts val="400"/>
              </a:spcBef>
              <a:spcAft>
                <a:spcPts val="0"/>
              </a:spcAft>
              <a:buClr>
                <a:schemeClr val="dk1"/>
              </a:buClr>
              <a:buSzPts val="1300"/>
              <a:buChar char="•"/>
              <a:defRPr/>
            </a:lvl9pPr>
          </a:lstStyle>
          <a:p/>
        </p:txBody>
      </p:sp>
      <p:sp>
        <p:nvSpPr>
          <p:cNvPr id="1480" name="Google Shape;1480;p238"/>
          <p:cNvSpPr txBox="1"/>
          <p:nvPr>
            <p:ph idx="8" type="body"/>
          </p:nvPr>
        </p:nvSpPr>
        <p:spPr>
          <a:xfrm>
            <a:off x="6768137" y="3883331"/>
            <a:ext cx="1903200" cy="1102500"/>
          </a:xfrm>
          <a:prstGeom prst="rect">
            <a:avLst/>
          </a:prstGeom>
          <a:noFill/>
          <a:ln>
            <a:noFill/>
          </a:ln>
        </p:spPr>
        <p:txBody>
          <a:bodyPr anchorCtr="0" anchor="t" bIns="34275" lIns="68575" spcFirstLastPara="1" rIns="68575" wrap="square" tIns="34275">
            <a:noAutofit/>
          </a:bodyPr>
          <a:lstStyle>
            <a:lvl1pPr indent="-228600" lvl="0" marL="457200" rtl="0" algn="l">
              <a:lnSpc>
                <a:spcPct val="90000"/>
              </a:lnSpc>
              <a:spcBef>
                <a:spcPts val="700"/>
              </a:spcBef>
              <a:spcAft>
                <a:spcPts val="0"/>
              </a:spcAft>
              <a:buClr>
                <a:schemeClr val="dk1"/>
              </a:buClr>
              <a:buSzPts val="2100"/>
              <a:buNone/>
              <a:defRPr/>
            </a:lvl1pPr>
            <a:lvl2pPr indent="-228600" lvl="1" marL="914400" rtl="0" algn="l">
              <a:lnSpc>
                <a:spcPct val="90000"/>
              </a:lnSpc>
              <a:spcBef>
                <a:spcPts val="400"/>
              </a:spcBef>
              <a:spcAft>
                <a:spcPts val="0"/>
              </a:spcAft>
              <a:buClr>
                <a:schemeClr val="dk1"/>
              </a:buClr>
              <a:buSzPts val="1300"/>
              <a:buNone/>
              <a:defRPr/>
            </a:lvl2pPr>
            <a:lvl3pPr indent="-228600" lvl="2" marL="1371600" rtl="0" algn="l">
              <a:lnSpc>
                <a:spcPct val="90000"/>
              </a:lnSpc>
              <a:spcBef>
                <a:spcPts val="400"/>
              </a:spcBef>
              <a:spcAft>
                <a:spcPts val="0"/>
              </a:spcAft>
              <a:buClr>
                <a:schemeClr val="dk1"/>
              </a:buClr>
              <a:buSzPts val="1300"/>
              <a:buNone/>
              <a:defRPr/>
            </a:lvl3pPr>
            <a:lvl4pPr indent="-228600" lvl="3" marL="1828800" rtl="0" algn="l">
              <a:lnSpc>
                <a:spcPct val="90000"/>
              </a:lnSpc>
              <a:spcBef>
                <a:spcPts val="400"/>
              </a:spcBef>
              <a:spcAft>
                <a:spcPts val="0"/>
              </a:spcAft>
              <a:buClr>
                <a:schemeClr val="dk1"/>
              </a:buClr>
              <a:buSzPts val="1300"/>
              <a:buNone/>
              <a:defRPr/>
            </a:lvl4pPr>
            <a:lvl5pPr indent="-228600" lvl="4" marL="2286000" rtl="0" algn="l">
              <a:lnSpc>
                <a:spcPct val="90000"/>
              </a:lnSpc>
              <a:spcBef>
                <a:spcPts val="400"/>
              </a:spcBef>
              <a:spcAft>
                <a:spcPts val="0"/>
              </a:spcAft>
              <a:buClr>
                <a:schemeClr val="dk1"/>
              </a:buClr>
              <a:buSzPts val="1300"/>
              <a:buNone/>
              <a:defRPr/>
            </a:lvl5pPr>
            <a:lvl6pPr indent="-228600" lvl="5" marL="2743200" rtl="0" algn="l">
              <a:lnSpc>
                <a:spcPct val="90000"/>
              </a:lnSpc>
              <a:spcBef>
                <a:spcPts val="400"/>
              </a:spcBef>
              <a:spcAft>
                <a:spcPts val="0"/>
              </a:spcAft>
              <a:buClr>
                <a:schemeClr val="dk1"/>
              </a:buClr>
              <a:buSzPts val="1300"/>
              <a:buNone/>
              <a:defRPr/>
            </a:lvl6pPr>
            <a:lvl7pPr indent="-228600" lvl="6" marL="3200400" rtl="0" algn="l">
              <a:lnSpc>
                <a:spcPct val="90000"/>
              </a:lnSpc>
              <a:spcBef>
                <a:spcPts val="400"/>
              </a:spcBef>
              <a:spcAft>
                <a:spcPts val="0"/>
              </a:spcAft>
              <a:buClr>
                <a:schemeClr val="dk1"/>
              </a:buClr>
              <a:buSzPts val="1300"/>
              <a:buNone/>
              <a:defRPr/>
            </a:lvl7pPr>
            <a:lvl8pPr indent="-311150" lvl="7" marL="3657600" rtl="0" algn="l">
              <a:lnSpc>
                <a:spcPct val="90000"/>
              </a:lnSpc>
              <a:spcBef>
                <a:spcPts val="400"/>
              </a:spcBef>
              <a:spcAft>
                <a:spcPts val="0"/>
              </a:spcAft>
              <a:buClr>
                <a:schemeClr val="dk1"/>
              </a:buClr>
              <a:buSzPts val="1300"/>
              <a:buChar char="•"/>
              <a:defRPr/>
            </a:lvl8pPr>
            <a:lvl9pPr indent="-311150" lvl="8" marL="4114800" rtl="0" algn="l">
              <a:lnSpc>
                <a:spcPct val="90000"/>
              </a:lnSpc>
              <a:spcBef>
                <a:spcPts val="400"/>
              </a:spcBef>
              <a:spcAft>
                <a:spcPts val="0"/>
              </a:spcAft>
              <a:buClr>
                <a:schemeClr val="dk1"/>
              </a:buClr>
              <a:buSzPts val="1300"/>
              <a:buChar char="•"/>
              <a:defRPr/>
            </a:lvl9pPr>
          </a:lstStyle>
          <a:p/>
        </p:txBody>
      </p:sp>
      <p:pic>
        <p:nvPicPr>
          <p:cNvPr id="1481" name="Google Shape;1481;p238"/>
          <p:cNvPicPr preferRelativeResize="0"/>
          <p:nvPr/>
        </p:nvPicPr>
        <p:blipFill>
          <a:blip r:embed="rId3">
            <a:alphaModFix/>
          </a:blip>
          <a:stretch>
            <a:fillRect/>
          </a:stretch>
        </p:blipFill>
        <p:spPr>
          <a:xfrm>
            <a:off x="7731324" y="293638"/>
            <a:ext cx="1083526" cy="210283"/>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 Slide 1">
    <p:bg>
      <p:bgPr>
        <a:solidFill>
          <a:schemeClr val="lt2"/>
        </a:solidFill>
      </p:bgPr>
    </p:bg>
    <p:spTree>
      <p:nvGrpSpPr>
        <p:cNvPr id="100" name="Shape 100"/>
        <p:cNvGrpSpPr/>
        <p:nvPr/>
      </p:nvGrpSpPr>
      <p:grpSpPr>
        <a:xfrm>
          <a:off x="0" y="0"/>
          <a:ext cx="0" cy="0"/>
          <a:chOff x="0" y="0"/>
          <a:chExt cx="0" cy="0"/>
        </a:xfrm>
      </p:grpSpPr>
      <p:sp>
        <p:nvSpPr>
          <p:cNvPr id="101" name="Google Shape;101;p25"/>
          <p:cNvSpPr txBox="1"/>
          <p:nvPr>
            <p:ph type="title"/>
          </p:nvPr>
        </p:nvSpPr>
        <p:spPr>
          <a:xfrm>
            <a:off x="305092" y="2272496"/>
            <a:ext cx="7222800" cy="1344900"/>
          </a:xfrm>
          <a:prstGeom prst="rect">
            <a:avLst/>
          </a:prstGeom>
          <a:noFill/>
          <a:ln>
            <a:noFill/>
          </a:ln>
        </p:spPr>
        <p:txBody>
          <a:bodyPr anchorCtr="0" anchor="b" bIns="134475" lIns="0" spcFirstLastPara="1" rIns="0" wrap="square" tIns="0">
            <a:noAutofit/>
          </a:bodyPr>
          <a:lstStyle>
            <a:lvl1pPr lvl="0" algn="l">
              <a:lnSpc>
                <a:spcPct val="90000"/>
              </a:lnSpc>
              <a:spcBef>
                <a:spcPts val="0"/>
              </a:spcBef>
              <a:spcAft>
                <a:spcPts val="0"/>
              </a:spcAft>
              <a:buClr>
                <a:schemeClr val="dk2"/>
              </a:buClr>
              <a:buSzPts val="3500"/>
              <a:buFont typeface="Quattrocento Sans"/>
              <a:buNone/>
              <a:defRPr sz="3500" strike="noStrike">
                <a:solidFill>
                  <a:schemeClr val="dk2"/>
                </a:solidFil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102" name="Google Shape;102;p25"/>
          <p:cNvSpPr txBox="1"/>
          <p:nvPr>
            <p:ph idx="1" type="body"/>
          </p:nvPr>
        </p:nvSpPr>
        <p:spPr>
          <a:xfrm>
            <a:off x="348631" y="3635745"/>
            <a:ext cx="7202100" cy="558900"/>
          </a:xfrm>
          <a:prstGeom prst="rect">
            <a:avLst/>
          </a:prstGeom>
          <a:noFill/>
          <a:ln>
            <a:noFill/>
          </a:ln>
        </p:spPr>
        <p:txBody>
          <a:bodyPr anchorCtr="0" anchor="t" bIns="67225" lIns="0" spcFirstLastPara="1" rIns="107575" wrap="square" tIns="67225">
            <a:noAutofit/>
          </a:bodyPr>
          <a:lstStyle>
            <a:lvl1pPr indent="-228600" lvl="0" marL="457200" algn="l">
              <a:lnSpc>
                <a:spcPct val="100000"/>
              </a:lnSpc>
              <a:spcBef>
                <a:spcPts val="0"/>
              </a:spcBef>
              <a:spcAft>
                <a:spcPts val="0"/>
              </a:spcAft>
              <a:buClr>
                <a:schemeClr val="dk1"/>
              </a:buClr>
              <a:buSzPts val="1200"/>
              <a:buNone/>
              <a:defRPr sz="1300"/>
            </a:lvl1pPr>
            <a:lvl2pPr indent="-228600" lvl="1" marL="914400" algn="l">
              <a:lnSpc>
                <a:spcPct val="100000"/>
              </a:lnSpc>
              <a:spcBef>
                <a:spcPts val="0"/>
              </a:spcBef>
              <a:spcAft>
                <a:spcPts val="0"/>
              </a:spcAft>
              <a:buClr>
                <a:schemeClr val="dk1"/>
              </a:buClr>
              <a:buSzPts val="1200"/>
              <a:buNone/>
              <a:defRPr sz="1300"/>
            </a:lvl2pPr>
            <a:lvl3pPr indent="-228600" lvl="2" marL="1371600" algn="l">
              <a:lnSpc>
                <a:spcPct val="100000"/>
              </a:lnSpc>
              <a:spcBef>
                <a:spcPts val="0"/>
              </a:spcBef>
              <a:spcAft>
                <a:spcPts val="0"/>
              </a:spcAft>
              <a:buClr>
                <a:schemeClr val="dk2"/>
              </a:buClr>
              <a:buSzPts val="900"/>
              <a:buNone/>
              <a:defRPr sz="1000"/>
            </a:lvl3pPr>
            <a:lvl4pPr indent="-228600" lvl="3" marL="1828800" algn="l">
              <a:lnSpc>
                <a:spcPct val="100000"/>
              </a:lnSpc>
              <a:spcBef>
                <a:spcPts val="0"/>
              </a:spcBef>
              <a:spcAft>
                <a:spcPts val="0"/>
              </a:spcAft>
              <a:buClr>
                <a:schemeClr val="dk1"/>
              </a:buClr>
              <a:buSzPts val="900"/>
              <a:buNone/>
              <a:defRPr sz="1000"/>
            </a:lvl4pPr>
            <a:lvl5pPr indent="-228600" lvl="4" marL="2286000" algn="l">
              <a:lnSpc>
                <a:spcPct val="100000"/>
              </a:lnSpc>
              <a:spcBef>
                <a:spcPts val="0"/>
              </a:spcBef>
              <a:spcAft>
                <a:spcPts val="0"/>
              </a:spcAft>
              <a:buClr>
                <a:schemeClr val="dk1"/>
              </a:buClr>
              <a:buSzPts val="700"/>
              <a:buNone/>
              <a:defRPr sz="800"/>
            </a:lvl5pPr>
            <a:lvl6pPr indent="-228600" lvl="5" marL="2743200" algn="l">
              <a:lnSpc>
                <a:spcPct val="100000"/>
              </a:lnSpc>
              <a:spcBef>
                <a:spcPts val="300"/>
              </a:spcBef>
              <a:spcAft>
                <a:spcPts val="0"/>
              </a:spcAft>
              <a:buClr>
                <a:schemeClr val="dk1"/>
              </a:buClr>
              <a:buSzPts val="1300"/>
              <a:buNone/>
              <a:defRPr/>
            </a:lvl6pPr>
            <a:lvl7pPr indent="-228600" lvl="6" marL="3200400" algn="l">
              <a:lnSpc>
                <a:spcPct val="100000"/>
              </a:lnSpc>
              <a:spcBef>
                <a:spcPts val="0"/>
              </a:spcBef>
              <a:spcAft>
                <a:spcPts val="0"/>
              </a:spcAft>
              <a:buClr>
                <a:schemeClr val="dk1"/>
              </a:buClr>
              <a:buSzPts val="1300"/>
              <a:buNone/>
              <a:defRPr/>
            </a:lvl7pPr>
            <a:lvl8pPr indent="-311150" lvl="7" marL="3657600" algn="l">
              <a:lnSpc>
                <a:spcPct val="100000"/>
              </a:lnSpc>
              <a:spcBef>
                <a:spcPts val="300"/>
              </a:spcBef>
              <a:spcAft>
                <a:spcPts val="0"/>
              </a:spcAft>
              <a:buClr>
                <a:schemeClr val="dk1"/>
              </a:buClr>
              <a:buSzPts val="1300"/>
              <a:buChar char="•"/>
              <a:defRPr/>
            </a:lvl8pPr>
            <a:lvl9pPr indent="-311150" lvl="8" marL="4114800" algn="l">
              <a:lnSpc>
                <a:spcPct val="100000"/>
              </a:lnSpc>
              <a:spcBef>
                <a:spcPts val="300"/>
              </a:spcBef>
              <a:spcAft>
                <a:spcPts val="0"/>
              </a:spcAft>
              <a:buClr>
                <a:schemeClr val="dk1"/>
              </a:buClr>
              <a:buSzPts val="1300"/>
              <a:buChar char="•"/>
              <a:defRPr/>
            </a:lvl9pPr>
          </a:lstStyle>
          <a:p/>
        </p:txBody>
      </p:sp>
      <p:sp>
        <p:nvSpPr>
          <p:cNvPr id="103" name="Google Shape;103;p25"/>
          <p:cNvSpPr/>
          <p:nvPr/>
        </p:nvSpPr>
        <p:spPr>
          <a:xfrm>
            <a:off x="7380331" y="224138"/>
            <a:ext cx="1561500" cy="652500"/>
          </a:xfrm>
          <a:prstGeom prst="rect">
            <a:avLst/>
          </a:prstGeom>
          <a:solidFill>
            <a:srgbClr val="FFFFFF"/>
          </a:solidFill>
          <a:ln>
            <a:noFill/>
          </a:ln>
        </p:spPr>
        <p:txBody>
          <a:bodyPr anchorCtr="0" anchor="t" bIns="107575" lIns="134475" spcFirstLastPara="1" rIns="134475" wrap="square" tIns="107575">
            <a:noAutofit/>
          </a:bodyPr>
          <a:lstStyle/>
          <a:p>
            <a:pPr indent="0" lvl="0" marL="0" marR="0" rtl="0" algn="ctr">
              <a:lnSpc>
                <a:spcPct val="90000"/>
              </a:lnSpc>
              <a:spcBef>
                <a:spcPts val="0"/>
              </a:spcBef>
              <a:spcAft>
                <a:spcPts val="0"/>
              </a:spcAft>
              <a:buClr>
                <a:srgbClr val="000000"/>
              </a:buClr>
              <a:buSzPts val="1800"/>
              <a:buFont typeface="Arial"/>
              <a:buNone/>
            </a:pPr>
            <a:r>
              <a:t/>
            </a:r>
            <a:endParaRPr b="0" i="0" sz="1800" u="none" cap="none" strike="noStrike">
              <a:solidFill>
                <a:srgbClr val="FFFFFF"/>
              </a:solidFill>
              <a:latin typeface="Quattrocento Sans"/>
              <a:ea typeface="Quattrocento Sans"/>
              <a:cs typeface="Quattrocento Sans"/>
              <a:sym typeface="Quattrocento Sans"/>
            </a:endParaRPr>
          </a:p>
        </p:txBody>
      </p:sp>
      <p:grpSp>
        <p:nvGrpSpPr>
          <p:cNvPr id="104" name="Google Shape;104;p25"/>
          <p:cNvGrpSpPr/>
          <p:nvPr/>
        </p:nvGrpSpPr>
        <p:grpSpPr>
          <a:xfrm>
            <a:off x="348651" y="313714"/>
            <a:ext cx="2032604" cy="183335"/>
            <a:chOff x="474162" y="426589"/>
            <a:chExt cx="2764319" cy="249300"/>
          </a:xfrm>
        </p:grpSpPr>
        <p:pic>
          <p:nvPicPr>
            <p:cNvPr descr="A picture containing object&#10;&#10;Description automatically generated" id="105" name="Google Shape;105;p25"/>
            <p:cNvPicPr preferRelativeResize="0"/>
            <p:nvPr/>
          </p:nvPicPr>
          <p:blipFill rotWithShape="1">
            <a:blip r:embed="rId2">
              <a:alphaModFix/>
            </a:blip>
            <a:srcRect b="0" l="0" r="0" t="0"/>
            <a:stretch/>
          </p:blipFill>
          <p:spPr>
            <a:xfrm>
              <a:off x="474162" y="449263"/>
              <a:ext cx="202113" cy="191251"/>
            </a:xfrm>
            <a:prstGeom prst="rect">
              <a:avLst/>
            </a:prstGeom>
            <a:noFill/>
            <a:ln>
              <a:noFill/>
            </a:ln>
          </p:spPr>
        </p:pic>
        <p:sp>
          <p:nvSpPr>
            <p:cNvPr id="106" name="Google Shape;106;p25"/>
            <p:cNvSpPr txBox="1"/>
            <p:nvPr/>
          </p:nvSpPr>
          <p:spPr>
            <a:xfrm>
              <a:off x="764381" y="426589"/>
              <a:ext cx="2474100" cy="24930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Clr>
                  <a:srgbClr val="000000"/>
                </a:buClr>
                <a:buSzPts val="1300"/>
                <a:buFont typeface="Arial"/>
                <a:buNone/>
              </a:pPr>
              <a:r>
                <a:rPr b="0" i="0" lang="en" sz="1300" u="none" cap="none" strike="noStrike">
                  <a:solidFill>
                    <a:schemeClr val="dk2"/>
                  </a:solidFill>
                  <a:latin typeface="Quattrocento Sans"/>
                  <a:ea typeface="Quattrocento Sans"/>
                  <a:cs typeface="Quattrocento Sans"/>
                  <a:sym typeface="Quattrocento Sans"/>
                </a:rPr>
                <a:t>Azure Databricks</a:t>
              </a:r>
              <a:endParaRPr b="0" i="0" sz="1000" u="none" cap="none" strike="noStrike">
                <a:solidFill>
                  <a:srgbClr val="000000"/>
                </a:solidFill>
                <a:latin typeface="Arial"/>
                <a:ea typeface="Arial"/>
                <a:cs typeface="Arial"/>
                <a:sym typeface="Arial"/>
              </a:endParaRPr>
            </a:p>
          </p:txBody>
        </p:sp>
      </p:grpSp>
      <p:sp>
        <p:nvSpPr>
          <p:cNvPr id="107" name="Google Shape;107;p25"/>
          <p:cNvSpPr/>
          <p:nvPr/>
        </p:nvSpPr>
        <p:spPr>
          <a:xfrm>
            <a:off x="6200038" y="170737"/>
            <a:ext cx="1561500" cy="652500"/>
          </a:xfrm>
          <a:prstGeom prst="rect">
            <a:avLst/>
          </a:prstGeom>
          <a:solidFill>
            <a:srgbClr val="FFFFFF"/>
          </a:solidFill>
          <a:ln>
            <a:noFill/>
          </a:ln>
        </p:spPr>
        <p:txBody>
          <a:bodyPr anchorCtr="0" anchor="t" bIns="107575" lIns="134475" spcFirstLastPara="1" rIns="134475" wrap="square" tIns="107575">
            <a:noAutofit/>
          </a:bodyPr>
          <a:lstStyle/>
          <a:p>
            <a:pPr indent="0" lvl="0" marL="0" marR="0" rtl="0" algn="ctr">
              <a:lnSpc>
                <a:spcPct val="90000"/>
              </a:lnSpc>
              <a:spcBef>
                <a:spcPts val="0"/>
              </a:spcBef>
              <a:spcAft>
                <a:spcPts val="0"/>
              </a:spcAft>
              <a:buClr>
                <a:srgbClr val="000000"/>
              </a:buClr>
              <a:buSzPts val="1800"/>
              <a:buFont typeface="Arial"/>
              <a:buNone/>
            </a:pPr>
            <a:r>
              <a:t/>
            </a:r>
            <a:endParaRPr b="0" i="0" sz="1800" u="none" cap="none" strike="noStrike">
              <a:solidFill>
                <a:srgbClr val="FFFFFF"/>
              </a:solidFill>
              <a:latin typeface="Quattrocento Sans"/>
              <a:ea typeface="Quattrocento Sans"/>
              <a:cs typeface="Quattrocento Sans"/>
              <a:sym typeface="Quattrocento Sans"/>
            </a:endParaRPr>
          </a:p>
        </p:txBody>
      </p:sp>
      <p:sp>
        <p:nvSpPr>
          <p:cNvPr id="108" name="Google Shape;108;p25"/>
          <p:cNvSpPr/>
          <p:nvPr/>
        </p:nvSpPr>
        <p:spPr>
          <a:xfrm>
            <a:off x="294050" y="300363"/>
            <a:ext cx="1477800" cy="2853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9" name="Google Shape;109;p25"/>
          <p:cNvPicPr preferRelativeResize="0"/>
          <p:nvPr/>
        </p:nvPicPr>
        <p:blipFill>
          <a:blip r:embed="rId3">
            <a:alphaModFix/>
          </a:blip>
          <a:stretch>
            <a:fillRect/>
          </a:stretch>
        </p:blipFill>
        <p:spPr>
          <a:xfrm>
            <a:off x="294163" y="262687"/>
            <a:ext cx="1477573" cy="285389"/>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p:cSld name="OBJECT_1">
    <p:spTree>
      <p:nvGrpSpPr>
        <p:cNvPr id="1482" name="Shape 1482"/>
        <p:cNvGrpSpPr/>
        <p:nvPr/>
      </p:nvGrpSpPr>
      <p:grpSpPr>
        <a:xfrm>
          <a:off x="0" y="0"/>
          <a:ext cx="0" cy="0"/>
          <a:chOff x="0" y="0"/>
          <a:chExt cx="0" cy="0"/>
        </a:xfrm>
      </p:grpSpPr>
      <p:sp>
        <p:nvSpPr>
          <p:cNvPr id="1483" name="Google Shape;1483;p239"/>
          <p:cNvSpPr txBox="1"/>
          <p:nvPr>
            <p:ph idx="11" type="ftr"/>
          </p:nvPr>
        </p:nvSpPr>
        <p:spPr>
          <a:xfrm>
            <a:off x="3108960" y="4783455"/>
            <a:ext cx="2925900" cy="2571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SzPts val="1000"/>
              <a:buNone/>
              <a:defRPr sz="1000">
                <a:solidFill>
                  <a:srgbClr val="888888"/>
                </a:solidFill>
              </a:defRPr>
            </a:lvl1pPr>
            <a:lvl2pPr lvl="1" rtl="0" algn="l">
              <a:spcBef>
                <a:spcPts val="0"/>
              </a:spcBef>
              <a:spcAft>
                <a:spcPts val="0"/>
              </a:spcAft>
              <a:buSzPts val="1000"/>
              <a:buNone/>
              <a:defRPr sz="1000"/>
            </a:lvl2pPr>
            <a:lvl3pPr lvl="2" rtl="0" algn="l">
              <a:spcBef>
                <a:spcPts val="0"/>
              </a:spcBef>
              <a:spcAft>
                <a:spcPts val="0"/>
              </a:spcAft>
              <a:buSzPts val="1000"/>
              <a:buNone/>
              <a:defRPr sz="1000"/>
            </a:lvl3pPr>
            <a:lvl4pPr lvl="3" rtl="0" algn="l">
              <a:spcBef>
                <a:spcPts val="0"/>
              </a:spcBef>
              <a:spcAft>
                <a:spcPts val="0"/>
              </a:spcAft>
              <a:buSzPts val="1000"/>
              <a:buNone/>
              <a:defRPr sz="1000"/>
            </a:lvl4pPr>
            <a:lvl5pPr lvl="4" rtl="0" algn="l">
              <a:spcBef>
                <a:spcPts val="0"/>
              </a:spcBef>
              <a:spcAft>
                <a:spcPts val="0"/>
              </a:spcAft>
              <a:buSzPts val="1000"/>
              <a:buNone/>
              <a:defRPr sz="1000"/>
            </a:lvl5pPr>
            <a:lvl6pPr lvl="5" rtl="0" algn="l">
              <a:spcBef>
                <a:spcPts val="0"/>
              </a:spcBef>
              <a:spcAft>
                <a:spcPts val="0"/>
              </a:spcAft>
              <a:buSzPts val="1000"/>
              <a:buNone/>
              <a:defRPr sz="1000"/>
            </a:lvl6pPr>
            <a:lvl7pPr lvl="6" rtl="0" algn="l">
              <a:spcBef>
                <a:spcPts val="0"/>
              </a:spcBef>
              <a:spcAft>
                <a:spcPts val="0"/>
              </a:spcAft>
              <a:buSzPts val="1000"/>
              <a:buNone/>
              <a:defRPr sz="1000"/>
            </a:lvl7pPr>
            <a:lvl8pPr lvl="7" rtl="0" algn="l">
              <a:spcBef>
                <a:spcPts val="0"/>
              </a:spcBef>
              <a:spcAft>
                <a:spcPts val="0"/>
              </a:spcAft>
              <a:buSzPts val="1000"/>
              <a:buNone/>
              <a:defRPr sz="1000"/>
            </a:lvl8pPr>
            <a:lvl9pPr lvl="8" rtl="0" algn="l">
              <a:spcBef>
                <a:spcPts val="0"/>
              </a:spcBef>
              <a:spcAft>
                <a:spcPts val="0"/>
              </a:spcAft>
              <a:buSzPts val="1000"/>
              <a:buNone/>
              <a:defRPr sz="1000"/>
            </a:lvl9pPr>
          </a:lstStyle>
          <a:p/>
        </p:txBody>
      </p:sp>
      <p:sp>
        <p:nvSpPr>
          <p:cNvPr id="1484" name="Google Shape;1484;p239"/>
          <p:cNvSpPr txBox="1"/>
          <p:nvPr>
            <p:ph idx="10" type="dt"/>
          </p:nvPr>
        </p:nvSpPr>
        <p:spPr>
          <a:xfrm>
            <a:off x="457200" y="4783455"/>
            <a:ext cx="2103300" cy="257100"/>
          </a:xfrm>
          <a:prstGeom prst="rect">
            <a:avLst/>
          </a:prstGeom>
          <a:noFill/>
          <a:ln>
            <a:noFill/>
          </a:ln>
        </p:spPr>
        <p:txBody>
          <a:bodyPr anchorCtr="0" anchor="t" bIns="0" lIns="0" spcFirstLastPara="1" rIns="0" wrap="square" tIns="0">
            <a:noAutofit/>
          </a:bodyPr>
          <a:lstStyle>
            <a:lvl1pPr lvl="0" rtl="0" algn="l">
              <a:spcBef>
                <a:spcPts val="0"/>
              </a:spcBef>
              <a:spcAft>
                <a:spcPts val="0"/>
              </a:spcAft>
              <a:buSzPts val="1000"/>
              <a:buNone/>
              <a:defRPr sz="1000">
                <a:solidFill>
                  <a:srgbClr val="888888"/>
                </a:solidFill>
              </a:defRPr>
            </a:lvl1pPr>
            <a:lvl2pPr lvl="1" rtl="0" algn="l">
              <a:spcBef>
                <a:spcPts val="0"/>
              </a:spcBef>
              <a:spcAft>
                <a:spcPts val="0"/>
              </a:spcAft>
              <a:buSzPts val="1000"/>
              <a:buNone/>
              <a:defRPr sz="1000"/>
            </a:lvl2pPr>
            <a:lvl3pPr lvl="2" rtl="0" algn="l">
              <a:spcBef>
                <a:spcPts val="0"/>
              </a:spcBef>
              <a:spcAft>
                <a:spcPts val="0"/>
              </a:spcAft>
              <a:buSzPts val="1000"/>
              <a:buNone/>
              <a:defRPr sz="1000"/>
            </a:lvl3pPr>
            <a:lvl4pPr lvl="3" rtl="0" algn="l">
              <a:spcBef>
                <a:spcPts val="0"/>
              </a:spcBef>
              <a:spcAft>
                <a:spcPts val="0"/>
              </a:spcAft>
              <a:buSzPts val="1000"/>
              <a:buNone/>
              <a:defRPr sz="1000"/>
            </a:lvl4pPr>
            <a:lvl5pPr lvl="4" rtl="0" algn="l">
              <a:spcBef>
                <a:spcPts val="0"/>
              </a:spcBef>
              <a:spcAft>
                <a:spcPts val="0"/>
              </a:spcAft>
              <a:buSzPts val="1000"/>
              <a:buNone/>
              <a:defRPr sz="1000"/>
            </a:lvl5pPr>
            <a:lvl6pPr lvl="5" rtl="0" algn="l">
              <a:spcBef>
                <a:spcPts val="0"/>
              </a:spcBef>
              <a:spcAft>
                <a:spcPts val="0"/>
              </a:spcAft>
              <a:buSzPts val="1000"/>
              <a:buNone/>
              <a:defRPr sz="1000"/>
            </a:lvl6pPr>
            <a:lvl7pPr lvl="6" rtl="0" algn="l">
              <a:spcBef>
                <a:spcPts val="0"/>
              </a:spcBef>
              <a:spcAft>
                <a:spcPts val="0"/>
              </a:spcAft>
              <a:buSzPts val="1000"/>
              <a:buNone/>
              <a:defRPr sz="1000"/>
            </a:lvl7pPr>
            <a:lvl8pPr lvl="7" rtl="0" algn="l">
              <a:spcBef>
                <a:spcPts val="0"/>
              </a:spcBef>
              <a:spcAft>
                <a:spcPts val="0"/>
              </a:spcAft>
              <a:buSzPts val="1000"/>
              <a:buNone/>
              <a:defRPr sz="1000"/>
            </a:lvl8pPr>
            <a:lvl9pPr lvl="8" rtl="0" algn="l">
              <a:spcBef>
                <a:spcPts val="0"/>
              </a:spcBef>
              <a:spcAft>
                <a:spcPts val="0"/>
              </a:spcAft>
              <a:buSzPts val="1000"/>
              <a:buNone/>
              <a:defRPr sz="1000"/>
            </a:lvl9pPr>
          </a:lstStyle>
          <a:p/>
        </p:txBody>
      </p:sp>
      <p:sp>
        <p:nvSpPr>
          <p:cNvPr id="1485" name="Google Shape;1485;p239"/>
          <p:cNvSpPr txBox="1"/>
          <p:nvPr>
            <p:ph idx="12" type="sldNum"/>
          </p:nvPr>
        </p:nvSpPr>
        <p:spPr>
          <a:xfrm>
            <a:off x="6583681" y="4783455"/>
            <a:ext cx="2103300" cy="257100"/>
          </a:xfrm>
          <a:prstGeom prst="rect">
            <a:avLst/>
          </a:prstGeom>
          <a:noFill/>
          <a:ln>
            <a:noFill/>
          </a:ln>
        </p:spPr>
        <p:txBody>
          <a:bodyPr anchorCtr="0" anchor="t" bIns="0" lIns="0" spcFirstLastPara="1" rIns="0" wrap="square" tIns="0">
            <a:noAutofit/>
          </a:bodyPr>
          <a:lstStyle>
            <a:lvl1pPr indent="0" lvl="0" marL="0" rtl="0" algn="r">
              <a:spcBef>
                <a:spcPts val="0"/>
              </a:spcBef>
              <a:buNone/>
              <a:defRPr sz="1000">
                <a:solidFill>
                  <a:srgbClr val="888888"/>
                </a:solidFill>
              </a:defRPr>
            </a:lvl1pPr>
            <a:lvl2pPr indent="0" lvl="1" marL="0" rtl="0" algn="r">
              <a:spcBef>
                <a:spcPts val="0"/>
              </a:spcBef>
              <a:buNone/>
              <a:defRPr sz="1000">
                <a:solidFill>
                  <a:srgbClr val="888888"/>
                </a:solidFill>
              </a:defRPr>
            </a:lvl2pPr>
            <a:lvl3pPr indent="0" lvl="2" marL="0" rtl="0" algn="r">
              <a:spcBef>
                <a:spcPts val="0"/>
              </a:spcBef>
              <a:buNone/>
              <a:defRPr sz="1000">
                <a:solidFill>
                  <a:srgbClr val="888888"/>
                </a:solidFill>
              </a:defRPr>
            </a:lvl3pPr>
            <a:lvl4pPr indent="0" lvl="3" marL="0" rtl="0" algn="r">
              <a:spcBef>
                <a:spcPts val="0"/>
              </a:spcBef>
              <a:buNone/>
              <a:defRPr sz="1000">
                <a:solidFill>
                  <a:srgbClr val="888888"/>
                </a:solidFill>
              </a:defRPr>
            </a:lvl4pPr>
            <a:lvl5pPr indent="0" lvl="4" marL="0" rtl="0" algn="r">
              <a:spcBef>
                <a:spcPts val="0"/>
              </a:spcBef>
              <a:buNone/>
              <a:defRPr sz="1000">
                <a:solidFill>
                  <a:srgbClr val="888888"/>
                </a:solidFill>
              </a:defRPr>
            </a:lvl5pPr>
            <a:lvl6pPr indent="0" lvl="5" marL="0" rtl="0" algn="r">
              <a:spcBef>
                <a:spcPts val="0"/>
              </a:spcBef>
              <a:buNone/>
              <a:defRPr sz="1000">
                <a:solidFill>
                  <a:srgbClr val="888888"/>
                </a:solidFill>
              </a:defRPr>
            </a:lvl6pPr>
            <a:lvl7pPr indent="0" lvl="6" marL="0" rtl="0" algn="r">
              <a:spcBef>
                <a:spcPts val="0"/>
              </a:spcBef>
              <a:buNone/>
              <a:defRPr sz="1000">
                <a:solidFill>
                  <a:srgbClr val="888888"/>
                </a:solidFill>
              </a:defRPr>
            </a:lvl7pPr>
            <a:lvl8pPr indent="0" lvl="7" marL="0" rtl="0" algn="r">
              <a:spcBef>
                <a:spcPts val="0"/>
              </a:spcBef>
              <a:buNone/>
              <a:defRPr sz="1000">
                <a:solidFill>
                  <a:srgbClr val="888888"/>
                </a:solidFill>
              </a:defRPr>
            </a:lvl8pPr>
            <a:lvl9pPr indent="0" lvl="8" marL="0" rtl="0" algn="r">
              <a:spcBef>
                <a:spcPts val="0"/>
              </a:spcBef>
              <a:buNone/>
              <a:defRPr sz="1000">
                <a:solidFill>
                  <a:srgbClr val="888888"/>
                </a:solidFill>
              </a:defRPr>
            </a:lvl9pPr>
          </a:lstStyle>
          <a:p>
            <a:pPr indent="0" lvl="0" marL="0" rtl="0" algn="r">
              <a:spcBef>
                <a:spcPts val="0"/>
              </a:spcBef>
              <a:spcAft>
                <a:spcPts val="0"/>
              </a:spcAft>
              <a:buNone/>
            </a:pPr>
            <a:fld id="{00000000-1234-1234-1234-123412341234}" type="slidenum">
              <a:rPr lang="en"/>
              <a:t>‹#›</a:t>
            </a:fld>
            <a:endParaRPr b="0" i="0" sz="800" u="none" cap="none" strike="noStrike">
              <a:latin typeface="Calibri"/>
              <a:ea typeface="Calibri"/>
              <a:cs typeface="Calibri"/>
              <a:sym typeface="Calibri"/>
            </a:endParaRPr>
          </a:p>
        </p:txBody>
      </p:sp>
      <p:pic>
        <p:nvPicPr>
          <p:cNvPr id="1486" name="Google Shape;1486;p239"/>
          <p:cNvPicPr preferRelativeResize="0"/>
          <p:nvPr/>
        </p:nvPicPr>
        <p:blipFill>
          <a:blip r:embed="rId2">
            <a:alphaModFix/>
          </a:blip>
          <a:stretch>
            <a:fillRect/>
          </a:stretch>
        </p:blipFill>
        <p:spPr>
          <a:xfrm>
            <a:off x="7731324" y="293638"/>
            <a:ext cx="1083526" cy="210283"/>
          </a:xfrm>
          <a:prstGeom prst="rect">
            <a:avLst/>
          </a:prstGeom>
          <a:noFill/>
          <a:ln>
            <a:noFill/>
          </a:ln>
        </p:spPr>
      </p:pic>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orizontal 1">
  <p:cSld name="Horizontal_1">
    <p:spTree>
      <p:nvGrpSpPr>
        <p:cNvPr id="1487" name="Shape 1487"/>
        <p:cNvGrpSpPr/>
        <p:nvPr/>
      </p:nvGrpSpPr>
      <p:grpSpPr>
        <a:xfrm>
          <a:off x="0" y="0"/>
          <a:ext cx="0" cy="0"/>
          <a:chOff x="0" y="0"/>
          <a:chExt cx="0" cy="0"/>
        </a:xfrm>
      </p:grpSpPr>
      <p:sp>
        <p:nvSpPr>
          <p:cNvPr id="1488" name="Google Shape;1488;p240"/>
          <p:cNvSpPr/>
          <p:nvPr/>
        </p:nvSpPr>
        <p:spPr>
          <a:xfrm>
            <a:off x="2221058" y="2468832"/>
            <a:ext cx="6923100" cy="1061400"/>
          </a:xfrm>
          <a:prstGeom prst="rect">
            <a:avLst/>
          </a:prstGeom>
          <a:solidFill>
            <a:srgbClr val="F2F2F2">
              <a:alpha val="8471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300" u="none" cap="none" strike="noStrike">
              <a:solidFill>
                <a:schemeClr val="lt1"/>
              </a:solidFill>
              <a:latin typeface="Calibri"/>
              <a:ea typeface="Calibri"/>
              <a:cs typeface="Calibri"/>
              <a:sym typeface="Calibri"/>
            </a:endParaRPr>
          </a:p>
        </p:txBody>
      </p:sp>
      <p:sp>
        <p:nvSpPr>
          <p:cNvPr id="1489" name="Google Shape;1489;p240"/>
          <p:cNvSpPr txBox="1"/>
          <p:nvPr/>
        </p:nvSpPr>
        <p:spPr>
          <a:xfrm>
            <a:off x="2451569" y="3656385"/>
            <a:ext cx="1428900" cy="1614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b="0" i="0" lang="en" sz="1000" u="none" cap="none" strike="noStrike">
                <a:solidFill>
                  <a:srgbClr val="7F7F7F"/>
                </a:solidFill>
                <a:latin typeface="Quattrocento Sans"/>
                <a:ea typeface="Quattrocento Sans"/>
                <a:cs typeface="Quattrocento Sans"/>
                <a:sym typeface="Quattrocento Sans"/>
              </a:rPr>
              <a:t>Situation:</a:t>
            </a:r>
            <a:endParaRPr sz="1000">
              <a:solidFill>
                <a:srgbClr val="7F7F7F"/>
              </a:solidFill>
              <a:latin typeface="Calibri"/>
              <a:ea typeface="Calibri"/>
              <a:cs typeface="Calibri"/>
              <a:sym typeface="Calibri"/>
            </a:endParaRPr>
          </a:p>
        </p:txBody>
      </p:sp>
      <p:sp>
        <p:nvSpPr>
          <p:cNvPr id="1490" name="Google Shape;1490;p240"/>
          <p:cNvSpPr txBox="1"/>
          <p:nvPr>
            <p:ph idx="1" type="body"/>
          </p:nvPr>
        </p:nvSpPr>
        <p:spPr>
          <a:xfrm>
            <a:off x="2451569" y="2595168"/>
            <a:ext cx="6483000" cy="622800"/>
          </a:xfrm>
          <a:prstGeom prst="rect">
            <a:avLst/>
          </a:prstGeom>
          <a:noFill/>
          <a:ln>
            <a:noFill/>
          </a:ln>
        </p:spPr>
        <p:txBody>
          <a:bodyPr anchorCtr="0" anchor="b" bIns="0" lIns="0" spcFirstLastPara="1" rIns="0" wrap="square" tIns="0">
            <a:noAutofit/>
          </a:bodyPr>
          <a:lstStyle>
            <a:lvl1pPr indent="-228600" lvl="0" marL="457200" marR="0" rtl="0" algn="l">
              <a:lnSpc>
                <a:spcPct val="100000"/>
              </a:lnSpc>
              <a:spcBef>
                <a:spcPts val="700"/>
              </a:spcBef>
              <a:spcAft>
                <a:spcPts val="0"/>
              </a:spcAft>
              <a:buClr>
                <a:schemeClr val="dk1"/>
              </a:buClr>
              <a:buSzPts val="1300"/>
              <a:buFont typeface="Arial"/>
              <a:buNone/>
              <a:defRPr b="0" i="0" sz="1300" u="none" cap="none" strike="noStrike">
                <a:solidFill>
                  <a:schemeClr val="dk1"/>
                </a:solidFill>
                <a:latin typeface="Quattrocento Sans"/>
                <a:ea typeface="Quattrocento Sans"/>
                <a:cs typeface="Quattrocento Sans"/>
                <a:sym typeface="Quattrocento Sans"/>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1150" lvl="3" marL="18288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4pPr>
            <a:lvl5pPr indent="-311150" lvl="4" marL="22860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5pPr>
            <a:lvl6pPr indent="-311150" lvl="5" marL="27432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6pPr>
            <a:lvl7pPr indent="-311150" lvl="6" marL="32004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7pPr>
            <a:lvl8pPr indent="-311150" lvl="7" marL="36576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8pPr>
            <a:lvl9pPr indent="-311150" lvl="8" marL="41148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9pPr>
          </a:lstStyle>
          <a:p/>
        </p:txBody>
      </p:sp>
      <p:sp>
        <p:nvSpPr>
          <p:cNvPr id="1491" name="Google Shape;1491;p240"/>
          <p:cNvSpPr txBox="1"/>
          <p:nvPr>
            <p:ph idx="2" type="body"/>
          </p:nvPr>
        </p:nvSpPr>
        <p:spPr>
          <a:xfrm>
            <a:off x="2451569" y="3871829"/>
            <a:ext cx="1920000" cy="11025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700"/>
              </a:spcBef>
              <a:spcAft>
                <a:spcPts val="0"/>
              </a:spcAft>
              <a:buClr>
                <a:schemeClr val="dk1"/>
              </a:buClr>
              <a:buSzPts val="1000"/>
              <a:buFont typeface="Arial"/>
              <a:buNone/>
              <a:defRPr b="0" i="0" sz="1000" u="none" cap="none" strike="noStrike">
                <a:solidFill>
                  <a:schemeClr val="dk1"/>
                </a:solidFill>
                <a:latin typeface="Quattrocento Sans"/>
                <a:ea typeface="Quattrocento Sans"/>
                <a:cs typeface="Quattrocento Sans"/>
                <a:sym typeface="Quattrocento Sans"/>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1150" lvl="3" marL="18288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4pPr>
            <a:lvl5pPr indent="-311150" lvl="4" marL="22860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5pPr>
            <a:lvl6pPr indent="-311150" lvl="5" marL="27432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6pPr>
            <a:lvl7pPr indent="-311150" lvl="6" marL="32004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7pPr>
            <a:lvl8pPr indent="-311150" lvl="7" marL="36576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8pPr>
            <a:lvl9pPr indent="-311150" lvl="8" marL="41148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9pPr>
          </a:lstStyle>
          <a:p/>
        </p:txBody>
      </p:sp>
      <p:sp>
        <p:nvSpPr>
          <p:cNvPr id="1492" name="Google Shape;1492;p240"/>
          <p:cNvSpPr txBox="1"/>
          <p:nvPr>
            <p:ph idx="3" type="body"/>
          </p:nvPr>
        </p:nvSpPr>
        <p:spPr>
          <a:xfrm>
            <a:off x="2451568" y="3317385"/>
            <a:ext cx="6483000" cy="119400"/>
          </a:xfrm>
          <a:prstGeom prst="rect">
            <a:avLst/>
          </a:prstGeom>
          <a:noFill/>
          <a:ln>
            <a:noFill/>
          </a:ln>
        </p:spPr>
        <p:txBody>
          <a:bodyPr anchorCtr="0" anchor="t" bIns="0" lIns="0" spcFirstLastPara="1" rIns="0" wrap="square" tIns="0">
            <a:noAutofit/>
          </a:bodyPr>
          <a:lstStyle>
            <a:lvl1pPr indent="-228600" lvl="0" marL="457200" marR="0" rtl="0" algn="l">
              <a:lnSpc>
                <a:spcPct val="90000"/>
              </a:lnSpc>
              <a:spcBef>
                <a:spcPts val="700"/>
              </a:spcBef>
              <a:spcAft>
                <a:spcPts val="0"/>
              </a:spcAft>
              <a:buClr>
                <a:srgbClr val="7F7F7F"/>
              </a:buClr>
              <a:buSzPts val="700"/>
              <a:buFont typeface="Arial"/>
              <a:buNone/>
              <a:defRPr b="0" i="0" sz="700" u="none" cap="none" strike="noStrike">
                <a:solidFill>
                  <a:srgbClr val="7F7F7F"/>
                </a:solidFill>
                <a:latin typeface="Quattrocento Sans"/>
                <a:ea typeface="Quattrocento Sans"/>
                <a:cs typeface="Quattrocento Sans"/>
                <a:sym typeface="Quattrocento Sans"/>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1150" lvl="3" marL="18288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4pPr>
            <a:lvl5pPr indent="-311150" lvl="4" marL="22860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5pPr>
            <a:lvl6pPr indent="-311150" lvl="5" marL="27432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6pPr>
            <a:lvl7pPr indent="-311150" lvl="6" marL="32004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7pPr>
            <a:lvl8pPr indent="-311150" lvl="7" marL="36576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8pPr>
            <a:lvl9pPr indent="-311150" lvl="8" marL="41148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9pPr>
          </a:lstStyle>
          <a:p/>
        </p:txBody>
      </p:sp>
      <p:sp>
        <p:nvSpPr>
          <p:cNvPr id="1493" name="Google Shape;1493;p240"/>
          <p:cNvSpPr txBox="1"/>
          <p:nvPr/>
        </p:nvSpPr>
        <p:spPr>
          <a:xfrm>
            <a:off x="4601897" y="3656385"/>
            <a:ext cx="1428900" cy="1614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 sz="1000">
                <a:solidFill>
                  <a:srgbClr val="7F7F7F"/>
                </a:solidFill>
                <a:latin typeface="Quattrocento Sans"/>
                <a:ea typeface="Quattrocento Sans"/>
                <a:cs typeface="Quattrocento Sans"/>
                <a:sym typeface="Quattrocento Sans"/>
              </a:rPr>
              <a:t>Solution:</a:t>
            </a:r>
            <a:endParaRPr sz="1000">
              <a:solidFill>
                <a:srgbClr val="7F7F7F"/>
              </a:solidFill>
              <a:latin typeface="Calibri"/>
              <a:ea typeface="Calibri"/>
              <a:cs typeface="Calibri"/>
              <a:sym typeface="Calibri"/>
            </a:endParaRPr>
          </a:p>
        </p:txBody>
      </p:sp>
      <p:sp>
        <p:nvSpPr>
          <p:cNvPr id="1494" name="Google Shape;1494;p240"/>
          <p:cNvSpPr txBox="1"/>
          <p:nvPr>
            <p:ph idx="4" type="body"/>
          </p:nvPr>
        </p:nvSpPr>
        <p:spPr>
          <a:xfrm>
            <a:off x="4601897" y="3871829"/>
            <a:ext cx="1714500" cy="11025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700"/>
              </a:spcBef>
              <a:spcAft>
                <a:spcPts val="0"/>
              </a:spcAft>
              <a:buClr>
                <a:schemeClr val="dk1"/>
              </a:buClr>
              <a:buSzPts val="1000"/>
              <a:buFont typeface="Arial"/>
              <a:buNone/>
              <a:defRPr b="0" i="0" sz="1000" u="none" cap="none" strike="noStrike">
                <a:solidFill>
                  <a:schemeClr val="dk1"/>
                </a:solidFill>
                <a:latin typeface="Quattrocento Sans"/>
                <a:ea typeface="Quattrocento Sans"/>
                <a:cs typeface="Quattrocento Sans"/>
                <a:sym typeface="Quattrocento Sans"/>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1150" lvl="3" marL="18288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4pPr>
            <a:lvl5pPr indent="-311150" lvl="4" marL="22860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5pPr>
            <a:lvl6pPr indent="-311150" lvl="5" marL="27432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6pPr>
            <a:lvl7pPr indent="-311150" lvl="6" marL="32004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7pPr>
            <a:lvl8pPr indent="-311150" lvl="7" marL="36576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8pPr>
            <a:lvl9pPr indent="-311150" lvl="8" marL="41148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9pPr>
          </a:lstStyle>
          <a:p/>
        </p:txBody>
      </p:sp>
      <p:sp>
        <p:nvSpPr>
          <p:cNvPr id="1495" name="Google Shape;1495;p240"/>
          <p:cNvSpPr txBox="1"/>
          <p:nvPr/>
        </p:nvSpPr>
        <p:spPr>
          <a:xfrm>
            <a:off x="6837202" y="3656385"/>
            <a:ext cx="1428900" cy="1614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 sz="1000">
                <a:solidFill>
                  <a:srgbClr val="7F7F7F"/>
                </a:solidFill>
                <a:latin typeface="Quattrocento Sans"/>
                <a:ea typeface="Quattrocento Sans"/>
                <a:cs typeface="Quattrocento Sans"/>
                <a:sym typeface="Quattrocento Sans"/>
              </a:rPr>
              <a:t>Impact:</a:t>
            </a:r>
            <a:endParaRPr sz="1000">
              <a:solidFill>
                <a:srgbClr val="7F7F7F"/>
              </a:solidFill>
              <a:latin typeface="Calibri"/>
              <a:ea typeface="Calibri"/>
              <a:cs typeface="Calibri"/>
              <a:sym typeface="Calibri"/>
            </a:endParaRPr>
          </a:p>
        </p:txBody>
      </p:sp>
      <p:sp>
        <p:nvSpPr>
          <p:cNvPr id="1496" name="Google Shape;1496;p240"/>
          <p:cNvSpPr txBox="1"/>
          <p:nvPr>
            <p:ph idx="5" type="body"/>
          </p:nvPr>
        </p:nvSpPr>
        <p:spPr>
          <a:xfrm>
            <a:off x="6546486" y="3871829"/>
            <a:ext cx="2263200" cy="11025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700"/>
              </a:spcBef>
              <a:spcAft>
                <a:spcPts val="0"/>
              </a:spcAft>
              <a:buClr>
                <a:schemeClr val="dk1"/>
              </a:buClr>
              <a:buSzPts val="1000"/>
              <a:buFont typeface="Arial"/>
              <a:buNone/>
              <a:defRPr b="0" i="0" sz="1000" u="none" cap="none" strike="noStrike">
                <a:solidFill>
                  <a:schemeClr val="dk1"/>
                </a:solidFill>
                <a:latin typeface="Quattrocento Sans"/>
                <a:ea typeface="Quattrocento Sans"/>
                <a:cs typeface="Quattrocento Sans"/>
                <a:sym typeface="Quattrocento Sans"/>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1150" lvl="3" marL="18288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4pPr>
            <a:lvl5pPr indent="-311150" lvl="4" marL="22860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5pPr>
            <a:lvl6pPr indent="-311150" lvl="5" marL="27432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6pPr>
            <a:lvl7pPr indent="-311150" lvl="6" marL="32004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7pPr>
            <a:lvl8pPr indent="-311150" lvl="7" marL="36576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8pPr>
            <a:lvl9pPr indent="-311150" lvl="8" marL="41148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9pPr>
          </a:lstStyle>
          <a:p/>
        </p:txBody>
      </p:sp>
      <p:sp>
        <p:nvSpPr>
          <p:cNvPr id="1497" name="Google Shape;1497;p240"/>
          <p:cNvSpPr/>
          <p:nvPr>
            <p:ph idx="6" type="pic"/>
          </p:nvPr>
        </p:nvSpPr>
        <p:spPr>
          <a:xfrm>
            <a:off x="301303" y="327184"/>
            <a:ext cx="1577400" cy="15774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700"/>
              </a:spcBef>
              <a:spcAft>
                <a:spcPts val="0"/>
              </a:spcAft>
              <a:buClr>
                <a:schemeClr val="dk1"/>
              </a:buClr>
              <a:buSzPts val="2100"/>
              <a:buFont typeface="Arial"/>
              <a:buNone/>
              <a:defRPr b="0" i="0" sz="2100" u="none" cap="none" strike="noStrike">
                <a:solidFill>
                  <a:schemeClr val="dk1"/>
                </a:solidFill>
                <a:latin typeface="Calibri"/>
                <a:ea typeface="Calibri"/>
                <a:cs typeface="Calibri"/>
                <a:sym typeface="Calibri"/>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lvl="3"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4pPr>
            <a:lvl5pPr lvl="4"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5pPr>
            <a:lvl6pPr lvl="5"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6pPr>
            <a:lvl7pPr lvl="6"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7pPr>
            <a:lvl8pPr lvl="7"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8pPr>
            <a:lvl9pPr lvl="8"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9pPr>
          </a:lstStyle>
          <a:p/>
        </p:txBody>
      </p:sp>
      <p:sp>
        <p:nvSpPr>
          <p:cNvPr id="1498" name="Google Shape;1498;p240"/>
          <p:cNvSpPr/>
          <p:nvPr>
            <p:ph idx="7" type="pic"/>
          </p:nvPr>
        </p:nvSpPr>
        <p:spPr>
          <a:xfrm>
            <a:off x="2220516" y="0"/>
            <a:ext cx="6926700" cy="2469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700"/>
              </a:spcBef>
              <a:spcAft>
                <a:spcPts val="0"/>
              </a:spcAft>
              <a:buClr>
                <a:schemeClr val="dk1"/>
              </a:buClr>
              <a:buSzPts val="2100"/>
              <a:buFont typeface="Arial"/>
              <a:buNone/>
              <a:defRPr b="0" i="0" sz="2100" u="none" cap="none" strike="noStrike">
                <a:solidFill>
                  <a:schemeClr val="dk1"/>
                </a:solidFill>
                <a:latin typeface="Calibri"/>
                <a:ea typeface="Calibri"/>
                <a:cs typeface="Calibri"/>
                <a:sym typeface="Calibri"/>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lvl="3"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4pPr>
            <a:lvl5pPr lvl="4"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5pPr>
            <a:lvl6pPr lvl="5"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6pPr>
            <a:lvl7pPr lvl="6"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7pPr>
            <a:lvl8pPr lvl="7"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8pPr>
            <a:lvl9pPr lvl="8"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9pPr>
          </a:lstStyle>
          <a:p/>
        </p:txBody>
      </p:sp>
      <p:sp>
        <p:nvSpPr>
          <p:cNvPr id="1499" name="Google Shape;1499;p240"/>
          <p:cNvSpPr txBox="1"/>
          <p:nvPr>
            <p:ph idx="8" type="body"/>
          </p:nvPr>
        </p:nvSpPr>
        <p:spPr>
          <a:xfrm>
            <a:off x="232723" y="2697431"/>
            <a:ext cx="1714500" cy="1798500"/>
          </a:xfrm>
          <a:prstGeom prst="rect">
            <a:avLst/>
          </a:prstGeom>
          <a:noFill/>
          <a:ln>
            <a:noFill/>
          </a:ln>
        </p:spPr>
        <p:txBody>
          <a:bodyPr anchorCtr="0" anchor="b" bIns="0" lIns="0" spcFirstLastPara="1" rIns="0" wrap="square" tIns="0">
            <a:noAutofit/>
          </a:bodyPr>
          <a:lstStyle>
            <a:lvl1pPr indent="-228600" lvl="0" marL="457200" marR="0" rtl="0" algn="l">
              <a:lnSpc>
                <a:spcPct val="100000"/>
              </a:lnSpc>
              <a:spcBef>
                <a:spcPts val="700"/>
              </a:spcBef>
              <a:spcAft>
                <a:spcPts val="0"/>
              </a:spcAft>
              <a:buClr>
                <a:srgbClr val="7F7F7F"/>
              </a:buClr>
              <a:buSzPts val="700"/>
              <a:buFont typeface="Arial"/>
              <a:buNone/>
              <a:defRPr b="1" i="0" sz="700" u="none" cap="none" strike="noStrike">
                <a:solidFill>
                  <a:srgbClr val="7F7F7F"/>
                </a:solidFill>
                <a:latin typeface="Quattrocento Sans"/>
                <a:ea typeface="Quattrocento Sans"/>
                <a:cs typeface="Quattrocento Sans"/>
                <a:sym typeface="Quattrocento Sans"/>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1150" lvl="3" marL="18288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4pPr>
            <a:lvl5pPr indent="-311150" lvl="4" marL="22860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5pPr>
            <a:lvl6pPr indent="-311150" lvl="5" marL="27432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6pPr>
            <a:lvl7pPr indent="-311150" lvl="6" marL="32004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7pPr>
            <a:lvl8pPr indent="-311150" lvl="7" marL="36576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8pPr>
            <a:lvl9pPr indent="-311150" lvl="8" marL="41148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9pPr>
          </a:lstStyle>
          <a:p/>
        </p:txBody>
      </p:sp>
      <p:pic>
        <p:nvPicPr>
          <p:cNvPr id="1500" name="Google Shape;1500;p240"/>
          <p:cNvPicPr preferRelativeResize="0"/>
          <p:nvPr/>
        </p:nvPicPr>
        <p:blipFill>
          <a:blip r:embed="rId2">
            <a:alphaModFix/>
          </a:blip>
          <a:stretch>
            <a:fillRect/>
          </a:stretch>
        </p:blipFill>
        <p:spPr>
          <a:xfrm>
            <a:off x="7731324" y="293638"/>
            <a:ext cx="1083526" cy="210283"/>
          </a:xfrm>
          <a:prstGeom prst="rect">
            <a:avLst/>
          </a:prstGeom>
          <a:noFill/>
          <a:ln>
            <a:noFill/>
          </a:ln>
        </p:spPr>
      </p:pic>
    </p:spTree>
  </p:cSld>
  <p:clrMapOvr>
    <a:masterClrMapping/>
  </p:clrMapOvr>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ubtitle and Content">
  <p:cSld name="Title, Subtitle and Content">
    <p:spTree>
      <p:nvGrpSpPr>
        <p:cNvPr id="1501" name="Shape 1501"/>
        <p:cNvGrpSpPr/>
        <p:nvPr/>
      </p:nvGrpSpPr>
      <p:grpSpPr>
        <a:xfrm>
          <a:off x="0" y="0"/>
          <a:ext cx="0" cy="0"/>
          <a:chOff x="0" y="0"/>
          <a:chExt cx="0" cy="0"/>
        </a:xfrm>
      </p:grpSpPr>
      <p:sp>
        <p:nvSpPr>
          <p:cNvPr id="1502" name="Google Shape;1502;p241"/>
          <p:cNvSpPr txBox="1"/>
          <p:nvPr>
            <p:ph type="title"/>
          </p:nvPr>
        </p:nvSpPr>
        <p:spPr>
          <a:xfrm>
            <a:off x="345734" y="138709"/>
            <a:ext cx="8445000" cy="744000"/>
          </a:xfrm>
          <a:prstGeom prst="rect">
            <a:avLst/>
          </a:prstGeom>
          <a:noFill/>
          <a:ln>
            <a:noFill/>
          </a:ln>
        </p:spPr>
        <p:txBody>
          <a:bodyPr anchorCtr="0" anchor="b" bIns="34275" lIns="0" spcFirstLastPara="1" rIns="0" wrap="square" tIns="34275">
            <a:noAutofit/>
          </a:bodyPr>
          <a:lstStyle>
            <a:lvl1pPr lvl="0" rtl="0" algn="l">
              <a:lnSpc>
                <a:spcPct val="90000"/>
              </a:lnSpc>
              <a:spcBef>
                <a:spcPts val="0"/>
              </a:spcBef>
              <a:spcAft>
                <a:spcPts val="0"/>
              </a:spcAft>
              <a:buClr>
                <a:schemeClr val="dk1"/>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503" name="Google Shape;1503;p241"/>
          <p:cNvSpPr txBox="1"/>
          <p:nvPr>
            <p:ph idx="1" type="body"/>
          </p:nvPr>
        </p:nvSpPr>
        <p:spPr>
          <a:xfrm>
            <a:off x="345734" y="1602398"/>
            <a:ext cx="8445000" cy="3030300"/>
          </a:xfrm>
          <a:prstGeom prst="rect">
            <a:avLst/>
          </a:prstGeom>
          <a:noFill/>
          <a:ln>
            <a:noFill/>
          </a:ln>
        </p:spPr>
        <p:txBody>
          <a:bodyPr anchorCtr="0" anchor="t" bIns="34275" lIns="0" spcFirstLastPara="1" rIns="0" wrap="square" tIns="34275">
            <a:noAutofit/>
          </a:bodyPr>
          <a:lstStyle>
            <a:lvl1pPr indent="-330200" lvl="0" marL="457200" rtl="0" algn="l">
              <a:lnSpc>
                <a:spcPct val="90000"/>
              </a:lnSpc>
              <a:spcBef>
                <a:spcPts val="800"/>
              </a:spcBef>
              <a:spcAft>
                <a:spcPts val="0"/>
              </a:spcAft>
              <a:buClr>
                <a:schemeClr val="accent2"/>
              </a:buClr>
              <a:buSzPts val="1600"/>
              <a:buFont typeface="Noto Sans Symbols"/>
              <a:buChar char="▪"/>
              <a:defRPr/>
            </a:lvl1pPr>
            <a:lvl2pPr indent="-292100" lvl="1" marL="914400" rtl="0" algn="l">
              <a:lnSpc>
                <a:spcPct val="90000"/>
              </a:lnSpc>
              <a:spcBef>
                <a:spcPts val="400"/>
              </a:spcBef>
              <a:spcAft>
                <a:spcPts val="0"/>
              </a:spcAft>
              <a:buSzPts val="1000"/>
              <a:buChar char="▪"/>
              <a:defRPr/>
            </a:lvl2pPr>
            <a:lvl3pPr indent="-292100" lvl="2" marL="1371600" rtl="0" algn="l">
              <a:lnSpc>
                <a:spcPct val="90000"/>
              </a:lnSpc>
              <a:spcBef>
                <a:spcPts val="400"/>
              </a:spcBef>
              <a:spcAft>
                <a:spcPts val="0"/>
              </a:spcAft>
              <a:buSzPts val="1000"/>
              <a:buChar char="▪"/>
              <a:defRPr/>
            </a:lvl3pPr>
            <a:lvl4pPr indent="-292100" lvl="3" marL="1828800" rtl="0" algn="l">
              <a:lnSpc>
                <a:spcPct val="90000"/>
              </a:lnSpc>
              <a:spcBef>
                <a:spcPts val="400"/>
              </a:spcBef>
              <a:spcAft>
                <a:spcPts val="0"/>
              </a:spcAft>
              <a:buSzPts val="1000"/>
              <a:buChar char="▪"/>
              <a:defRPr/>
            </a:lvl4pPr>
            <a:lvl5pPr indent="-292100" lvl="4" marL="2286000" rtl="0" algn="l">
              <a:lnSpc>
                <a:spcPct val="90000"/>
              </a:lnSpc>
              <a:spcBef>
                <a:spcPts val="400"/>
              </a:spcBef>
              <a:spcAft>
                <a:spcPts val="0"/>
              </a:spcAft>
              <a:buSzPts val="10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504" name="Google Shape;1504;p241"/>
          <p:cNvSpPr txBox="1"/>
          <p:nvPr>
            <p:ph idx="2" type="body"/>
          </p:nvPr>
        </p:nvSpPr>
        <p:spPr>
          <a:xfrm>
            <a:off x="345281" y="882849"/>
            <a:ext cx="8453100" cy="482100"/>
          </a:xfrm>
          <a:prstGeom prst="rect">
            <a:avLst/>
          </a:prstGeom>
          <a:noFill/>
          <a:ln>
            <a:noFill/>
          </a:ln>
        </p:spPr>
        <p:txBody>
          <a:bodyPr anchorCtr="0" anchor="t" bIns="34275" lIns="0" spcFirstLastPara="1" rIns="0" wrap="square" tIns="34275">
            <a:noAutofit/>
          </a:bodyPr>
          <a:lstStyle>
            <a:lvl1pPr indent="-228600" lvl="0" marL="457200" rtl="0" algn="l">
              <a:lnSpc>
                <a:spcPct val="90000"/>
              </a:lnSpc>
              <a:spcBef>
                <a:spcPts val="0"/>
              </a:spcBef>
              <a:spcAft>
                <a:spcPts val="0"/>
              </a:spcAft>
              <a:buSzPts val="1100"/>
              <a:buNone/>
              <a:defRPr sz="1500">
                <a:solidFill>
                  <a:schemeClr val="dk2"/>
                </a:solidFill>
              </a:defRPr>
            </a:lvl1pPr>
            <a:lvl2pPr indent="-298450" lvl="1" marL="914400" rtl="0" algn="l">
              <a:lnSpc>
                <a:spcPct val="90000"/>
              </a:lnSpc>
              <a:spcBef>
                <a:spcPts val="400"/>
              </a:spcBef>
              <a:spcAft>
                <a:spcPts val="0"/>
              </a:spcAft>
              <a:buSzPts val="1100"/>
              <a:buChar char="▪"/>
              <a:defRPr sz="1500">
                <a:solidFill>
                  <a:schemeClr val="dk2"/>
                </a:solidFill>
              </a:defRPr>
            </a:lvl2pPr>
            <a:lvl3pPr indent="-298450" lvl="2" marL="1371600" rtl="0" algn="l">
              <a:lnSpc>
                <a:spcPct val="90000"/>
              </a:lnSpc>
              <a:spcBef>
                <a:spcPts val="400"/>
              </a:spcBef>
              <a:spcAft>
                <a:spcPts val="0"/>
              </a:spcAft>
              <a:buSzPts val="1100"/>
              <a:buChar char="▪"/>
              <a:defRPr sz="1500">
                <a:solidFill>
                  <a:schemeClr val="dk2"/>
                </a:solidFill>
              </a:defRPr>
            </a:lvl3pPr>
            <a:lvl4pPr indent="-298450" lvl="3" marL="1828800" rtl="0" algn="l">
              <a:lnSpc>
                <a:spcPct val="90000"/>
              </a:lnSpc>
              <a:spcBef>
                <a:spcPts val="400"/>
              </a:spcBef>
              <a:spcAft>
                <a:spcPts val="0"/>
              </a:spcAft>
              <a:buSzPts val="1100"/>
              <a:buChar char="▪"/>
              <a:defRPr sz="1500">
                <a:solidFill>
                  <a:schemeClr val="dk2"/>
                </a:solidFill>
              </a:defRPr>
            </a:lvl4pPr>
            <a:lvl5pPr indent="-298450" lvl="4" marL="2286000" rtl="0" algn="l">
              <a:lnSpc>
                <a:spcPct val="90000"/>
              </a:lnSpc>
              <a:spcBef>
                <a:spcPts val="400"/>
              </a:spcBef>
              <a:spcAft>
                <a:spcPts val="0"/>
              </a:spcAft>
              <a:buSzPts val="1100"/>
              <a:buChar char="▪"/>
              <a:defRPr sz="1500">
                <a:solidFill>
                  <a:schemeClr val="dk2"/>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pic>
        <p:nvPicPr>
          <p:cNvPr id="1505" name="Google Shape;1505;p241"/>
          <p:cNvPicPr preferRelativeResize="0"/>
          <p:nvPr/>
        </p:nvPicPr>
        <p:blipFill>
          <a:blip r:embed="rId2">
            <a:alphaModFix/>
          </a:blip>
          <a:stretch>
            <a:fillRect/>
          </a:stretch>
        </p:blipFill>
        <p:spPr>
          <a:xfrm>
            <a:off x="7731324" y="293638"/>
            <a:ext cx="1083526" cy="210283"/>
          </a:xfrm>
          <a:prstGeom prst="rect">
            <a:avLst/>
          </a:prstGeom>
          <a:noFill/>
          <a:ln>
            <a:noFill/>
          </a:ln>
        </p:spPr>
      </p:pic>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Dark" showMasterSp="0">
  <p:cSld name="Blank Dark">
    <p:bg>
      <p:bgPr>
        <a:solidFill>
          <a:schemeClr val="dk1"/>
        </a:solidFill>
      </p:bgPr>
    </p:bg>
    <p:spTree>
      <p:nvGrpSpPr>
        <p:cNvPr id="1506" name="Shape 1506"/>
        <p:cNvGrpSpPr/>
        <p:nvPr/>
      </p:nvGrpSpPr>
      <p:grpSpPr>
        <a:xfrm>
          <a:off x="0" y="0"/>
          <a:ext cx="0" cy="0"/>
          <a:chOff x="0" y="0"/>
          <a:chExt cx="0" cy="0"/>
        </a:xfrm>
      </p:grpSpPr>
      <p:pic>
        <p:nvPicPr>
          <p:cNvPr id="1507" name="Google Shape;1507;p242"/>
          <p:cNvPicPr preferRelativeResize="0"/>
          <p:nvPr/>
        </p:nvPicPr>
        <p:blipFill>
          <a:blip r:embed="rId2">
            <a:alphaModFix/>
          </a:blip>
          <a:stretch>
            <a:fillRect/>
          </a:stretch>
        </p:blipFill>
        <p:spPr>
          <a:xfrm>
            <a:off x="241844" y="4704453"/>
            <a:ext cx="1403385" cy="272376"/>
          </a:xfrm>
          <a:prstGeom prst="rect">
            <a:avLst/>
          </a:prstGeom>
          <a:noFill/>
          <a:ln>
            <a:noFill/>
          </a:ln>
        </p:spPr>
      </p:pic>
    </p:spTree>
  </p:cSld>
  <p:clrMapOvr>
    <a:masterClrMapping/>
  </p:clrMapOvr>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subtitle_bold_light">
  <p:cSld name="Title_subtitle_bold_light">
    <p:bg>
      <p:bgPr>
        <a:solidFill>
          <a:srgbClr val="FFFFFF"/>
        </a:solidFill>
      </p:bgPr>
    </p:bg>
    <p:spTree>
      <p:nvGrpSpPr>
        <p:cNvPr id="1508" name="Shape 1508"/>
        <p:cNvGrpSpPr/>
        <p:nvPr/>
      </p:nvGrpSpPr>
      <p:grpSpPr>
        <a:xfrm>
          <a:off x="0" y="0"/>
          <a:ext cx="0" cy="0"/>
          <a:chOff x="0" y="0"/>
          <a:chExt cx="0" cy="0"/>
        </a:xfrm>
      </p:grpSpPr>
      <p:sp>
        <p:nvSpPr>
          <p:cNvPr id="1509" name="Google Shape;1509;p243"/>
          <p:cNvSpPr txBox="1"/>
          <p:nvPr>
            <p:ph idx="1" type="body"/>
          </p:nvPr>
        </p:nvSpPr>
        <p:spPr>
          <a:xfrm>
            <a:off x="464494" y="1488137"/>
            <a:ext cx="2274600" cy="3062100"/>
          </a:xfrm>
          <a:prstGeom prst="rect">
            <a:avLst/>
          </a:prstGeom>
          <a:noFill/>
          <a:ln>
            <a:noFill/>
          </a:ln>
        </p:spPr>
        <p:txBody>
          <a:bodyPr anchorCtr="0" anchor="t" bIns="45700" lIns="0" spcFirstLastPara="1" rIns="0" wrap="square" tIns="0">
            <a:noAutofit/>
          </a:bodyPr>
          <a:lstStyle>
            <a:lvl1pPr indent="-228600" lvl="0" marL="457200" rtl="0" algn="l">
              <a:lnSpc>
                <a:spcPct val="150000"/>
              </a:lnSpc>
              <a:spcBef>
                <a:spcPts val="700"/>
              </a:spcBef>
              <a:spcAft>
                <a:spcPts val="0"/>
              </a:spcAft>
              <a:buSzPts val="1200"/>
              <a:buNone/>
              <a:defRPr sz="1100">
                <a:solidFill>
                  <a:schemeClr val="accent5"/>
                </a:solidFill>
                <a:latin typeface="Arial"/>
                <a:ea typeface="Arial"/>
                <a:cs typeface="Arial"/>
                <a:sym typeface="Arial"/>
              </a:defRPr>
            </a:lvl1pPr>
            <a:lvl2pPr indent="-228600" lvl="1" marL="914400" rtl="0" algn="l">
              <a:lnSpc>
                <a:spcPct val="100000"/>
              </a:lnSpc>
              <a:spcBef>
                <a:spcPts val="700"/>
              </a:spcBef>
              <a:spcAft>
                <a:spcPts val="0"/>
              </a:spcAft>
              <a:buSzPts val="1200"/>
              <a:buNone/>
              <a:defRPr/>
            </a:lvl2pPr>
            <a:lvl3pPr indent="-228600" lvl="2" marL="1371600" rtl="0" algn="l">
              <a:lnSpc>
                <a:spcPct val="100000"/>
              </a:lnSpc>
              <a:spcBef>
                <a:spcPts val="700"/>
              </a:spcBef>
              <a:spcAft>
                <a:spcPts val="0"/>
              </a:spcAft>
              <a:buSzPts val="1200"/>
              <a:buNone/>
              <a:defRPr/>
            </a:lvl3pPr>
            <a:lvl4pPr indent="-228600" lvl="3" marL="1828800" rtl="0" algn="l">
              <a:lnSpc>
                <a:spcPct val="100000"/>
              </a:lnSpc>
              <a:spcBef>
                <a:spcPts val="700"/>
              </a:spcBef>
              <a:spcAft>
                <a:spcPts val="0"/>
              </a:spcAft>
              <a:buSzPts val="1100"/>
              <a:buNone/>
              <a:defRPr/>
            </a:lvl4pPr>
            <a:lvl5pPr indent="-228600" lvl="4" marL="2286000" rtl="0" algn="l">
              <a:lnSpc>
                <a:spcPct val="100000"/>
              </a:lnSpc>
              <a:spcBef>
                <a:spcPts val="700"/>
              </a:spcBef>
              <a:spcAft>
                <a:spcPts val="0"/>
              </a:spcAft>
              <a:buSzPts val="1100"/>
              <a:buNone/>
              <a:defRPr/>
            </a:lvl5pPr>
            <a:lvl6pPr indent="-228600" lvl="5" marL="2743200" rtl="0" algn="l">
              <a:spcBef>
                <a:spcPts val="400"/>
              </a:spcBef>
              <a:spcAft>
                <a:spcPts val="0"/>
              </a:spcAft>
              <a:buClr>
                <a:schemeClr val="dk1"/>
              </a:buClr>
              <a:buSzPts val="1800"/>
              <a:buNone/>
              <a:defRPr/>
            </a:lvl6pPr>
            <a:lvl7pPr indent="-228600" lvl="6" marL="3200400" rtl="0" algn="l">
              <a:spcBef>
                <a:spcPts val="400"/>
              </a:spcBef>
              <a:spcAft>
                <a:spcPts val="0"/>
              </a:spcAft>
              <a:buClr>
                <a:schemeClr val="dk1"/>
              </a:buClr>
              <a:buSzPts val="1800"/>
              <a:buNone/>
              <a:defRPr/>
            </a:lvl7pPr>
            <a:lvl8pPr indent="-342900" lvl="7" marL="3657600" rtl="0" algn="l">
              <a:spcBef>
                <a:spcPts val="400"/>
              </a:spcBef>
              <a:spcAft>
                <a:spcPts val="0"/>
              </a:spcAft>
              <a:buClr>
                <a:schemeClr val="dk1"/>
              </a:buClr>
              <a:buSzPts val="1800"/>
              <a:buChar char="•"/>
              <a:defRPr/>
            </a:lvl8pPr>
            <a:lvl9pPr indent="-342900" lvl="8" marL="4114800" rtl="0" algn="l">
              <a:spcBef>
                <a:spcPts val="400"/>
              </a:spcBef>
              <a:spcAft>
                <a:spcPts val="0"/>
              </a:spcAft>
              <a:buClr>
                <a:schemeClr val="dk1"/>
              </a:buClr>
              <a:buSzPts val="1800"/>
              <a:buChar char="•"/>
              <a:defRPr/>
            </a:lvl9pPr>
          </a:lstStyle>
          <a:p/>
        </p:txBody>
      </p:sp>
      <p:sp>
        <p:nvSpPr>
          <p:cNvPr id="1510" name="Google Shape;1510;p243"/>
          <p:cNvSpPr txBox="1"/>
          <p:nvPr>
            <p:ph idx="2" type="body"/>
          </p:nvPr>
        </p:nvSpPr>
        <p:spPr>
          <a:xfrm>
            <a:off x="464493" y="441223"/>
            <a:ext cx="3273000" cy="949800"/>
          </a:xfrm>
          <a:prstGeom prst="rect">
            <a:avLst/>
          </a:prstGeom>
          <a:noFill/>
          <a:ln>
            <a:noFill/>
          </a:ln>
        </p:spPr>
        <p:txBody>
          <a:bodyPr anchorCtr="0" anchor="t" bIns="0" lIns="0" spcFirstLastPara="1" rIns="0" wrap="square" tIns="0">
            <a:noAutofit/>
          </a:bodyPr>
          <a:lstStyle>
            <a:lvl1pPr indent="-228600" lvl="0" marL="457200" rtl="0" algn="l">
              <a:lnSpc>
                <a:spcPct val="90000"/>
              </a:lnSpc>
              <a:spcBef>
                <a:spcPts val="0"/>
              </a:spcBef>
              <a:spcAft>
                <a:spcPts val="0"/>
              </a:spcAft>
              <a:buSzPts val="3500"/>
              <a:buNone/>
              <a:defRPr b="1" sz="3200">
                <a:solidFill>
                  <a:schemeClr val="accent3"/>
                </a:solidFill>
                <a:latin typeface="Arial"/>
                <a:ea typeface="Arial"/>
                <a:cs typeface="Arial"/>
                <a:sym typeface="Arial"/>
              </a:defRPr>
            </a:lvl1pPr>
            <a:lvl2pPr indent="-228600" lvl="1" marL="914400" rtl="0" algn="l">
              <a:lnSpc>
                <a:spcPct val="90000"/>
              </a:lnSpc>
              <a:spcBef>
                <a:spcPts val="0"/>
              </a:spcBef>
              <a:spcAft>
                <a:spcPts val="0"/>
              </a:spcAft>
              <a:buSzPts val="4400"/>
              <a:buNone/>
              <a:defRPr b="1" sz="4000">
                <a:solidFill>
                  <a:schemeClr val="dk1"/>
                </a:solidFill>
                <a:latin typeface="Arial"/>
                <a:ea typeface="Arial"/>
                <a:cs typeface="Arial"/>
                <a:sym typeface="Arial"/>
              </a:defRPr>
            </a:lvl2pPr>
            <a:lvl3pPr indent="-228600" lvl="2" marL="1371600" rtl="0" algn="l">
              <a:lnSpc>
                <a:spcPct val="90000"/>
              </a:lnSpc>
              <a:spcBef>
                <a:spcPts val="0"/>
              </a:spcBef>
              <a:spcAft>
                <a:spcPts val="0"/>
              </a:spcAft>
              <a:buSzPts val="4400"/>
              <a:buNone/>
              <a:defRPr b="1" sz="4000">
                <a:solidFill>
                  <a:schemeClr val="dk1"/>
                </a:solidFill>
                <a:latin typeface="Arial"/>
                <a:ea typeface="Arial"/>
                <a:cs typeface="Arial"/>
                <a:sym typeface="Arial"/>
              </a:defRPr>
            </a:lvl3pPr>
            <a:lvl4pPr indent="-228600" lvl="3" marL="1828800" rtl="0" algn="l">
              <a:lnSpc>
                <a:spcPct val="90000"/>
              </a:lnSpc>
              <a:spcBef>
                <a:spcPts val="0"/>
              </a:spcBef>
              <a:spcAft>
                <a:spcPts val="0"/>
              </a:spcAft>
              <a:buSzPts val="4400"/>
              <a:buNone/>
              <a:defRPr b="1" sz="4000">
                <a:solidFill>
                  <a:schemeClr val="dk1"/>
                </a:solidFill>
                <a:latin typeface="Arial"/>
                <a:ea typeface="Arial"/>
                <a:cs typeface="Arial"/>
                <a:sym typeface="Arial"/>
              </a:defRPr>
            </a:lvl4pPr>
            <a:lvl5pPr indent="-228600" lvl="4" marL="2286000" rtl="0" algn="l">
              <a:lnSpc>
                <a:spcPct val="90000"/>
              </a:lnSpc>
              <a:spcBef>
                <a:spcPts val="0"/>
              </a:spcBef>
              <a:spcAft>
                <a:spcPts val="0"/>
              </a:spcAft>
              <a:buSzPts val="4400"/>
              <a:buNone/>
              <a:defRPr b="1" sz="4000">
                <a:solidFill>
                  <a:schemeClr val="dk1"/>
                </a:solidFill>
                <a:latin typeface="Arial"/>
                <a:ea typeface="Arial"/>
                <a:cs typeface="Arial"/>
                <a:sym typeface="Arial"/>
              </a:defRPr>
            </a:lvl5pPr>
            <a:lvl6pPr indent="-228600" lvl="5" marL="2743200" rtl="0" algn="l">
              <a:spcBef>
                <a:spcPts val="400"/>
              </a:spcBef>
              <a:spcAft>
                <a:spcPts val="0"/>
              </a:spcAft>
              <a:buClr>
                <a:schemeClr val="dk1"/>
              </a:buClr>
              <a:buSzPts val="1800"/>
              <a:buNone/>
              <a:defRPr/>
            </a:lvl6pPr>
            <a:lvl7pPr indent="-228600" lvl="6" marL="3200400" rtl="0" algn="l">
              <a:spcBef>
                <a:spcPts val="400"/>
              </a:spcBef>
              <a:spcAft>
                <a:spcPts val="0"/>
              </a:spcAft>
              <a:buClr>
                <a:schemeClr val="dk1"/>
              </a:buClr>
              <a:buSzPts val="1800"/>
              <a:buNone/>
              <a:defRPr/>
            </a:lvl7pPr>
            <a:lvl8pPr indent="-342900" lvl="7" marL="3657600" rtl="0" algn="l">
              <a:spcBef>
                <a:spcPts val="400"/>
              </a:spcBef>
              <a:spcAft>
                <a:spcPts val="0"/>
              </a:spcAft>
              <a:buClr>
                <a:schemeClr val="dk1"/>
              </a:buClr>
              <a:buSzPts val="1800"/>
              <a:buChar char="•"/>
              <a:defRPr/>
            </a:lvl8pPr>
            <a:lvl9pPr indent="-342900" lvl="8" marL="4114800" rtl="0" algn="l">
              <a:spcBef>
                <a:spcPts val="400"/>
              </a:spcBef>
              <a:spcAft>
                <a:spcPts val="0"/>
              </a:spcAft>
              <a:buClr>
                <a:schemeClr val="dk1"/>
              </a:buClr>
              <a:buSzPts val="1800"/>
              <a:buChar char="•"/>
              <a:defRPr/>
            </a:lvl9pPr>
          </a:lstStyle>
          <a:p/>
        </p:txBody>
      </p:sp>
      <p:sp>
        <p:nvSpPr>
          <p:cNvPr id="1511" name="Google Shape;1511;p243"/>
          <p:cNvSpPr txBox="1"/>
          <p:nvPr>
            <p:ph idx="3" type="body"/>
          </p:nvPr>
        </p:nvSpPr>
        <p:spPr>
          <a:xfrm>
            <a:off x="466725" y="4621306"/>
            <a:ext cx="1823100" cy="88500"/>
          </a:xfrm>
          <a:prstGeom prst="rect">
            <a:avLst/>
          </a:prstGeom>
          <a:noFill/>
          <a:ln>
            <a:noFill/>
          </a:ln>
        </p:spPr>
        <p:txBody>
          <a:bodyPr anchorCtr="0" anchor="b" bIns="0" lIns="0" spcFirstLastPara="1" rIns="0" wrap="square" tIns="0">
            <a:noAutofit/>
          </a:bodyPr>
          <a:lstStyle>
            <a:lvl1pPr indent="-228600" lvl="0" marL="457200" rtl="0" algn="l">
              <a:lnSpc>
                <a:spcPct val="100000"/>
              </a:lnSpc>
              <a:spcBef>
                <a:spcPts val="700"/>
              </a:spcBef>
              <a:spcAft>
                <a:spcPts val="0"/>
              </a:spcAft>
              <a:buSzPts val="700"/>
              <a:buNone/>
              <a:defRPr sz="600">
                <a:solidFill>
                  <a:schemeClr val="accent5"/>
                </a:solidFill>
              </a:defRPr>
            </a:lvl1pPr>
            <a:lvl2pPr indent="-228600" lvl="1" marL="914400" rtl="0" algn="l">
              <a:lnSpc>
                <a:spcPct val="100000"/>
              </a:lnSpc>
              <a:spcBef>
                <a:spcPts val="700"/>
              </a:spcBef>
              <a:spcAft>
                <a:spcPts val="0"/>
              </a:spcAft>
              <a:buSzPts val="2000"/>
              <a:buNone/>
              <a:defRPr/>
            </a:lvl2pPr>
            <a:lvl3pPr indent="-228600" lvl="2" marL="1371600" rtl="0" algn="l">
              <a:lnSpc>
                <a:spcPct val="100000"/>
              </a:lnSpc>
              <a:spcBef>
                <a:spcPts val="700"/>
              </a:spcBef>
              <a:spcAft>
                <a:spcPts val="0"/>
              </a:spcAft>
              <a:buSzPts val="2000"/>
              <a:buNone/>
              <a:defRPr/>
            </a:lvl3pPr>
            <a:lvl4pPr indent="-228600" lvl="3" marL="1828800" rtl="0" algn="l">
              <a:lnSpc>
                <a:spcPct val="100000"/>
              </a:lnSpc>
              <a:spcBef>
                <a:spcPts val="700"/>
              </a:spcBef>
              <a:spcAft>
                <a:spcPts val="0"/>
              </a:spcAft>
              <a:buSzPts val="2000"/>
              <a:buNone/>
              <a:defRPr/>
            </a:lvl4pPr>
            <a:lvl5pPr indent="-228600" lvl="4" marL="2286000" rtl="0" algn="l">
              <a:lnSpc>
                <a:spcPct val="100000"/>
              </a:lnSpc>
              <a:spcBef>
                <a:spcPts val="700"/>
              </a:spcBef>
              <a:spcAft>
                <a:spcPts val="0"/>
              </a:spcAft>
              <a:buSzPts val="2000"/>
              <a:buNone/>
              <a:defRPr/>
            </a:lvl5pPr>
            <a:lvl6pPr indent="-228600" lvl="5" marL="2743200" rtl="0" algn="l">
              <a:spcBef>
                <a:spcPts val="400"/>
              </a:spcBef>
              <a:spcAft>
                <a:spcPts val="0"/>
              </a:spcAft>
              <a:buClr>
                <a:schemeClr val="dk1"/>
              </a:buClr>
              <a:buSzPts val="1800"/>
              <a:buNone/>
              <a:defRPr/>
            </a:lvl6pPr>
            <a:lvl7pPr indent="-228600" lvl="6" marL="3200400" rtl="0" algn="l">
              <a:spcBef>
                <a:spcPts val="400"/>
              </a:spcBef>
              <a:spcAft>
                <a:spcPts val="0"/>
              </a:spcAft>
              <a:buClr>
                <a:schemeClr val="dk1"/>
              </a:buClr>
              <a:buSzPts val="1800"/>
              <a:buNone/>
              <a:defRPr/>
            </a:lvl7pPr>
            <a:lvl8pPr indent="-342900" lvl="7" marL="3657600" rtl="0" algn="l">
              <a:spcBef>
                <a:spcPts val="400"/>
              </a:spcBef>
              <a:spcAft>
                <a:spcPts val="0"/>
              </a:spcAft>
              <a:buClr>
                <a:schemeClr val="dk1"/>
              </a:buClr>
              <a:buSzPts val="1800"/>
              <a:buChar char="•"/>
              <a:defRPr/>
            </a:lvl8pPr>
            <a:lvl9pPr indent="-342900" lvl="8" marL="4114800" rtl="0" algn="l">
              <a:spcBef>
                <a:spcPts val="400"/>
              </a:spcBef>
              <a:spcAft>
                <a:spcPts val="0"/>
              </a:spcAft>
              <a:buClr>
                <a:schemeClr val="dk1"/>
              </a:buClr>
              <a:buSzPts val="1800"/>
              <a:buChar char="•"/>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option 2">
  <p:cSld name="1_Text option 2">
    <p:spTree>
      <p:nvGrpSpPr>
        <p:cNvPr id="110" name="Shape 110"/>
        <p:cNvGrpSpPr/>
        <p:nvPr/>
      </p:nvGrpSpPr>
      <p:grpSpPr>
        <a:xfrm>
          <a:off x="0" y="0"/>
          <a:ext cx="0" cy="0"/>
          <a:chOff x="0" y="0"/>
          <a:chExt cx="0" cy="0"/>
        </a:xfrm>
      </p:grpSpPr>
      <p:sp>
        <p:nvSpPr>
          <p:cNvPr id="111" name="Google Shape;111;p26"/>
          <p:cNvSpPr txBox="1"/>
          <p:nvPr>
            <p:ph type="title"/>
          </p:nvPr>
        </p:nvSpPr>
        <p:spPr>
          <a:xfrm>
            <a:off x="341996" y="465321"/>
            <a:ext cx="8479800" cy="302400"/>
          </a:xfrm>
          <a:prstGeom prst="rect">
            <a:avLst/>
          </a:prstGeom>
          <a:noFill/>
          <a:ln>
            <a:noFill/>
          </a:ln>
        </p:spPr>
        <p:txBody>
          <a:bodyPr anchorCtr="0" anchor="t" bIns="0" lIns="0" spcFirstLastPara="1" rIns="0" wrap="square" tIns="0">
            <a:noAutofit/>
          </a:bodyPr>
          <a:lstStyle>
            <a:lvl1pPr lvl="0" algn="l">
              <a:lnSpc>
                <a:spcPct val="114285"/>
              </a:lnSpc>
              <a:spcBef>
                <a:spcPts val="0"/>
              </a:spcBef>
              <a:spcAft>
                <a:spcPts val="0"/>
              </a:spcAft>
              <a:buClr>
                <a:schemeClr val="dk1"/>
              </a:buClr>
              <a:buSzPts val="1500"/>
              <a:buFont typeface="Quattrocento Sans"/>
              <a:buNone/>
              <a:defRPr sz="2100">
                <a:solidFill>
                  <a:schemeClr val="dk1"/>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112" name="Google Shape;112;p26"/>
          <p:cNvSpPr txBox="1"/>
          <p:nvPr>
            <p:ph idx="1" type="body"/>
          </p:nvPr>
        </p:nvSpPr>
        <p:spPr>
          <a:xfrm>
            <a:off x="341997" y="1772717"/>
            <a:ext cx="2713800" cy="1826400"/>
          </a:xfrm>
          <a:prstGeom prst="rect">
            <a:avLst/>
          </a:prstGeom>
          <a:noFill/>
          <a:ln>
            <a:noFill/>
          </a:ln>
        </p:spPr>
        <p:txBody>
          <a:bodyPr anchorCtr="0" anchor="t" bIns="0" lIns="0" spcFirstLastPara="1" rIns="0" wrap="square" tIns="0">
            <a:noAutofit/>
          </a:bodyPr>
          <a:lstStyle>
            <a:lvl1pPr indent="-228600" lvl="0" marL="457200" algn="l">
              <a:lnSpc>
                <a:spcPct val="128571"/>
              </a:lnSpc>
              <a:spcBef>
                <a:spcPts val="700"/>
              </a:spcBef>
              <a:spcAft>
                <a:spcPts val="0"/>
              </a:spcAft>
              <a:buClr>
                <a:schemeClr val="dk2"/>
              </a:buClr>
              <a:buSzPts val="700"/>
              <a:buNone/>
              <a:defRPr b="0" sz="1000">
                <a:solidFill>
                  <a:schemeClr val="dk2"/>
                </a:solidFill>
                <a:latin typeface="Quattrocento Sans"/>
                <a:ea typeface="Quattrocento Sans"/>
                <a:cs typeface="Quattrocento Sans"/>
                <a:sym typeface="Quattrocento Sans"/>
              </a:defRPr>
            </a:lvl1pPr>
            <a:lvl2pPr indent="-228600" lvl="1" marL="914400" marR="0" algn="l">
              <a:lnSpc>
                <a:spcPct val="128571"/>
              </a:lnSpc>
              <a:spcBef>
                <a:spcPts val="300"/>
              </a:spcBef>
              <a:spcAft>
                <a:spcPts val="0"/>
              </a:spcAft>
              <a:buClr>
                <a:schemeClr val="dk1"/>
              </a:buClr>
              <a:buSzPts val="700"/>
              <a:buFont typeface="Arial"/>
              <a:buNone/>
              <a:defRPr sz="1000">
                <a:solidFill>
                  <a:schemeClr val="dk1"/>
                </a:solidFill>
              </a:defRPr>
            </a:lvl2pPr>
            <a:lvl3pPr indent="-228600" lvl="2" marL="1371600" algn="l">
              <a:lnSpc>
                <a:spcPct val="100000"/>
              </a:lnSpc>
              <a:spcBef>
                <a:spcPts val="0"/>
              </a:spcBef>
              <a:spcAft>
                <a:spcPts val="0"/>
              </a:spcAft>
              <a:buClr>
                <a:schemeClr val="dk2"/>
              </a:buClr>
              <a:buSzPts val="900"/>
              <a:buNone/>
              <a:defRPr/>
            </a:lvl3pPr>
            <a:lvl4pPr indent="-228600" lvl="3" marL="1828800" algn="l">
              <a:lnSpc>
                <a:spcPct val="100000"/>
              </a:lnSpc>
              <a:spcBef>
                <a:spcPts val="0"/>
              </a:spcBef>
              <a:spcAft>
                <a:spcPts val="0"/>
              </a:spcAft>
              <a:buClr>
                <a:schemeClr val="dk1"/>
              </a:buClr>
              <a:buSzPts val="900"/>
              <a:buNone/>
              <a:defRPr/>
            </a:lvl4pPr>
            <a:lvl5pPr indent="-228600" lvl="4" marL="2286000" algn="l">
              <a:lnSpc>
                <a:spcPct val="100000"/>
              </a:lnSpc>
              <a:spcBef>
                <a:spcPts val="0"/>
              </a:spcBef>
              <a:spcAft>
                <a:spcPts val="0"/>
              </a:spcAft>
              <a:buClr>
                <a:schemeClr val="dk1"/>
              </a:buClr>
              <a:buSzPts val="600"/>
              <a:buNone/>
              <a:defRPr/>
            </a:lvl5pPr>
            <a:lvl6pPr indent="-228600" lvl="5" marL="2743200" algn="l">
              <a:lnSpc>
                <a:spcPct val="100000"/>
              </a:lnSpc>
              <a:spcBef>
                <a:spcPts val="300"/>
              </a:spcBef>
              <a:spcAft>
                <a:spcPts val="0"/>
              </a:spcAft>
              <a:buClr>
                <a:schemeClr val="dk1"/>
              </a:buClr>
              <a:buSzPts val="1000"/>
              <a:buNone/>
              <a:defRPr/>
            </a:lvl6pPr>
            <a:lvl7pPr indent="-228600" lvl="6" marL="3200400" algn="l">
              <a:lnSpc>
                <a:spcPct val="100000"/>
              </a:lnSpc>
              <a:spcBef>
                <a:spcPts val="0"/>
              </a:spcBef>
              <a:spcAft>
                <a:spcPts val="0"/>
              </a:spcAft>
              <a:buClr>
                <a:schemeClr val="dk1"/>
              </a:buClr>
              <a:buSzPts val="1000"/>
              <a:buNone/>
              <a:defRPr/>
            </a:lvl7pPr>
            <a:lvl8pPr indent="-292100" lvl="7" marL="3657600" algn="l">
              <a:lnSpc>
                <a:spcPct val="100000"/>
              </a:lnSpc>
              <a:spcBef>
                <a:spcPts val="300"/>
              </a:spcBef>
              <a:spcAft>
                <a:spcPts val="0"/>
              </a:spcAft>
              <a:buClr>
                <a:schemeClr val="dk1"/>
              </a:buClr>
              <a:buSzPts val="1000"/>
              <a:buChar char="•"/>
              <a:defRPr/>
            </a:lvl8pPr>
            <a:lvl9pPr indent="-292100" lvl="8" marL="4114800" algn="l">
              <a:lnSpc>
                <a:spcPct val="100000"/>
              </a:lnSpc>
              <a:spcBef>
                <a:spcPts val="300"/>
              </a:spcBef>
              <a:spcAft>
                <a:spcPts val="0"/>
              </a:spcAft>
              <a:buClr>
                <a:schemeClr val="dk1"/>
              </a:buClr>
              <a:buSzPts val="1000"/>
              <a:buChar char="•"/>
              <a:defRPr/>
            </a:lvl9pPr>
          </a:lstStyle>
          <a:p/>
        </p:txBody>
      </p:sp>
      <p:sp>
        <p:nvSpPr>
          <p:cNvPr id="113" name="Google Shape;113;p26"/>
          <p:cNvSpPr txBox="1"/>
          <p:nvPr>
            <p:ph idx="2" type="body"/>
          </p:nvPr>
        </p:nvSpPr>
        <p:spPr>
          <a:xfrm>
            <a:off x="3227363" y="1772717"/>
            <a:ext cx="2713800" cy="1826400"/>
          </a:xfrm>
          <a:prstGeom prst="rect">
            <a:avLst/>
          </a:prstGeom>
          <a:noFill/>
          <a:ln>
            <a:noFill/>
          </a:ln>
        </p:spPr>
        <p:txBody>
          <a:bodyPr anchorCtr="0" anchor="t" bIns="0" lIns="0" spcFirstLastPara="1" rIns="0" wrap="square" tIns="0">
            <a:noAutofit/>
          </a:bodyPr>
          <a:lstStyle>
            <a:lvl1pPr indent="-228600" lvl="0" marL="457200" algn="l">
              <a:lnSpc>
                <a:spcPct val="128571"/>
              </a:lnSpc>
              <a:spcBef>
                <a:spcPts val="700"/>
              </a:spcBef>
              <a:spcAft>
                <a:spcPts val="0"/>
              </a:spcAft>
              <a:buClr>
                <a:schemeClr val="dk2"/>
              </a:buClr>
              <a:buSzPts val="700"/>
              <a:buNone/>
              <a:defRPr b="0" sz="1000">
                <a:solidFill>
                  <a:schemeClr val="dk2"/>
                </a:solidFill>
                <a:latin typeface="Quattrocento Sans"/>
                <a:ea typeface="Quattrocento Sans"/>
                <a:cs typeface="Quattrocento Sans"/>
                <a:sym typeface="Quattrocento Sans"/>
              </a:defRPr>
            </a:lvl1pPr>
            <a:lvl2pPr indent="-228600" lvl="1" marL="914400" marR="0" algn="l">
              <a:lnSpc>
                <a:spcPct val="128571"/>
              </a:lnSpc>
              <a:spcBef>
                <a:spcPts val="300"/>
              </a:spcBef>
              <a:spcAft>
                <a:spcPts val="0"/>
              </a:spcAft>
              <a:buClr>
                <a:schemeClr val="dk1"/>
              </a:buClr>
              <a:buSzPts val="700"/>
              <a:buFont typeface="Arial"/>
              <a:buNone/>
              <a:defRPr sz="1000">
                <a:solidFill>
                  <a:schemeClr val="dk1"/>
                </a:solidFill>
              </a:defRPr>
            </a:lvl2pPr>
            <a:lvl3pPr indent="-228600" lvl="2" marL="1371600" algn="l">
              <a:lnSpc>
                <a:spcPct val="100000"/>
              </a:lnSpc>
              <a:spcBef>
                <a:spcPts val="0"/>
              </a:spcBef>
              <a:spcAft>
                <a:spcPts val="0"/>
              </a:spcAft>
              <a:buClr>
                <a:schemeClr val="dk2"/>
              </a:buClr>
              <a:buSzPts val="900"/>
              <a:buNone/>
              <a:defRPr/>
            </a:lvl3pPr>
            <a:lvl4pPr indent="-228600" lvl="3" marL="1828800" algn="l">
              <a:lnSpc>
                <a:spcPct val="100000"/>
              </a:lnSpc>
              <a:spcBef>
                <a:spcPts val="0"/>
              </a:spcBef>
              <a:spcAft>
                <a:spcPts val="0"/>
              </a:spcAft>
              <a:buClr>
                <a:schemeClr val="dk1"/>
              </a:buClr>
              <a:buSzPts val="900"/>
              <a:buNone/>
              <a:defRPr/>
            </a:lvl4pPr>
            <a:lvl5pPr indent="-228600" lvl="4" marL="2286000" algn="l">
              <a:lnSpc>
                <a:spcPct val="100000"/>
              </a:lnSpc>
              <a:spcBef>
                <a:spcPts val="0"/>
              </a:spcBef>
              <a:spcAft>
                <a:spcPts val="0"/>
              </a:spcAft>
              <a:buClr>
                <a:schemeClr val="dk1"/>
              </a:buClr>
              <a:buSzPts val="600"/>
              <a:buNone/>
              <a:defRPr/>
            </a:lvl5pPr>
            <a:lvl6pPr indent="-228600" lvl="5" marL="2743200" algn="l">
              <a:lnSpc>
                <a:spcPct val="100000"/>
              </a:lnSpc>
              <a:spcBef>
                <a:spcPts val="300"/>
              </a:spcBef>
              <a:spcAft>
                <a:spcPts val="0"/>
              </a:spcAft>
              <a:buClr>
                <a:schemeClr val="dk1"/>
              </a:buClr>
              <a:buSzPts val="1000"/>
              <a:buNone/>
              <a:defRPr/>
            </a:lvl6pPr>
            <a:lvl7pPr indent="-228600" lvl="6" marL="3200400" algn="l">
              <a:lnSpc>
                <a:spcPct val="100000"/>
              </a:lnSpc>
              <a:spcBef>
                <a:spcPts val="0"/>
              </a:spcBef>
              <a:spcAft>
                <a:spcPts val="0"/>
              </a:spcAft>
              <a:buClr>
                <a:schemeClr val="dk1"/>
              </a:buClr>
              <a:buSzPts val="1000"/>
              <a:buNone/>
              <a:defRPr/>
            </a:lvl7pPr>
            <a:lvl8pPr indent="-292100" lvl="7" marL="3657600" algn="l">
              <a:lnSpc>
                <a:spcPct val="100000"/>
              </a:lnSpc>
              <a:spcBef>
                <a:spcPts val="300"/>
              </a:spcBef>
              <a:spcAft>
                <a:spcPts val="0"/>
              </a:spcAft>
              <a:buClr>
                <a:schemeClr val="dk1"/>
              </a:buClr>
              <a:buSzPts val="1000"/>
              <a:buChar char="•"/>
              <a:defRPr/>
            </a:lvl8pPr>
            <a:lvl9pPr indent="-292100" lvl="8" marL="4114800" algn="l">
              <a:lnSpc>
                <a:spcPct val="100000"/>
              </a:lnSpc>
              <a:spcBef>
                <a:spcPts val="300"/>
              </a:spcBef>
              <a:spcAft>
                <a:spcPts val="0"/>
              </a:spcAft>
              <a:buClr>
                <a:schemeClr val="dk1"/>
              </a:buClr>
              <a:buSzPts val="1000"/>
              <a:buChar char="•"/>
              <a:defRPr/>
            </a:lvl9pPr>
          </a:lstStyle>
          <a:p/>
        </p:txBody>
      </p:sp>
      <p:sp>
        <p:nvSpPr>
          <p:cNvPr id="114" name="Google Shape;114;p26"/>
          <p:cNvSpPr/>
          <p:nvPr/>
        </p:nvSpPr>
        <p:spPr>
          <a:xfrm>
            <a:off x="7792600" y="276725"/>
            <a:ext cx="1083600" cy="2103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5" name="Google Shape;115;p26"/>
          <p:cNvPicPr preferRelativeResize="0"/>
          <p:nvPr/>
        </p:nvPicPr>
        <p:blipFill>
          <a:blip r:embed="rId2">
            <a:alphaModFix/>
          </a:blip>
          <a:stretch>
            <a:fillRect/>
          </a:stretch>
        </p:blipFill>
        <p:spPr>
          <a:xfrm>
            <a:off x="7792637" y="225063"/>
            <a:ext cx="1083526" cy="210283"/>
          </a:xfrm>
          <a:prstGeom prst="rect">
            <a:avLst/>
          </a:prstGeom>
          <a:noFill/>
          <a:ln>
            <a:noFill/>
          </a:ln>
        </p:spPr>
      </p:pic>
    </p:spTree>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ext Layout">
  <p:cSld name="2_Text Layout 2">
    <p:spTree>
      <p:nvGrpSpPr>
        <p:cNvPr id="116" name="Shape 116"/>
        <p:cNvGrpSpPr/>
        <p:nvPr/>
      </p:nvGrpSpPr>
      <p:grpSpPr>
        <a:xfrm>
          <a:off x="0" y="0"/>
          <a:ext cx="0" cy="0"/>
          <a:chOff x="0" y="0"/>
          <a:chExt cx="0" cy="0"/>
        </a:xfrm>
      </p:grpSpPr>
      <p:sp>
        <p:nvSpPr>
          <p:cNvPr id="117" name="Google Shape;117;p27"/>
          <p:cNvSpPr txBox="1"/>
          <p:nvPr>
            <p:ph type="title"/>
          </p:nvPr>
        </p:nvSpPr>
        <p:spPr>
          <a:xfrm>
            <a:off x="341996" y="465321"/>
            <a:ext cx="8479800" cy="302400"/>
          </a:xfrm>
          <a:prstGeom prst="rect">
            <a:avLst/>
          </a:prstGeom>
          <a:noFill/>
          <a:ln>
            <a:noFill/>
          </a:ln>
        </p:spPr>
        <p:txBody>
          <a:bodyPr anchorCtr="0" anchor="t" bIns="0" lIns="0" spcFirstLastPara="1" rIns="0" wrap="square" tIns="0">
            <a:noAutofit/>
          </a:bodyPr>
          <a:lstStyle>
            <a:lvl1pPr lvl="0" algn="l">
              <a:lnSpc>
                <a:spcPct val="114285"/>
              </a:lnSpc>
              <a:spcBef>
                <a:spcPts val="0"/>
              </a:spcBef>
              <a:spcAft>
                <a:spcPts val="0"/>
              </a:spcAft>
              <a:buClr>
                <a:schemeClr val="dk1"/>
              </a:buClr>
              <a:buSzPts val="1500"/>
              <a:buFont typeface="Quattrocento Sans"/>
              <a:buNone/>
              <a:defRPr sz="2100">
                <a:solidFill>
                  <a:schemeClr val="dk1"/>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118" name="Google Shape;118;p27"/>
          <p:cNvSpPr txBox="1"/>
          <p:nvPr>
            <p:ph idx="1" type="body"/>
          </p:nvPr>
        </p:nvSpPr>
        <p:spPr>
          <a:xfrm>
            <a:off x="341996" y="1071411"/>
            <a:ext cx="8479800" cy="452700"/>
          </a:xfrm>
          <a:prstGeom prst="rect">
            <a:avLst/>
          </a:prstGeom>
          <a:noFill/>
          <a:ln>
            <a:noFill/>
          </a:ln>
        </p:spPr>
        <p:txBody>
          <a:bodyPr anchorCtr="0" anchor="t" bIns="0" lIns="0" spcFirstLastPara="1" rIns="0" wrap="square" tIns="0">
            <a:noAutofit/>
          </a:bodyPr>
          <a:lstStyle>
            <a:lvl1pPr indent="-228600" lvl="0" marL="457200" algn="l">
              <a:lnSpc>
                <a:spcPct val="120000"/>
              </a:lnSpc>
              <a:spcBef>
                <a:spcPts val="0"/>
              </a:spcBef>
              <a:spcAft>
                <a:spcPts val="0"/>
              </a:spcAft>
              <a:buClr>
                <a:schemeClr val="dk1"/>
              </a:buClr>
              <a:buSzPts val="1000"/>
              <a:buNone/>
              <a:defRPr b="0" i="0" sz="1500">
                <a:solidFill>
                  <a:schemeClr val="dk1"/>
                </a:solidFill>
                <a:latin typeface="Quattrocento Sans"/>
                <a:ea typeface="Quattrocento Sans"/>
                <a:cs typeface="Quattrocento Sans"/>
                <a:sym typeface="Quattrocento Sans"/>
              </a:defRPr>
            </a:lvl1pPr>
            <a:lvl2pPr indent="-228600" lvl="1" marL="914400" algn="l">
              <a:lnSpc>
                <a:spcPct val="120000"/>
              </a:lnSpc>
              <a:spcBef>
                <a:spcPts val="0"/>
              </a:spcBef>
              <a:spcAft>
                <a:spcPts val="0"/>
              </a:spcAft>
              <a:buClr>
                <a:schemeClr val="dk1"/>
              </a:buClr>
              <a:buSzPts val="1000"/>
              <a:buNone/>
              <a:defRPr/>
            </a:lvl2pPr>
            <a:lvl3pPr indent="-228600" lvl="2" marL="1371600" algn="l">
              <a:lnSpc>
                <a:spcPct val="100000"/>
              </a:lnSpc>
              <a:spcBef>
                <a:spcPts val="0"/>
              </a:spcBef>
              <a:spcAft>
                <a:spcPts val="0"/>
              </a:spcAft>
              <a:buClr>
                <a:schemeClr val="dk2"/>
              </a:buClr>
              <a:buSzPts val="900"/>
              <a:buNone/>
              <a:defRPr/>
            </a:lvl3pPr>
            <a:lvl4pPr indent="-228600" lvl="3" marL="1828800" algn="l">
              <a:lnSpc>
                <a:spcPct val="100000"/>
              </a:lnSpc>
              <a:spcBef>
                <a:spcPts val="0"/>
              </a:spcBef>
              <a:spcAft>
                <a:spcPts val="0"/>
              </a:spcAft>
              <a:buClr>
                <a:schemeClr val="dk1"/>
              </a:buClr>
              <a:buSzPts val="900"/>
              <a:buNone/>
              <a:defRPr/>
            </a:lvl4pPr>
            <a:lvl5pPr indent="-228600" lvl="4" marL="2286000" algn="l">
              <a:lnSpc>
                <a:spcPct val="100000"/>
              </a:lnSpc>
              <a:spcBef>
                <a:spcPts val="0"/>
              </a:spcBef>
              <a:spcAft>
                <a:spcPts val="0"/>
              </a:spcAft>
              <a:buClr>
                <a:schemeClr val="dk1"/>
              </a:buClr>
              <a:buSzPts val="600"/>
              <a:buNone/>
              <a:defRPr/>
            </a:lvl5pPr>
            <a:lvl6pPr indent="-228600" lvl="5" marL="2743200" algn="l">
              <a:lnSpc>
                <a:spcPct val="100000"/>
              </a:lnSpc>
              <a:spcBef>
                <a:spcPts val="300"/>
              </a:spcBef>
              <a:spcAft>
                <a:spcPts val="0"/>
              </a:spcAft>
              <a:buClr>
                <a:schemeClr val="dk1"/>
              </a:buClr>
              <a:buSzPts val="1000"/>
              <a:buNone/>
              <a:defRPr/>
            </a:lvl6pPr>
            <a:lvl7pPr indent="-228600" lvl="6" marL="3200400" algn="l">
              <a:lnSpc>
                <a:spcPct val="100000"/>
              </a:lnSpc>
              <a:spcBef>
                <a:spcPts val="0"/>
              </a:spcBef>
              <a:spcAft>
                <a:spcPts val="0"/>
              </a:spcAft>
              <a:buClr>
                <a:schemeClr val="dk1"/>
              </a:buClr>
              <a:buSzPts val="1000"/>
              <a:buNone/>
              <a:defRPr/>
            </a:lvl7pPr>
            <a:lvl8pPr indent="-292100" lvl="7" marL="3657600" algn="l">
              <a:lnSpc>
                <a:spcPct val="100000"/>
              </a:lnSpc>
              <a:spcBef>
                <a:spcPts val="300"/>
              </a:spcBef>
              <a:spcAft>
                <a:spcPts val="0"/>
              </a:spcAft>
              <a:buClr>
                <a:schemeClr val="dk1"/>
              </a:buClr>
              <a:buSzPts val="1000"/>
              <a:buChar char="•"/>
              <a:defRPr/>
            </a:lvl8pPr>
            <a:lvl9pPr indent="-292100" lvl="8" marL="4114800" algn="l">
              <a:lnSpc>
                <a:spcPct val="100000"/>
              </a:lnSpc>
              <a:spcBef>
                <a:spcPts val="300"/>
              </a:spcBef>
              <a:spcAft>
                <a:spcPts val="0"/>
              </a:spcAft>
              <a:buClr>
                <a:schemeClr val="dk1"/>
              </a:buClr>
              <a:buSzPts val="1000"/>
              <a:buChar char="•"/>
              <a:defRPr/>
            </a:lvl9pPr>
          </a:lstStyle>
          <a:p/>
        </p:txBody>
      </p:sp>
      <p:sp>
        <p:nvSpPr>
          <p:cNvPr id="119" name="Google Shape;119;p27"/>
          <p:cNvSpPr/>
          <p:nvPr/>
        </p:nvSpPr>
        <p:spPr>
          <a:xfrm>
            <a:off x="7792600" y="276725"/>
            <a:ext cx="1083600" cy="2103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0" name="Google Shape;120;p27"/>
          <p:cNvPicPr preferRelativeResize="0"/>
          <p:nvPr/>
        </p:nvPicPr>
        <p:blipFill>
          <a:blip r:embed="rId2">
            <a:alphaModFix/>
          </a:blip>
          <a:stretch>
            <a:fillRect/>
          </a:stretch>
        </p:blipFill>
        <p:spPr>
          <a:xfrm>
            <a:off x="7792637" y="225063"/>
            <a:ext cx="1083526" cy="210283"/>
          </a:xfrm>
          <a:prstGeom prst="rect">
            <a:avLst/>
          </a:prstGeom>
          <a:noFill/>
          <a:ln>
            <a:noFill/>
          </a:ln>
        </p:spPr>
      </p:pic>
    </p:spTree>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2">
  <p:cSld name="Content 2">
    <p:spTree>
      <p:nvGrpSpPr>
        <p:cNvPr id="121" name="Shape 121"/>
        <p:cNvGrpSpPr/>
        <p:nvPr/>
      </p:nvGrpSpPr>
      <p:grpSpPr>
        <a:xfrm>
          <a:off x="0" y="0"/>
          <a:ext cx="0" cy="0"/>
          <a:chOff x="0" y="0"/>
          <a:chExt cx="0" cy="0"/>
        </a:xfrm>
      </p:grpSpPr>
      <p:sp>
        <p:nvSpPr>
          <p:cNvPr id="122" name="Google Shape;122;p28"/>
          <p:cNvSpPr/>
          <p:nvPr/>
        </p:nvSpPr>
        <p:spPr>
          <a:xfrm>
            <a:off x="0" y="2"/>
            <a:ext cx="9144000" cy="1317300"/>
          </a:xfrm>
          <a:prstGeom prst="rect">
            <a:avLst/>
          </a:prstGeom>
          <a:solidFill>
            <a:srgbClr val="0070C0"/>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000"/>
              <a:buFont typeface="Calibri"/>
              <a:buNone/>
            </a:pPr>
            <a:r>
              <a:t/>
            </a:r>
            <a:endParaRPr b="0" i="0" sz="1400" u="none" cap="none" strike="noStrike">
              <a:solidFill>
                <a:srgbClr val="FFFFFF"/>
              </a:solidFill>
              <a:latin typeface="Calibri"/>
              <a:ea typeface="Calibri"/>
              <a:cs typeface="Calibri"/>
              <a:sym typeface="Calibri"/>
            </a:endParaRPr>
          </a:p>
        </p:txBody>
      </p:sp>
      <p:pic>
        <p:nvPicPr>
          <p:cNvPr id="123" name="Google Shape;123;p28"/>
          <p:cNvPicPr preferRelativeResize="0"/>
          <p:nvPr/>
        </p:nvPicPr>
        <p:blipFill rotWithShape="1">
          <a:blip r:embed="rId2">
            <a:alphaModFix/>
          </a:blip>
          <a:srcRect b="0" l="0" r="0" t="0"/>
          <a:stretch/>
        </p:blipFill>
        <p:spPr>
          <a:xfrm>
            <a:off x="8282156" y="4811841"/>
            <a:ext cx="740049" cy="272183"/>
          </a:xfrm>
          <a:prstGeom prst="rect">
            <a:avLst/>
          </a:prstGeom>
          <a:noFill/>
          <a:ln>
            <a:noFill/>
          </a:ln>
        </p:spPr>
      </p:pic>
      <p:sp>
        <p:nvSpPr>
          <p:cNvPr id="124" name="Google Shape;124;p28"/>
          <p:cNvSpPr txBox="1"/>
          <p:nvPr>
            <p:ph type="title"/>
          </p:nvPr>
        </p:nvSpPr>
        <p:spPr>
          <a:xfrm>
            <a:off x="226002" y="204941"/>
            <a:ext cx="8691900" cy="589800"/>
          </a:xfrm>
          <a:prstGeom prst="rect">
            <a:avLst/>
          </a:prstGeom>
          <a:noFill/>
          <a:ln>
            <a:noFill/>
          </a:ln>
        </p:spPr>
        <p:txBody>
          <a:bodyPr anchorCtr="0" anchor="t" bIns="50425" lIns="80675" spcFirstLastPara="1" rIns="80675" wrap="square" tIns="50425">
            <a:noAutofit/>
          </a:bodyPr>
          <a:lstStyle>
            <a:lvl1pPr lvl="0" algn="l">
              <a:lnSpc>
                <a:spcPct val="90000"/>
              </a:lnSpc>
              <a:spcBef>
                <a:spcPts val="0"/>
              </a:spcBef>
              <a:spcAft>
                <a:spcPts val="0"/>
              </a:spcAft>
              <a:buClr>
                <a:srgbClr val="FFFFFF"/>
              </a:buClr>
              <a:buSzPts val="1500"/>
              <a:buFont typeface="Quattrocento Sans"/>
              <a:buNone/>
              <a:defRPr sz="2700">
                <a:solidFill>
                  <a:srgbClr val="FFFFFF"/>
                </a:solidFill>
                <a:latin typeface="Quattrocento Sans"/>
                <a:ea typeface="Quattrocento Sans"/>
                <a:cs typeface="Quattrocento Sans"/>
                <a:sym typeface="Quattrocento Sans"/>
              </a:defRPr>
            </a:lvl1pPr>
            <a:lvl2pPr lvl="1" algn="l">
              <a:lnSpc>
                <a:spcPct val="100000"/>
              </a:lnSpc>
              <a:spcBef>
                <a:spcPts val="0"/>
              </a:spcBef>
              <a:spcAft>
                <a:spcPts val="0"/>
              </a:spcAft>
              <a:buSzPts val="600"/>
              <a:buNone/>
              <a:defRPr/>
            </a:lvl2pPr>
            <a:lvl3pPr lvl="2" algn="l">
              <a:lnSpc>
                <a:spcPct val="100000"/>
              </a:lnSpc>
              <a:spcBef>
                <a:spcPts val="0"/>
              </a:spcBef>
              <a:spcAft>
                <a:spcPts val="0"/>
              </a:spcAft>
              <a:buSzPts val="600"/>
              <a:buNone/>
              <a:defRPr/>
            </a:lvl3pPr>
            <a:lvl4pPr lvl="3" algn="l">
              <a:lnSpc>
                <a:spcPct val="100000"/>
              </a:lnSpc>
              <a:spcBef>
                <a:spcPts val="0"/>
              </a:spcBef>
              <a:spcAft>
                <a:spcPts val="0"/>
              </a:spcAft>
              <a:buSzPts val="600"/>
              <a:buNone/>
              <a:defRPr/>
            </a:lvl4pPr>
            <a:lvl5pPr lvl="4" algn="l">
              <a:lnSpc>
                <a:spcPct val="100000"/>
              </a:lnSpc>
              <a:spcBef>
                <a:spcPts val="0"/>
              </a:spcBef>
              <a:spcAft>
                <a:spcPts val="0"/>
              </a:spcAft>
              <a:buSzPts val="600"/>
              <a:buNone/>
              <a:defRPr/>
            </a:lvl5pPr>
            <a:lvl6pPr lvl="5" algn="l">
              <a:lnSpc>
                <a:spcPct val="100000"/>
              </a:lnSpc>
              <a:spcBef>
                <a:spcPts val="0"/>
              </a:spcBef>
              <a:spcAft>
                <a:spcPts val="0"/>
              </a:spcAft>
              <a:buSzPts val="600"/>
              <a:buNone/>
              <a:defRPr/>
            </a:lvl6pPr>
            <a:lvl7pPr lvl="6" algn="l">
              <a:lnSpc>
                <a:spcPct val="100000"/>
              </a:lnSpc>
              <a:spcBef>
                <a:spcPts val="0"/>
              </a:spcBef>
              <a:spcAft>
                <a:spcPts val="0"/>
              </a:spcAft>
              <a:buSzPts val="600"/>
              <a:buNone/>
              <a:defRPr/>
            </a:lvl7pPr>
            <a:lvl8pPr lvl="7" algn="l">
              <a:lnSpc>
                <a:spcPct val="100000"/>
              </a:lnSpc>
              <a:spcBef>
                <a:spcPts val="0"/>
              </a:spcBef>
              <a:spcAft>
                <a:spcPts val="0"/>
              </a:spcAft>
              <a:buSzPts val="600"/>
              <a:buNone/>
              <a:defRPr/>
            </a:lvl8pPr>
            <a:lvl9pPr lvl="8" algn="l">
              <a:lnSpc>
                <a:spcPct val="100000"/>
              </a:lnSpc>
              <a:spcBef>
                <a:spcPts val="0"/>
              </a:spcBef>
              <a:spcAft>
                <a:spcPts val="0"/>
              </a:spcAft>
              <a:buSzPts val="600"/>
              <a:buNone/>
              <a:defRPr/>
            </a:lvl9pPr>
          </a:lstStyle>
          <a:p/>
        </p:txBody>
      </p:sp>
      <p:sp>
        <p:nvSpPr>
          <p:cNvPr id="125" name="Google Shape;125;p28"/>
          <p:cNvSpPr txBox="1"/>
          <p:nvPr>
            <p:ph idx="1" type="body"/>
          </p:nvPr>
        </p:nvSpPr>
        <p:spPr>
          <a:xfrm>
            <a:off x="226002" y="794906"/>
            <a:ext cx="8691900" cy="288600"/>
          </a:xfrm>
          <a:prstGeom prst="rect">
            <a:avLst/>
          </a:prstGeom>
          <a:noFill/>
          <a:ln>
            <a:noFill/>
          </a:ln>
        </p:spPr>
        <p:txBody>
          <a:bodyPr anchorCtr="0" anchor="t" bIns="18900" lIns="79400" spcFirstLastPara="1" rIns="37800" wrap="square" tIns="18900">
            <a:noAutofit/>
          </a:bodyPr>
          <a:lstStyle>
            <a:lvl1pPr indent="-228600" lvl="0" marL="457200" algn="l">
              <a:lnSpc>
                <a:spcPct val="90000"/>
              </a:lnSpc>
              <a:spcBef>
                <a:spcPts val="800"/>
              </a:spcBef>
              <a:spcAft>
                <a:spcPts val="0"/>
              </a:spcAft>
              <a:buClr>
                <a:schemeClr val="lt1"/>
              </a:buClr>
              <a:buSzPts val="700"/>
              <a:buNone/>
              <a:defRPr b="0" i="0" sz="1200">
                <a:solidFill>
                  <a:schemeClr val="lt1"/>
                </a:solidFill>
                <a:latin typeface="Quattrocento Sans"/>
                <a:ea typeface="Quattrocento Sans"/>
                <a:cs typeface="Quattrocento Sans"/>
                <a:sym typeface="Quattrocento Sans"/>
              </a:defRPr>
            </a:lvl1pPr>
            <a:lvl2pPr indent="-228600" lvl="1" marL="914400" algn="l">
              <a:lnSpc>
                <a:spcPct val="90000"/>
              </a:lnSpc>
              <a:spcBef>
                <a:spcPts val="400"/>
              </a:spcBef>
              <a:spcAft>
                <a:spcPts val="0"/>
              </a:spcAft>
              <a:buClr>
                <a:schemeClr val="lt1"/>
              </a:buClr>
              <a:buSzPts val="1200"/>
              <a:buNone/>
              <a:defRPr sz="2300">
                <a:solidFill>
                  <a:schemeClr val="lt1"/>
                </a:solidFill>
                <a:latin typeface="Calibri"/>
                <a:ea typeface="Calibri"/>
                <a:cs typeface="Calibri"/>
                <a:sym typeface="Calibri"/>
              </a:defRPr>
            </a:lvl2pPr>
            <a:lvl3pPr indent="-228600" lvl="2" marL="1371600" algn="l">
              <a:lnSpc>
                <a:spcPct val="90000"/>
              </a:lnSpc>
              <a:spcBef>
                <a:spcPts val="400"/>
              </a:spcBef>
              <a:spcAft>
                <a:spcPts val="0"/>
              </a:spcAft>
              <a:buClr>
                <a:schemeClr val="lt1"/>
              </a:buClr>
              <a:buSzPts val="1200"/>
              <a:buNone/>
              <a:defRPr sz="2300">
                <a:solidFill>
                  <a:schemeClr val="lt1"/>
                </a:solidFill>
                <a:latin typeface="Calibri"/>
                <a:ea typeface="Calibri"/>
                <a:cs typeface="Calibri"/>
                <a:sym typeface="Calibri"/>
              </a:defRPr>
            </a:lvl3pPr>
            <a:lvl4pPr indent="-228600" lvl="3" marL="1828800" algn="l">
              <a:lnSpc>
                <a:spcPct val="90000"/>
              </a:lnSpc>
              <a:spcBef>
                <a:spcPts val="400"/>
              </a:spcBef>
              <a:spcAft>
                <a:spcPts val="0"/>
              </a:spcAft>
              <a:buClr>
                <a:schemeClr val="lt1"/>
              </a:buClr>
              <a:buSzPts val="1200"/>
              <a:buNone/>
              <a:defRPr sz="2300">
                <a:solidFill>
                  <a:schemeClr val="lt1"/>
                </a:solidFill>
                <a:latin typeface="Calibri"/>
                <a:ea typeface="Calibri"/>
                <a:cs typeface="Calibri"/>
                <a:sym typeface="Calibri"/>
              </a:defRPr>
            </a:lvl4pPr>
            <a:lvl5pPr indent="-228600" lvl="4" marL="2286000" algn="l">
              <a:lnSpc>
                <a:spcPct val="90000"/>
              </a:lnSpc>
              <a:spcBef>
                <a:spcPts val="400"/>
              </a:spcBef>
              <a:spcAft>
                <a:spcPts val="0"/>
              </a:spcAft>
              <a:buClr>
                <a:schemeClr val="lt1"/>
              </a:buClr>
              <a:buSzPts val="1200"/>
              <a:buNone/>
              <a:defRPr sz="2300">
                <a:solidFill>
                  <a:schemeClr val="lt1"/>
                </a:solidFill>
                <a:latin typeface="Calibri"/>
                <a:ea typeface="Calibri"/>
                <a:cs typeface="Calibri"/>
                <a:sym typeface="Calibri"/>
              </a:defRPr>
            </a:lvl5pPr>
            <a:lvl6pPr indent="-279400" lvl="5" marL="2743200" algn="l">
              <a:lnSpc>
                <a:spcPct val="90000"/>
              </a:lnSpc>
              <a:spcBef>
                <a:spcPts val="400"/>
              </a:spcBef>
              <a:spcAft>
                <a:spcPts val="0"/>
              </a:spcAft>
              <a:buClr>
                <a:schemeClr val="dk1"/>
              </a:buClr>
              <a:buSzPts val="800"/>
              <a:buChar char="•"/>
              <a:defRPr/>
            </a:lvl6pPr>
            <a:lvl7pPr indent="-279400" lvl="6" marL="3200400" algn="l">
              <a:lnSpc>
                <a:spcPct val="90000"/>
              </a:lnSpc>
              <a:spcBef>
                <a:spcPts val="400"/>
              </a:spcBef>
              <a:spcAft>
                <a:spcPts val="0"/>
              </a:spcAft>
              <a:buClr>
                <a:schemeClr val="dk1"/>
              </a:buClr>
              <a:buSzPts val="800"/>
              <a:buChar char="•"/>
              <a:defRPr/>
            </a:lvl7pPr>
            <a:lvl8pPr indent="-279400" lvl="7" marL="3657600" algn="l">
              <a:lnSpc>
                <a:spcPct val="90000"/>
              </a:lnSpc>
              <a:spcBef>
                <a:spcPts val="400"/>
              </a:spcBef>
              <a:spcAft>
                <a:spcPts val="0"/>
              </a:spcAft>
              <a:buClr>
                <a:schemeClr val="dk1"/>
              </a:buClr>
              <a:buSzPts val="800"/>
              <a:buChar char="•"/>
              <a:defRPr/>
            </a:lvl8pPr>
            <a:lvl9pPr indent="-279400" lvl="8" marL="4114800" algn="l">
              <a:lnSpc>
                <a:spcPct val="90000"/>
              </a:lnSpc>
              <a:spcBef>
                <a:spcPts val="400"/>
              </a:spcBef>
              <a:spcAft>
                <a:spcPts val="0"/>
              </a:spcAft>
              <a:buClr>
                <a:schemeClr val="dk1"/>
              </a:buClr>
              <a:buSzPts val="800"/>
              <a:buChar char="•"/>
              <a:defRPr/>
            </a:lvl9pPr>
          </a:lstStyle>
          <a:p/>
        </p:txBody>
      </p:sp>
      <p:sp>
        <p:nvSpPr>
          <p:cNvPr id="126" name="Google Shape;126;p28"/>
          <p:cNvSpPr txBox="1"/>
          <p:nvPr>
            <p:ph idx="2" type="body"/>
          </p:nvPr>
        </p:nvSpPr>
        <p:spPr>
          <a:xfrm>
            <a:off x="226219" y="1478532"/>
            <a:ext cx="8691600" cy="428400"/>
          </a:xfrm>
          <a:prstGeom prst="rect">
            <a:avLst/>
          </a:prstGeom>
          <a:noFill/>
          <a:ln>
            <a:noFill/>
          </a:ln>
        </p:spPr>
        <p:txBody>
          <a:bodyPr anchorCtr="0" anchor="t" bIns="18900" lIns="37800" spcFirstLastPara="1" rIns="37800" wrap="square" tIns="18900">
            <a:noAutofit/>
          </a:bodyPr>
          <a:lstStyle>
            <a:lvl1pPr indent="-228600" lvl="0" marL="457200" algn="l">
              <a:lnSpc>
                <a:spcPct val="90000"/>
              </a:lnSpc>
              <a:spcBef>
                <a:spcPts val="800"/>
              </a:spcBef>
              <a:spcAft>
                <a:spcPts val="0"/>
              </a:spcAft>
              <a:buClr>
                <a:schemeClr val="dk1"/>
              </a:buClr>
              <a:buSzPts val="1200"/>
              <a:buNone/>
              <a:defRPr b="0" i="0">
                <a:latin typeface="Quattrocento Sans"/>
                <a:ea typeface="Quattrocento Sans"/>
                <a:cs typeface="Quattrocento Sans"/>
                <a:sym typeface="Quattrocento Sans"/>
              </a:defRPr>
            </a:lvl1pPr>
            <a:lvl2pPr indent="-228600" lvl="1" marL="914400" algn="l">
              <a:lnSpc>
                <a:spcPct val="90000"/>
              </a:lnSpc>
              <a:spcBef>
                <a:spcPts val="400"/>
              </a:spcBef>
              <a:spcAft>
                <a:spcPts val="0"/>
              </a:spcAft>
              <a:buClr>
                <a:schemeClr val="dk1"/>
              </a:buClr>
              <a:buSzPts val="1000"/>
              <a:buNone/>
              <a:defRPr/>
            </a:lvl2pPr>
            <a:lvl3pPr indent="-228600" lvl="2" marL="1371600" algn="l">
              <a:lnSpc>
                <a:spcPct val="90000"/>
              </a:lnSpc>
              <a:spcBef>
                <a:spcPts val="400"/>
              </a:spcBef>
              <a:spcAft>
                <a:spcPts val="0"/>
              </a:spcAft>
              <a:buClr>
                <a:schemeClr val="dk1"/>
              </a:buClr>
              <a:buSzPts val="800"/>
              <a:buNone/>
              <a:defRPr/>
            </a:lvl3pPr>
            <a:lvl4pPr indent="-228600" lvl="3" marL="1828800" algn="l">
              <a:lnSpc>
                <a:spcPct val="90000"/>
              </a:lnSpc>
              <a:spcBef>
                <a:spcPts val="400"/>
              </a:spcBef>
              <a:spcAft>
                <a:spcPts val="0"/>
              </a:spcAft>
              <a:buClr>
                <a:schemeClr val="dk1"/>
              </a:buClr>
              <a:buSzPts val="800"/>
              <a:buNone/>
              <a:defRPr/>
            </a:lvl4pPr>
            <a:lvl5pPr indent="-228600" lvl="4" marL="2286000" algn="l">
              <a:lnSpc>
                <a:spcPct val="90000"/>
              </a:lnSpc>
              <a:spcBef>
                <a:spcPts val="400"/>
              </a:spcBef>
              <a:spcAft>
                <a:spcPts val="0"/>
              </a:spcAft>
              <a:buClr>
                <a:schemeClr val="dk1"/>
              </a:buClr>
              <a:buSzPts val="800"/>
              <a:buNone/>
              <a:defRPr/>
            </a:lvl5pPr>
            <a:lvl6pPr indent="-279400" lvl="5" marL="2743200" algn="l">
              <a:lnSpc>
                <a:spcPct val="90000"/>
              </a:lnSpc>
              <a:spcBef>
                <a:spcPts val="400"/>
              </a:spcBef>
              <a:spcAft>
                <a:spcPts val="0"/>
              </a:spcAft>
              <a:buClr>
                <a:schemeClr val="dk1"/>
              </a:buClr>
              <a:buSzPts val="800"/>
              <a:buChar char="•"/>
              <a:defRPr/>
            </a:lvl6pPr>
            <a:lvl7pPr indent="-279400" lvl="6" marL="3200400" algn="l">
              <a:lnSpc>
                <a:spcPct val="90000"/>
              </a:lnSpc>
              <a:spcBef>
                <a:spcPts val="400"/>
              </a:spcBef>
              <a:spcAft>
                <a:spcPts val="0"/>
              </a:spcAft>
              <a:buClr>
                <a:schemeClr val="dk1"/>
              </a:buClr>
              <a:buSzPts val="800"/>
              <a:buChar char="•"/>
              <a:defRPr/>
            </a:lvl7pPr>
            <a:lvl8pPr indent="-279400" lvl="7" marL="3657600" algn="l">
              <a:lnSpc>
                <a:spcPct val="90000"/>
              </a:lnSpc>
              <a:spcBef>
                <a:spcPts val="400"/>
              </a:spcBef>
              <a:spcAft>
                <a:spcPts val="0"/>
              </a:spcAft>
              <a:buClr>
                <a:schemeClr val="dk1"/>
              </a:buClr>
              <a:buSzPts val="800"/>
              <a:buChar char="•"/>
              <a:defRPr/>
            </a:lvl8pPr>
            <a:lvl9pPr indent="-279400" lvl="8" marL="4114800" algn="l">
              <a:lnSpc>
                <a:spcPct val="90000"/>
              </a:lnSpc>
              <a:spcBef>
                <a:spcPts val="400"/>
              </a:spcBef>
              <a:spcAft>
                <a:spcPts val="0"/>
              </a:spcAft>
              <a:buClr>
                <a:schemeClr val="dk1"/>
              </a:buClr>
              <a:buSzPts val="800"/>
              <a:buChar char="•"/>
              <a:defRPr/>
            </a:lvl9pPr>
          </a:lstStyle>
          <a:p/>
        </p:txBody>
      </p:sp>
      <p:sp>
        <p:nvSpPr>
          <p:cNvPr id="127" name="Google Shape;127;p28"/>
          <p:cNvSpPr txBox="1"/>
          <p:nvPr>
            <p:ph idx="3" type="body"/>
          </p:nvPr>
        </p:nvSpPr>
        <p:spPr>
          <a:xfrm>
            <a:off x="226219" y="2068497"/>
            <a:ext cx="8691600" cy="2509500"/>
          </a:xfrm>
          <a:prstGeom prst="rect">
            <a:avLst/>
          </a:prstGeom>
          <a:noFill/>
          <a:ln>
            <a:noFill/>
          </a:ln>
        </p:spPr>
        <p:txBody>
          <a:bodyPr anchorCtr="0" anchor="t" bIns="18900" lIns="37800" spcFirstLastPara="1" rIns="37800" wrap="square" tIns="18900">
            <a:noAutofit/>
          </a:bodyPr>
          <a:lstStyle>
            <a:lvl1pPr indent="-228600" lvl="0" marL="457200" algn="l">
              <a:lnSpc>
                <a:spcPct val="90000"/>
              </a:lnSpc>
              <a:spcBef>
                <a:spcPts val="800"/>
              </a:spcBef>
              <a:spcAft>
                <a:spcPts val="0"/>
              </a:spcAft>
              <a:buClr>
                <a:schemeClr val="dk1"/>
              </a:buClr>
              <a:buSzPts val="700"/>
              <a:buNone/>
              <a:defRPr sz="1200"/>
            </a:lvl1pPr>
            <a:lvl2pPr indent="-228600" lvl="1" marL="914400" algn="l">
              <a:lnSpc>
                <a:spcPct val="90000"/>
              </a:lnSpc>
              <a:spcBef>
                <a:spcPts val="400"/>
              </a:spcBef>
              <a:spcAft>
                <a:spcPts val="0"/>
              </a:spcAft>
              <a:buClr>
                <a:schemeClr val="dk1"/>
              </a:buClr>
              <a:buSzPts val="1000"/>
              <a:buNone/>
              <a:defRPr/>
            </a:lvl2pPr>
            <a:lvl3pPr indent="-228600" lvl="2" marL="1371600" algn="l">
              <a:lnSpc>
                <a:spcPct val="90000"/>
              </a:lnSpc>
              <a:spcBef>
                <a:spcPts val="400"/>
              </a:spcBef>
              <a:spcAft>
                <a:spcPts val="0"/>
              </a:spcAft>
              <a:buClr>
                <a:schemeClr val="dk1"/>
              </a:buClr>
              <a:buSzPts val="800"/>
              <a:buNone/>
              <a:defRPr/>
            </a:lvl3pPr>
            <a:lvl4pPr indent="-228600" lvl="3" marL="1828800" algn="l">
              <a:lnSpc>
                <a:spcPct val="90000"/>
              </a:lnSpc>
              <a:spcBef>
                <a:spcPts val="400"/>
              </a:spcBef>
              <a:spcAft>
                <a:spcPts val="0"/>
              </a:spcAft>
              <a:buClr>
                <a:schemeClr val="dk1"/>
              </a:buClr>
              <a:buSzPts val="800"/>
              <a:buNone/>
              <a:defRPr/>
            </a:lvl4pPr>
            <a:lvl5pPr indent="-228600" lvl="4" marL="2286000" algn="l">
              <a:lnSpc>
                <a:spcPct val="90000"/>
              </a:lnSpc>
              <a:spcBef>
                <a:spcPts val="400"/>
              </a:spcBef>
              <a:spcAft>
                <a:spcPts val="0"/>
              </a:spcAft>
              <a:buClr>
                <a:schemeClr val="dk1"/>
              </a:buClr>
              <a:buSzPts val="800"/>
              <a:buNone/>
              <a:defRPr/>
            </a:lvl5pPr>
            <a:lvl6pPr indent="-279400" lvl="5" marL="2743200" algn="l">
              <a:lnSpc>
                <a:spcPct val="90000"/>
              </a:lnSpc>
              <a:spcBef>
                <a:spcPts val="400"/>
              </a:spcBef>
              <a:spcAft>
                <a:spcPts val="0"/>
              </a:spcAft>
              <a:buClr>
                <a:schemeClr val="dk1"/>
              </a:buClr>
              <a:buSzPts val="800"/>
              <a:buChar char="•"/>
              <a:defRPr/>
            </a:lvl6pPr>
            <a:lvl7pPr indent="-279400" lvl="6" marL="3200400" algn="l">
              <a:lnSpc>
                <a:spcPct val="90000"/>
              </a:lnSpc>
              <a:spcBef>
                <a:spcPts val="400"/>
              </a:spcBef>
              <a:spcAft>
                <a:spcPts val="0"/>
              </a:spcAft>
              <a:buClr>
                <a:schemeClr val="dk1"/>
              </a:buClr>
              <a:buSzPts val="800"/>
              <a:buChar char="•"/>
              <a:defRPr/>
            </a:lvl7pPr>
            <a:lvl8pPr indent="-279400" lvl="7" marL="3657600" algn="l">
              <a:lnSpc>
                <a:spcPct val="90000"/>
              </a:lnSpc>
              <a:spcBef>
                <a:spcPts val="400"/>
              </a:spcBef>
              <a:spcAft>
                <a:spcPts val="0"/>
              </a:spcAft>
              <a:buClr>
                <a:schemeClr val="dk1"/>
              </a:buClr>
              <a:buSzPts val="800"/>
              <a:buChar char="•"/>
              <a:defRPr/>
            </a:lvl8pPr>
            <a:lvl9pPr indent="-279400" lvl="8" marL="4114800" algn="l">
              <a:lnSpc>
                <a:spcPct val="90000"/>
              </a:lnSpc>
              <a:spcBef>
                <a:spcPts val="400"/>
              </a:spcBef>
              <a:spcAft>
                <a:spcPts val="0"/>
              </a:spcAft>
              <a:buClr>
                <a:schemeClr val="dk1"/>
              </a:buClr>
              <a:buSzPts val="800"/>
              <a:buChar char="•"/>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Table of Contents">
    <p:spTree>
      <p:nvGrpSpPr>
        <p:cNvPr id="128" name="Shape 128"/>
        <p:cNvGrpSpPr/>
        <p:nvPr/>
      </p:nvGrpSpPr>
      <p:grpSpPr>
        <a:xfrm>
          <a:off x="0" y="0"/>
          <a:ext cx="0" cy="0"/>
          <a:chOff x="0" y="0"/>
          <a:chExt cx="0" cy="0"/>
        </a:xfrm>
      </p:grpSpPr>
      <p:sp>
        <p:nvSpPr>
          <p:cNvPr id="129" name="Google Shape;129;p29"/>
          <p:cNvSpPr txBox="1"/>
          <p:nvPr>
            <p:ph type="title"/>
          </p:nvPr>
        </p:nvSpPr>
        <p:spPr>
          <a:xfrm>
            <a:off x="341996" y="876707"/>
            <a:ext cx="2713800" cy="6747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1"/>
              </a:buClr>
              <a:buSzPts val="1300"/>
              <a:buFont typeface="Quattrocento Sans"/>
              <a:buNone/>
              <a:defRPr sz="1300">
                <a:solidFill>
                  <a:schemeClr val="dk1"/>
                </a:solidFil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130" name="Google Shape;130;p29"/>
          <p:cNvSpPr txBox="1"/>
          <p:nvPr>
            <p:ph idx="1" type="body"/>
          </p:nvPr>
        </p:nvSpPr>
        <p:spPr>
          <a:xfrm>
            <a:off x="4672382" y="876707"/>
            <a:ext cx="2878200" cy="28404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2"/>
              </a:buClr>
              <a:buSzPts val="1200"/>
              <a:buNone/>
              <a:defRPr sz="1300">
                <a:solidFill>
                  <a:schemeClr val="dk2"/>
                </a:solidFill>
              </a:defRPr>
            </a:lvl1pPr>
            <a:lvl2pPr indent="-228600" lvl="1" marL="914400" algn="l">
              <a:lnSpc>
                <a:spcPct val="100000"/>
              </a:lnSpc>
              <a:spcBef>
                <a:spcPts val="400"/>
              </a:spcBef>
              <a:spcAft>
                <a:spcPts val="0"/>
              </a:spcAft>
              <a:buClr>
                <a:schemeClr val="dk1"/>
              </a:buClr>
              <a:buSzPts val="1200"/>
              <a:buNone/>
              <a:defRPr sz="1300"/>
            </a:lvl2pPr>
            <a:lvl3pPr indent="-228600" lvl="2" marL="1371600" algn="l">
              <a:lnSpc>
                <a:spcPct val="100000"/>
              </a:lnSpc>
              <a:spcBef>
                <a:spcPts val="0"/>
              </a:spcBef>
              <a:spcAft>
                <a:spcPts val="0"/>
              </a:spcAft>
              <a:buClr>
                <a:schemeClr val="dk2"/>
              </a:buClr>
              <a:buSzPts val="1200"/>
              <a:buNone/>
              <a:defRPr sz="1300"/>
            </a:lvl3pPr>
            <a:lvl4pPr indent="-228600" lvl="3" marL="1828800" algn="l">
              <a:lnSpc>
                <a:spcPct val="100000"/>
              </a:lnSpc>
              <a:spcBef>
                <a:spcPts val="0"/>
              </a:spcBef>
              <a:spcAft>
                <a:spcPts val="0"/>
              </a:spcAft>
              <a:buClr>
                <a:schemeClr val="dk1"/>
              </a:buClr>
              <a:buSzPts val="1200"/>
              <a:buNone/>
              <a:defRPr sz="1300"/>
            </a:lvl4pPr>
            <a:lvl5pPr indent="-228600" lvl="4" marL="2286000" algn="l">
              <a:lnSpc>
                <a:spcPct val="100000"/>
              </a:lnSpc>
              <a:spcBef>
                <a:spcPts val="0"/>
              </a:spcBef>
              <a:spcAft>
                <a:spcPts val="0"/>
              </a:spcAft>
              <a:buClr>
                <a:schemeClr val="dk1"/>
              </a:buClr>
              <a:buSzPts val="1200"/>
              <a:buNone/>
              <a:defRPr sz="1300"/>
            </a:lvl5pPr>
            <a:lvl6pPr indent="-228600" lvl="5" marL="2743200" algn="l">
              <a:lnSpc>
                <a:spcPct val="100000"/>
              </a:lnSpc>
              <a:spcBef>
                <a:spcPts val="300"/>
              </a:spcBef>
              <a:spcAft>
                <a:spcPts val="0"/>
              </a:spcAft>
              <a:buClr>
                <a:schemeClr val="dk1"/>
              </a:buClr>
              <a:buSzPts val="1300"/>
              <a:buNone/>
              <a:defRPr/>
            </a:lvl6pPr>
            <a:lvl7pPr indent="-228600" lvl="6" marL="3200400" algn="l">
              <a:lnSpc>
                <a:spcPct val="100000"/>
              </a:lnSpc>
              <a:spcBef>
                <a:spcPts val="0"/>
              </a:spcBef>
              <a:spcAft>
                <a:spcPts val="0"/>
              </a:spcAft>
              <a:buClr>
                <a:schemeClr val="dk1"/>
              </a:buClr>
              <a:buSzPts val="1300"/>
              <a:buNone/>
              <a:defRPr/>
            </a:lvl7pPr>
            <a:lvl8pPr indent="-311150" lvl="7" marL="3657600" algn="l">
              <a:lnSpc>
                <a:spcPct val="100000"/>
              </a:lnSpc>
              <a:spcBef>
                <a:spcPts val="300"/>
              </a:spcBef>
              <a:spcAft>
                <a:spcPts val="0"/>
              </a:spcAft>
              <a:buClr>
                <a:schemeClr val="dk1"/>
              </a:buClr>
              <a:buSzPts val="1300"/>
              <a:buChar char="•"/>
              <a:defRPr/>
            </a:lvl8pPr>
            <a:lvl9pPr indent="-311150" lvl="8" marL="4114800" algn="l">
              <a:lnSpc>
                <a:spcPct val="100000"/>
              </a:lnSpc>
              <a:spcBef>
                <a:spcPts val="300"/>
              </a:spcBef>
              <a:spcAft>
                <a:spcPts val="0"/>
              </a:spcAft>
              <a:buClr>
                <a:schemeClr val="dk1"/>
              </a:buClr>
              <a:buSzPts val="1300"/>
              <a:buChar char="•"/>
              <a:defRPr/>
            </a:lvl9pPr>
          </a:lstStyle>
          <a:p/>
        </p:txBody>
      </p:sp>
      <p:sp>
        <p:nvSpPr>
          <p:cNvPr id="131" name="Google Shape;131;p29"/>
          <p:cNvSpPr/>
          <p:nvPr/>
        </p:nvSpPr>
        <p:spPr>
          <a:xfrm>
            <a:off x="7792600" y="276725"/>
            <a:ext cx="1083600" cy="2103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2" name="Google Shape;132;p29"/>
          <p:cNvPicPr preferRelativeResize="0"/>
          <p:nvPr/>
        </p:nvPicPr>
        <p:blipFill>
          <a:blip r:embed="rId2">
            <a:alphaModFix/>
          </a:blip>
          <a:stretch>
            <a:fillRect/>
          </a:stretch>
        </p:blipFill>
        <p:spPr>
          <a:xfrm>
            <a:off x="7792637" y="225063"/>
            <a:ext cx="1083526" cy="210283"/>
          </a:xfrm>
          <a:prstGeom prst="rect">
            <a:avLst/>
          </a:prstGeom>
          <a:noFill/>
          <a:ln>
            <a:noFill/>
          </a:ln>
        </p:spPr>
      </p:pic>
    </p:spTree>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Layout">
  <p:cSld name="Text Layout">
    <p:spTree>
      <p:nvGrpSpPr>
        <p:cNvPr id="133" name="Shape 133"/>
        <p:cNvGrpSpPr/>
        <p:nvPr/>
      </p:nvGrpSpPr>
      <p:grpSpPr>
        <a:xfrm>
          <a:off x="0" y="0"/>
          <a:ext cx="0" cy="0"/>
          <a:chOff x="0" y="0"/>
          <a:chExt cx="0" cy="0"/>
        </a:xfrm>
      </p:grpSpPr>
      <p:sp>
        <p:nvSpPr>
          <p:cNvPr id="134" name="Google Shape;134;p30"/>
          <p:cNvSpPr txBox="1"/>
          <p:nvPr>
            <p:ph type="title"/>
          </p:nvPr>
        </p:nvSpPr>
        <p:spPr>
          <a:xfrm>
            <a:off x="341996" y="465321"/>
            <a:ext cx="8479800" cy="302400"/>
          </a:xfrm>
          <a:prstGeom prst="rect">
            <a:avLst/>
          </a:prstGeom>
          <a:noFill/>
          <a:ln>
            <a:noFill/>
          </a:ln>
        </p:spPr>
        <p:txBody>
          <a:bodyPr anchorCtr="0" anchor="t" bIns="0" lIns="0" spcFirstLastPara="1" rIns="0" wrap="square" tIns="0">
            <a:noAutofit/>
          </a:bodyPr>
          <a:lstStyle>
            <a:lvl1pPr lvl="0" algn="l">
              <a:lnSpc>
                <a:spcPct val="114285"/>
              </a:lnSpc>
              <a:spcBef>
                <a:spcPts val="0"/>
              </a:spcBef>
              <a:spcAft>
                <a:spcPts val="0"/>
              </a:spcAft>
              <a:buClr>
                <a:schemeClr val="dk1"/>
              </a:buClr>
              <a:buSzPts val="2100"/>
              <a:buFont typeface="Quattrocento Sans"/>
              <a:buNone/>
              <a:defRPr sz="2100">
                <a:solidFill>
                  <a:schemeClr val="dk1"/>
                </a:solidFil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135" name="Google Shape;135;p30"/>
          <p:cNvSpPr txBox="1"/>
          <p:nvPr>
            <p:ph idx="1" type="body"/>
          </p:nvPr>
        </p:nvSpPr>
        <p:spPr>
          <a:xfrm>
            <a:off x="341996" y="1442101"/>
            <a:ext cx="8479800" cy="452700"/>
          </a:xfrm>
          <a:prstGeom prst="rect">
            <a:avLst/>
          </a:prstGeom>
          <a:noFill/>
          <a:ln>
            <a:noFill/>
          </a:ln>
        </p:spPr>
        <p:txBody>
          <a:bodyPr anchorCtr="0" anchor="t" bIns="0" lIns="0" spcFirstLastPara="1" rIns="0" wrap="square" tIns="0">
            <a:noAutofit/>
          </a:bodyPr>
          <a:lstStyle>
            <a:lvl1pPr indent="-228600" lvl="0" marL="457200" algn="l">
              <a:lnSpc>
                <a:spcPct val="120000"/>
              </a:lnSpc>
              <a:spcBef>
                <a:spcPts val="0"/>
              </a:spcBef>
              <a:spcAft>
                <a:spcPts val="0"/>
              </a:spcAft>
              <a:buClr>
                <a:schemeClr val="dk1"/>
              </a:buClr>
              <a:buSzPts val="1300"/>
              <a:buNone/>
              <a:defRPr b="0" i="0" sz="1500">
                <a:solidFill>
                  <a:schemeClr val="dk1"/>
                </a:solidFill>
                <a:latin typeface="Quattrocento Sans"/>
                <a:ea typeface="Quattrocento Sans"/>
                <a:cs typeface="Quattrocento Sans"/>
                <a:sym typeface="Quattrocento Sans"/>
              </a:defRPr>
            </a:lvl1pPr>
            <a:lvl2pPr indent="-228600" lvl="1" marL="914400" algn="l">
              <a:lnSpc>
                <a:spcPct val="120000"/>
              </a:lnSpc>
              <a:spcBef>
                <a:spcPts val="0"/>
              </a:spcBef>
              <a:spcAft>
                <a:spcPts val="0"/>
              </a:spcAft>
              <a:buClr>
                <a:schemeClr val="dk1"/>
              </a:buClr>
              <a:buSzPts val="1300"/>
              <a:buNone/>
              <a:defRPr/>
            </a:lvl2pPr>
            <a:lvl3pPr indent="-228600" lvl="2" marL="1371600" algn="l">
              <a:lnSpc>
                <a:spcPct val="100000"/>
              </a:lnSpc>
              <a:spcBef>
                <a:spcPts val="0"/>
              </a:spcBef>
              <a:spcAft>
                <a:spcPts val="0"/>
              </a:spcAft>
              <a:buClr>
                <a:schemeClr val="dk2"/>
              </a:buClr>
              <a:buSzPts val="1200"/>
              <a:buNone/>
              <a:defRPr/>
            </a:lvl3pPr>
            <a:lvl4pPr indent="-228600" lvl="3" marL="1828800" algn="l">
              <a:lnSpc>
                <a:spcPct val="100000"/>
              </a:lnSpc>
              <a:spcBef>
                <a:spcPts val="0"/>
              </a:spcBef>
              <a:spcAft>
                <a:spcPts val="0"/>
              </a:spcAft>
              <a:buClr>
                <a:schemeClr val="dk1"/>
              </a:buClr>
              <a:buSzPts val="1200"/>
              <a:buNone/>
              <a:defRPr/>
            </a:lvl4pPr>
            <a:lvl5pPr indent="-228600" lvl="4" marL="2286000" algn="l">
              <a:lnSpc>
                <a:spcPct val="100000"/>
              </a:lnSpc>
              <a:spcBef>
                <a:spcPts val="0"/>
              </a:spcBef>
              <a:spcAft>
                <a:spcPts val="0"/>
              </a:spcAft>
              <a:buClr>
                <a:schemeClr val="dk1"/>
              </a:buClr>
              <a:buSzPts val="800"/>
              <a:buNone/>
              <a:defRPr/>
            </a:lvl5pPr>
            <a:lvl6pPr indent="-228600" lvl="5" marL="2743200" algn="l">
              <a:lnSpc>
                <a:spcPct val="100000"/>
              </a:lnSpc>
              <a:spcBef>
                <a:spcPts val="300"/>
              </a:spcBef>
              <a:spcAft>
                <a:spcPts val="0"/>
              </a:spcAft>
              <a:buClr>
                <a:schemeClr val="dk1"/>
              </a:buClr>
              <a:buSzPts val="1300"/>
              <a:buNone/>
              <a:defRPr/>
            </a:lvl6pPr>
            <a:lvl7pPr indent="-228600" lvl="6" marL="3200400" algn="l">
              <a:lnSpc>
                <a:spcPct val="100000"/>
              </a:lnSpc>
              <a:spcBef>
                <a:spcPts val="0"/>
              </a:spcBef>
              <a:spcAft>
                <a:spcPts val="0"/>
              </a:spcAft>
              <a:buClr>
                <a:schemeClr val="dk1"/>
              </a:buClr>
              <a:buSzPts val="1300"/>
              <a:buNone/>
              <a:defRPr/>
            </a:lvl7pPr>
            <a:lvl8pPr indent="-311150" lvl="7" marL="3657600" algn="l">
              <a:lnSpc>
                <a:spcPct val="100000"/>
              </a:lnSpc>
              <a:spcBef>
                <a:spcPts val="300"/>
              </a:spcBef>
              <a:spcAft>
                <a:spcPts val="0"/>
              </a:spcAft>
              <a:buClr>
                <a:schemeClr val="dk1"/>
              </a:buClr>
              <a:buSzPts val="1300"/>
              <a:buChar char="•"/>
              <a:defRPr/>
            </a:lvl8pPr>
            <a:lvl9pPr indent="-311150" lvl="8" marL="4114800" algn="l">
              <a:lnSpc>
                <a:spcPct val="100000"/>
              </a:lnSpc>
              <a:spcBef>
                <a:spcPts val="300"/>
              </a:spcBef>
              <a:spcAft>
                <a:spcPts val="0"/>
              </a:spcAft>
              <a:buClr>
                <a:schemeClr val="dk1"/>
              </a:buClr>
              <a:buSzPts val="1300"/>
              <a:buChar char="•"/>
              <a:defRPr/>
            </a:lvl9pPr>
          </a:lstStyle>
          <a:p/>
        </p:txBody>
      </p:sp>
      <p:sp>
        <p:nvSpPr>
          <p:cNvPr id="136" name="Google Shape;136;p30"/>
          <p:cNvSpPr txBox="1"/>
          <p:nvPr>
            <p:ph idx="2" type="body"/>
          </p:nvPr>
        </p:nvSpPr>
        <p:spPr>
          <a:xfrm>
            <a:off x="341996" y="2363541"/>
            <a:ext cx="8479800" cy="327000"/>
          </a:xfrm>
          <a:prstGeom prst="rect">
            <a:avLst/>
          </a:prstGeom>
          <a:noFill/>
          <a:ln>
            <a:noFill/>
          </a:ln>
        </p:spPr>
        <p:txBody>
          <a:bodyPr anchorCtr="0" anchor="t" bIns="0" lIns="0" spcFirstLastPara="1" rIns="0" wrap="square" tIns="0">
            <a:noAutofit/>
          </a:bodyPr>
          <a:lstStyle>
            <a:lvl1pPr indent="-228600" lvl="0" marL="457200" algn="l">
              <a:lnSpc>
                <a:spcPct val="128571"/>
              </a:lnSpc>
              <a:spcBef>
                <a:spcPts val="0"/>
              </a:spcBef>
              <a:spcAft>
                <a:spcPts val="0"/>
              </a:spcAft>
              <a:buClr>
                <a:schemeClr val="dk2"/>
              </a:buClr>
              <a:buSzPts val="900"/>
              <a:buNone/>
              <a:defRPr b="0" sz="1000">
                <a:solidFill>
                  <a:schemeClr val="dk2"/>
                </a:solidFill>
                <a:latin typeface="Quattrocento Sans"/>
                <a:ea typeface="Quattrocento Sans"/>
                <a:cs typeface="Quattrocento Sans"/>
                <a:sym typeface="Quattrocento Sans"/>
              </a:defRPr>
            </a:lvl1pPr>
            <a:lvl2pPr indent="-228600" lvl="1" marL="914400" algn="l">
              <a:lnSpc>
                <a:spcPct val="128571"/>
              </a:lnSpc>
              <a:spcBef>
                <a:spcPts val="0"/>
              </a:spcBef>
              <a:spcAft>
                <a:spcPts val="0"/>
              </a:spcAft>
              <a:buClr>
                <a:schemeClr val="dk1"/>
              </a:buClr>
              <a:buSzPts val="900"/>
              <a:buNone/>
              <a:defRPr sz="1000">
                <a:solidFill>
                  <a:schemeClr val="dk1"/>
                </a:solidFill>
              </a:defRPr>
            </a:lvl2pPr>
            <a:lvl3pPr indent="-228600" lvl="2" marL="1371600" algn="l">
              <a:lnSpc>
                <a:spcPct val="100000"/>
              </a:lnSpc>
              <a:spcBef>
                <a:spcPts val="0"/>
              </a:spcBef>
              <a:spcAft>
                <a:spcPts val="0"/>
              </a:spcAft>
              <a:buClr>
                <a:schemeClr val="dk2"/>
              </a:buClr>
              <a:buSzPts val="1200"/>
              <a:buNone/>
              <a:defRPr/>
            </a:lvl3pPr>
            <a:lvl4pPr indent="-228600" lvl="3" marL="1828800" algn="l">
              <a:lnSpc>
                <a:spcPct val="100000"/>
              </a:lnSpc>
              <a:spcBef>
                <a:spcPts val="0"/>
              </a:spcBef>
              <a:spcAft>
                <a:spcPts val="0"/>
              </a:spcAft>
              <a:buClr>
                <a:schemeClr val="dk1"/>
              </a:buClr>
              <a:buSzPts val="1200"/>
              <a:buNone/>
              <a:defRPr/>
            </a:lvl4pPr>
            <a:lvl5pPr indent="-228600" lvl="4" marL="2286000" algn="l">
              <a:lnSpc>
                <a:spcPct val="100000"/>
              </a:lnSpc>
              <a:spcBef>
                <a:spcPts val="0"/>
              </a:spcBef>
              <a:spcAft>
                <a:spcPts val="0"/>
              </a:spcAft>
              <a:buClr>
                <a:schemeClr val="dk1"/>
              </a:buClr>
              <a:buSzPts val="800"/>
              <a:buNone/>
              <a:defRPr/>
            </a:lvl5pPr>
            <a:lvl6pPr indent="-228600" lvl="5" marL="2743200" algn="l">
              <a:lnSpc>
                <a:spcPct val="100000"/>
              </a:lnSpc>
              <a:spcBef>
                <a:spcPts val="300"/>
              </a:spcBef>
              <a:spcAft>
                <a:spcPts val="0"/>
              </a:spcAft>
              <a:buClr>
                <a:schemeClr val="dk1"/>
              </a:buClr>
              <a:buSzPts val="1300"/>
              <a:buNone/>
              <a:defRPr/>
            </a:lvl6pPr>
            <a:lvl7pPr indent="-228600" lvl="6" marL="3200400" algn="l">
              <a:lnSpc>
                <a:spcPct val="100000"/>
              </a:lnSpc>
              <a:spcBef>
                <a:spcPts val="0"/>
              </a:spcBef>
              <a:spcAft>
                <a:spcPts val="0"/>
              </a:spcAft>
              <a:buClr>
                <a:schemeClr val="dk1"/>
              </a:buClr>
              <a:buSzPts val="1300"/>
              <a:buNone/>
              <a:defRPr/>
            </a:lvl7pPr>
            <a:lvl8pPr indent="-311150" lvl="7" marL="3657600" algn="l">
              <a:lnSpc>
                <a:spcPct val="100000"/>
              </a:lnSpc>
              <a:spcBef>
                <a:spcPts val="300"/>
              </a:spcBef>
              <a:spcAft>
                <a:spcPts val="0"/>
              </a:spcAft>
              <a:buClr>
                <a:schemeClr val="dk1"/>
              </a:buClr>
              <a:buSzPts val="1300"/>
              <a:buChar char="•"/>
              <a:defRPr/>
            </a:lvl8pPr>
            <a:lvl9pPr indent="-311150" lvl="8" marL="4114800" algn="l">
              <a:lnSpc>
                <a:spcPct val="100000"/>
              </a:lnSpc>
              <a:spcBef>
                <a:spcPts val="300"/>
              </a:spcBef>
              <a:spcAft>
                <a:spcPts val="0"/>
              </a:spcAft>
              <a:buClr>
                <a:schemeClr val="dk1"/>
              </a:buClr>
              <a:buSzPts val="1300"/>
              <a:buChar char="•"/>
              <a:defRPr/>
            </a:lvl9pPr>
          </a:lstStyle>
          <a:p/>
        </p:txBody>
      </p:sp>
      <p:sp>
        <p:nvSpPr>
          <p:cNvPr id="137" name="Google Shape;137;p30"/>
          <p:cNvSpPr txBox="1"/>
          <p:nvPr>
            <p:ph idx="3" type="body"/>
          </p:nvPr>
        </p:nvSpPr>
        <p:spPr>
          <a:xfrm>
            <a:off x="341996" y="3264710"/>
            <a:ext cx="8479800" cy="249000"/>
          </a:xfrm>
          <a:prstGeom prst="rect">
            <a:avLst/>
          </a:prstGeom>
          <a:noFill/>
          <a:ln>
            <a:noFill/>
          </a:ln>
        </p:spPr>
        <p:txBody>
          <a:bodyPr anchorCtr="0" anchor="t" bIns="0" lIns="0" spcFirstLastPara="1" rIns="0" wrap="square" tIns="0">
            <a:noAutofit/>
          </a:bodyPr>
          <a:lstStyle>
            <a:lvl1pPr indent="-228600" lvl="0" marL="457200" algn="l">
              <a:lnSpc>
                <a:spcPct val="120000"/>
              </a:lnSpc>
              <a:spcBef>
                <a:spcPts val="0"/>
              </a:spcBef>
              <a:spcAft>
                <a:spcPts val="0"/>
              </a:spcAft>
              <a:buClr>
                <a:schemeClr val="dk1"/>
              </a:buClr>
              <a:buSzPts val="700"/>
              <a:buNone/>
              <a:defRPr sz="700">
                <a:solidFill>
                  <a:schemeClr val="dk1"/>
                </a:solidFill>
              </a:defRPr>
            </a:lvl1pPr>
            <a:lvl2pPr indent="-228600" lvl="1" marL="914400" algn="l">
              <a:lnSpc>
                <a:spcPct val="100000"/>
              </a:lnSpc>
              <a:spcBef>
                <a:spcPts val="0"/>
              </a:spcBef>
              <a:spcAft>
                <a:spcPts val="0"/>
              </a:spcAft>
              <a:buClr>
                <a:schemeClr val="dk1"/>
              </a:buClr>
              <a:buSzPts val="700"/>
              <a:buNone/>
              <a:defRPr sz="700">
                <a:solidFill>
                  <a:schemeClr val="dk1"/>
                </a:solidFill>
              </a:defRPr>
            </a:lvl2pPr>
            <a:lvl3pPr indent="-228600" lvl="2" marL="1371600" algn="l">
              <a:lnSpc>
                <a:spcPct val="100000"/>
              </a:lnSpc>
              <a:spcBef>
                <a:spcPts val="0"/>
              </a:spcBef>
              <a:spcAft>
                <a:spcPts val="0"/>
              </a:spcAft>
              <a:buClr>
                <a:schemeClr val="dk2"/>
              </a:buClr>
              <a:buSzPts val="1200"/>
              <a:buNone/>
              <a:defRPr/>
            </a:lvl3pPr>
            <a:lvl4pPr indent="-228600" lvl="3" marL="1828800" algn="l">
              <a:lnSpc>
                <a:spcPct val="100000"/>
              </a:lnSpc>
              <a:spcBef>
                <a:spcPts val="0"/>
              </a:spcBef>
              <a:spcAft>
                <a:spcPts val="0"/>
              </a:spcAft>
              <a:buClr>
                <a:schemeClr val="dk1"/>
              </a:buClr>
              <a:buSzPts val="1200"/>
              <a:buNone/>
              <a:defRPr/>
            </a:lvl4pPr>
            <a:lvl5pPr indent="-228600" lvl="4" marL="2286000" algn="l">
              <a:lnSpc>
                <a:spcPct val="100000"/>
              </a:lnSpc>
              <a:spcBef>
                <a:spcPts val="0"/>
              </a:spcBef>
              <a:spcAft>
                <a:spcPts val="0"/>
              </a:spcAft>
              <a:buClr>
                <a:schemeClr val="dk1"/>
              </a:buClr>
              <a:buSzPts val="800"/>
              <a:buNone/>
              <a:defRPr/>
            </a:lvl5pPr>
            <a:lvl6pPr indent="-228600" lvl="5" marL="2743200" algn="l">
              <a:lnSpc>
                <a:spcPct val="100000"/>
              </a:lnSpc>
              <a:spcBef>
                <a:spcPts val="300"/>
              </a:spcBef>
              <a:spcAft>
                <a:spcPts val="0"/>
              </a:spcAft>
              <a:buClr>
                <a:schemeClr val="dk1"/>
              </a:buClr>
              <a:buSzPts val="1300"/>
              <a:buNone/>
              <a:defRPr/>
            </a:lvl6pPr>
            <a:lvl7pPr indent="-228600" lvl="6" marL="3200400" algn="l">
              <a:lnSpc>
                <a:spcPct val="100000"/>
              </a:lnSpc>
              <a:spcBef>
                <a:spcPts val="0"/>
              </a:spcBef>
              <a:spcAft>
                <a:spcPts val="0"/>
              </a:spcAft>
              <a:buClr>
                <a:schemeClr val="dk1"/>
              </a:buClr>
              <a:buSzPts val="1300"/>
              <a:buNone/>
              <a:defRPr/>
            </a:lvl7pPr>
            <a:lvl8pPr indent="-311150" lvl="7" marL="3657600" algn="l">
              <a:lnSpc>
                <a:spcPct val="100000"/>
              </a:lnSpc>
              <a:spcBef>
                <a:spcPts val="300"/>
              </a:spcBef>
              <a:spcAft>
                <a:spcPts val="0"/>
              </a:spcAft>
              <a:buClr>
                <a:schemeClr val="dk1"/>
              </a:buClr>
              <a:buSzPts val="1300"/>
              <a:buChar char="•"/>
              <a:defRPr/>
            </a:lvl8pPr>
            <a:lvl9pPr indent="-311150" lvl="8" marL="4114800" algn="l">
              <a:lnSpc>
                <a:spcPct val="100000"/>
              </a:lnSpc>
              <a:spcBef>
                <a:spcPts val="300"/>
              </a:spcBef>
              <a:spcAft>
                <a:spcPts val="0"/>
              </a:spcAft>
              <a:buClr>
                <a:schemeClr val="dk1"/>
              </a:buClr>
              <a:buSzPts val="1300"/>
              <a:buChar char="•"/>
              <a:defRPr/>
            </a:lvl9pPr>
          </a:lstStyle>
          <a:p/>
        </p:txBody>
      </p:sp>
      <p:sp>
        <p:nvSpPr>
          <p:cNvPr id="138" name="Google Shape;138;p30"/>
          <p:cNvSpPr/>
          <p:nvPr/>
        </p:nvSpPr>
        <p:spPr>
          <a:xfrm>
            <a:off x="7792600" y="276725"/>
            <a:ext cx="1083600" cy="2103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9" name="Google Shape;139;p30"/>
          <p:cNvPicPr preferRelativeResize="0"/>
          <p:nvPr/>
        </p:nvPicPr>
        <p:blipFill>
          <a:blip r:embed="rId2">
            <a:alphaModFix/>
          </a:blip>
          <a:stretch>
            <a:fillRect/>
          </a:stretch>
        </p:blipFill>
        <p:spPr>
          <a:xfrm>
            <a:off x="7792637" y="225063"/>
            <a:ext cx="1083526" cy="210283"/>
          </a:xfrm>
          <a:prstGeom prst="rect">
            <a:avLst/>
          </a:prstGeom>
          <a:noFill/>
          <a:ln>
            <a:noFill/>
          </a:ln>
        </p:spPr>
      </p:pic>
    </p:spTree>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option 1">
  <p:cSld name="Text option 1">
    <p:spTree>
      <p:nvGrpSpPr>
        <p:cNvPr id="140" name="Shape 140"/>
        <p:cNvGrpSpPr/>
        <p:nvPr/>
      </p:nvGrpSpPr>
      <p:grpSpPr>
        <a:xfrm>
          <a:off x="0" y="0"/>
          <a:ext cx="0" cy="0"/>
          <a:chOff x="0" y="0"/>
          <a:chExt cx="0" cy="0"/>
        </a:xfrm>
      </p:grpSpPr>
      <p:sp>
        <p:nvSpPr>
          <p:cNvPr id="141" name="Google Shape;141;p31"/>
          <p:cNvSpPr txBox="1"/>
          <p:nvPr>
            <p:ph type="title"/>
          </p:nvPr>
        </p:nvSpPr>
        <p:spPr>
          <a:xfrm>
            <a:off x="341996" y="465321"/>
            <a:ext cx="8479800" cy="302400"/>
          </a:xfrm>
          <a:prstGeom prst="rect">
            <a:avLst/>
          </a:prstGeom>
          <a:noFill/>
          <a:ln>
            <a:noFill/>
          </a:ln>
        </p:spPr>
        <p:txBody>
          <a:bodyPr anchorCtr="0" anchor="t" bIns="0" lIns="0" spcFirstLastPara="1" rIns="0" wrap="square" tIns="0">
            <a:noAutofit/>
          </a:bodyPr>
          <a:lstStyle>
            <a:lvl1pPr lvl="0" algn="l">
              <a:lnSpc>
                <a:spcPct val="114285"/>
              </a:lnSpc>
              <a:spcBef>
                <a:spcPts val="0"/>
              </a:spcBef>
              <a:spcAft>
                <a:spcPts val="0"/>
              </a:spcAft>
              <a:buClr>
                <a:schemeClr val="dk1"/>
              </a:buClr>
              <a:buSzPts val="2100"/>
              <a:buFont typeface="Quattrocento Sans"/>
              <a:buNone/>
              <a:defRPr sz="2100">
                <a:solidFill>
                  <a:schemeClr val="dk1"/>
                </a:solidFil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142" name="Google Shape;142;p31"/>
          <p:cNvSpPr txBox="1"/>
          <p:nvPr>
            <p:ph idx="1" type="body"/>
          </p:nvPr>
        </p:nvSpPr>
        <p:spPr>
          <a:xfrm>
            <a:off x="341996" y="1441940"/>
            <a:ext cx="7038300" cy="452700"/>
          </a:xfrm>
          <a:prstGeom prst="rect">
            <a:avLst/>
          </a:prstGeom>
          <a:noFill/>
          <a:ln>
            <a:noFill/>
          </a:ln>
        </p:spPr>
        <p:txBody>
          <a:bodyPr anchorCtr="0" anchor="t" bIns="0" lIns="0" spcFirstLastPara="1" rIns="0" wrap="square" tIns="0">
            <a:noAutofit/>
          </a:bodyPr>
          <a:lstStyle>
            <a:lvl1pPr indent="-228600" lvl="0" marL="457200" algn="l">
              <a:lnSpc>
                <a:spcPct val="120000"/>
              </a:lnSpc>
              <a:spcBef>
                <a:spcPts val="0"/>
              </a:spcBef>
              <a:spcAft>
                <a:spcPts val="0"/>
              </a:spcAft>
              <a:buClr>
                <a:schemeClr val="dk1"/>
              </a:buClr>
              <a:buSzPts val="1300"/>
              <a:buNone/>
              <a:defRPr sz="1500">
                <a:solidFill>
                  <a:schemeClr val="dk1"/>
                </a:solidFill>
                <a:latin typeface="Quattrocento Sans"/>
                <a:ea typeface="Quattrocento Sans"/>
                <a:cs typeface="Quattrocento Sans"/>
                <a:sym typeface="Quattrocento Sans"/>
              </a:defRPr>
            </a:lvl1pPr>
            <a:lvl2pPr indent="-228600" lvl="1" marL="914400" algn="l">
              <a:lnSpc>
                <a:spcPct val="100000"/>
              </a:lnSpc>
              <a:spcBef>
                <a:spcPts val="0"/>
              </a:spcBef>
              <a:spcAft>
                <a:spcPts val="0"/>
              </a:spcAft>
              <a:buClr>
                <a:schemeClr val="dk1"/>
              </a:buClr>
              <a:buSzPts val="1300"/>
              <a:buNone/>
              <a:defRPr/>
            </a:lvl2pPr>
            <a:lvl3pPr indent="-228600" lvl="2" marL="1371600" algn="l">
              <a:lnSpc>
                <a:spcPct val="100000"/>
              </a:lnSpc>
              <a:spcBef>
                <a:spcPts val="0"/>
              </a:spcBef>
              <a:spcAft>
                <a:spcPts val="0"/>
              </a:spcAft>
              <a:buClr>
                <a:schemeClr val="dk2"/>
              </a:buClr>
              <a:buSzPts val="1200"/>
              <a:buNone/>
              <a:defRPr/>
            </a:lvl3pPr>
            <a:lvl4pPr indent="-228600" lvl="3" marL="1828800" algn="l">
              <a:lnSpc>
                <a:spcPct val="100000"/>
              </a:lnSpc>
              <a:spcBef>
                <a:spcPts val="0"/>
              </a:spcBef>
              <a:spcAft>
                <a:spcPts val="0"/>
              </a:spcAft>
              <a:buClr>
                <a:schemeClr val="dk1"/>
              </a:buClr>
              <a:buSzPts val="1200"/>
              <a:buNone/>
              <a:defRPr/>
            </a:lvl4pPr>
            <a:lvl5pPr indent="-228600" lvl="4" marL="2286000" algn="l">
              <a:lnSpc>
                <a:spcPct val="100000"/>
              </a:lnSpc>
              <a:spcBef>
                <a:spcPts val="0"/>
              </a:spcBef>
              <a:spcAft>
                <a:spcPts val="0"/>
              </a:spcAft>
              <a:buClr>
                <a:schemeClr val="dk1"/>
              </a:buClr>
              <a:buSzPts val="800"/>
              <a:buNone/>
              <a:defRPr/>
            </a:lvl5pPr>
            <a:lvl6pPr indent="-228600" lvl="5" marL="2743200" algn="l">
              <a:lnSpc>
                <a:spcPct val="100000"/>
              </a:lnSpc>
              <a:spcBef>
                <a:spcPts val="300"/>
              </a:spcBef>
              <a:spcAft>
                <a:spcPts val="0"/>
              </a:spcAft>
              <a:buClr>
                <a:schemeClr val="dk1"/>
              </a:buClr>
              <a:buSzPts val="1300"/>
              <a:buNone/>
              <a:defRPr/>
            </a:lvl6pPr>
            <a:lvl7pPr indent="-228600" lvl="6" marL="3200400" algn="l">
              <a:lnSpc>
                <a:spcPct val="100000"/>
              </a:lnSpc>
              <a:spcBef>
                <a:spcPts val="0"/>
              </a:spcBef>
              <a:spcAft>
                <a:spcPts val="0"/>
              </a:spcAft>
              <a:buClr>
                <a:schemeClr val="dk1"/>
              </a:buClr>
              <a:buSzPts val="1300"/>
              <a:buNone/>
              <a:defRPr/>
            </a:lvl7pPr>
            <a:lvl8pPr indent="-311150" lvl="7" marL="3657600" algn="l">
              <a:lnSpc>
                <a:spcPct val="100000"/>
              </a:lnSpc>
              <a:spcBef>
                <a:spcPts val="300"/>
              </a:spcBef>
              <a:spcAft>
                <a:spcPts val="0"/>
              </a:spcAft>
              <a:buClr>
                <a:schemeClr val="dk1"/>
              </a:buClr>
              <a:buSzPts val="1300"/>
              <a:buChar char="•"/>
              <a:defRPr/>
            </a:lvl8pPr>
            <a:lvl9pPr indent="-311150" lvl="8" marL="4114800" algn="l">
              <a:lnSpc>
                <a:spcPct val="100000"/>
              </a:lnSpc>
              <a:spcBef>
                <a:spcPts val="300"/>
              </a:spcBef>
              <a:spcAft>
                <a:spcPts val="0"/>
              </a:spcAft>
              <a:buClr>
                <a:schemeClr val="dk1"/>
              </a:buClr>
              <a:buSzPts val="1300"/>
              <a:buChar char="•"/>
              <a:defRPr/>
            </a:lvl9pPr>
          </a:lstStyle>
          <a:p/>
        </p:txBody>
      </p:sp>
      <p:sp>
        <p:nvSpPr>
          <p:cNvPr id="143" name="Google Shape;143;p31"/>
          <p:cNvSpPr txBox="1"/>
          <p:nvPr>
            <p:ph idx="2" type="body"/>
          </p:nvPr>
        </p:nvSpPr>
        <p:spPr>
          <a:xfrm>
            <a:off x="341996" y="2363541"/>
            <a:ext cx="2713800" cy="1967700"/>
          </a:xfrm>
          <a:prstGeom prst="rect">
            <a:avLst/>
          </a:prstGeom>
          <a:noFill/>
          <a:ln>
            <a:noFill/>
          </a:ln>
        </p:spPr>
        <p:txBody>
          <a:bodyPr anchorCtr="0" anchor="t" bIns="0" lIns="0" spcFirstLastPara="1" rIns="0" wrap="square" tIns="0">
            <a:noAutofit/>
          </a:bodyPr>
          <a:lstStyle>
            <a:lvl1pPr indent="-228600" lvl="0" marL="457200" algn="l">
              <a:lnSpc>
                <a:spcPct val="128571"/>
              </a:lnSpc>
              <a:spcBef>
                <a:spcPts val="0"/>
              </a:spcBef>
              <a:spcAft>
                <a:spcPts val="0"/>
              </a:spcAft>
              <a:buClr>
                <a:schemeClr val="dk2"/>
              </a:buClr>
              <a:buSzPts val="900"/>
              <a:buNone/>
              <a:defRPr b="0" sz="1000">
                <a:solidFill>
                  <a:schemeClr val="dk2"/>
                </a:solidFill>
                <a:latin typeface="Quattrocento Sans"/>
                <a:ea typeface="Quattrocento Sans"/>
                <a:cs typeface="Quattrocento Sans"/>
                <a:sym typeface="Quattrocento Sans"/>
              </a:defRPr>
            </a:lvl1pPr>
            <a:lvl2pPr indent="-285750" lvl="1" marL="914400" marR="0" algn="l">
              <a:lnSpc>
                <a:spcPct val="128571"/>
              </a:lnSpc>
              <a:spcBef>
                <a:spcPts val="400"/>
              </a:spcBef>
              <a:spcAft>
                <a:spcPts val="0"/>
              </a:spcAft>
              <a:buClr>
                <a:schemeClr val="dk1"/>
              </a:buClr>
              <a:buSzPts val="900"/>
              <a:buFont typeface="Arial"/>
              <a:buChar char="•"/>
              <a:defRPr sz="1000">
                <a:solidFill>
                  <a:schemeClr val="dk1"/>
                </a:solidFill>
                <a:latin typeface="Quattrocento Sans"/>
                <a:ea typeface="Quattrocento Sans"/>
                <a:cs typeface="Quattrocento Sans"/>
                <a:sym typeface="Quattrocento Sans"/>
              </a:defRPr>
            </a:lvl2pPr>
            <a:lvl3pPr indent="-228600" lvl="2" marL="1371600" algn="l">
              <a:lnSpc>
                <a:spcPct val="100000"/>
              </a:lnSpc>
              <a:spcBef>
                <a:spcPts val="400"/>
              </a:spcBef>
              <a:spcAft>
                <a:spcPts val="0"/>
              </a:spcAft>
              <a:buClr>
                <a:schemeClr val="dk2"/>
              </a:buClr>
              <a:buSzPts val="1200"/>
              <a:buNone/>
              <a:defRPr/>
            </a:lvl3pPr>
            <a:lvl4pPr indent="-228600" lvl="3" marL="1828800" algn="l">
              <a:lnSpc>
                <a:spcPct val="100000"/>
              </a:lnSpc>
              <a:spcBef>
                <a:spcPts val="0"/>
              </a:spcBef>
              <a:spcAft>
                <a:spcPts val="0"/>
              </a:spcAft>
              <a:buClr>
                <a:schemeClr val="dk1"/>
              </a:buClr>
              <a:buSzPts val="1200"/>
              <a:buNone/>
              <a:defRPr/>
            </a:lvl4pPr>
            <a:lvl5pPr indent="-228600" lvl="4" marL="2286000" algn="l">
              <a:lnSpc>
                <a:spcPct val="100000"/>
              </a:lnSpc>
              <a:spcBef>
                <a:spcPts val="0"/>
              </a:spcBef>
              <a:spcAft>
                <a:spcPts val="0"/>
              </a:spcAft>
              <a:buClr>
                <a:schemeClr val="dk1"/>
              </a:buClr>
              <a:buSzPts val="800"/>
              <a:buNone/>
              <a:defRPr/>
            </a:lvl5pPr>
            <a:lvl6pPr indent="-228600" lvl="5" marL="2743200" algn="l">
              <a:lnSpc>
                <a:spcPct val="100000"/>
              </a:lnSpc>
              <a:spcBef>
                <a:spcPts val="300"/>
              </a:spcBef>
              <a:spcAft>
                <a:spcPts val="0"/>
              </a:spcAft>
              <a:buClr>
                <a:schemeClr val="dk1"/>
              </a:buClr>
              <a:buSzPts val="1300"/>
              <a:buNone/>
              <a:defRPr/>
            </a:lvl6pPr>
            <a:lvl7pPr indent="-228600" lvl="6" marL="3200400" algn="l">
              <a:lnSpc>
                <a:spcPct val="100000"/>
              </a:lnSpc>
              <a:spcBef>
                <a:spcPts val="0"/>
              </a:spcBef>
              <a:spcAft>
                <a:spcPts val="0"/>
              </a:spcAft>
              <a:buClr>
                <a:schemeClr val="dk1"/>
              </a:buClr>
              <a:buSzPts val="1300"/>
              <a:buNone/>
              <a:defRPr/>
            </a:lvl7pPr>
            <a:lvl8pPr indent="-311150" lvl="7" marL="3657600" algn="l">
              <a:lnSpc>
                <a:spcPct val="100000"/>
              </a:lnSpc>
              <a:spcBef>
                <a:spcPts val="300"/>
              </a:spcBef>
              <a:spcAft>
                <a:spcPts val="0"/>
              </a:spcAft>
              <a:buClr>
                <a:schemeClr val="dk1"/>
              </a:buClr>
              <a:buSzPts val="1300"/>
              <a:buChar char="•"/>
              <a:defRPr/>
            </a:lvl8pPr>
            <a:lvl9pPr indent="-311150" lvl="8" marL="4114800" algn="l">
              <a:lnSpc>
                <a:spcPct val="100000"/>
              </a:lnSpc>
              <a:spcBef>
                <a:spcPts val="300"/>
              </a:spcBef>
              <a:spcAft>
                <a:spcPts val="0"/>
              </a:spcAft>
              <a:buClr>
                <a:schemeClr val="dk1"/>
              </a:buClr>
              <a:buSzPts val="1300"/>
              <a:buChar char="•"/>
              <a:defRPr/>
            </a:lvl9pPr>
          </a:lstStyle>
          <a:p/>
        </p:txBody>
      </p:sp>
      <p:sp>
        <p:nvSpPr>
          <p:cNvPr id="144" name="Google Shape;144;p31"/>
          <p:cNvSpPr txBox="1"/>
          <p:nvPr>
            <p:ph idx="3" type="body"/>
          </p:nvPr>
        </p:nvSpPr>
        <p:spPr>
          <a:xfrm>
            <a:off x="3238836" y="2363541"/>
            <a:ext cx="2713800" cy="1967700"/>
          </a:xfrm>
          <a:prstGeom prst="rect">
            <a:avLst/>
          </a:prstGeom>
          <a:noFill/>
          <a:ln>
            <a:noFill/>
          </a:ln>
        </p:spPr>
        <p:txBody>
          <a:bodyPr anchorCtr="0" anchor="t" bIns="0" lIns="0" spcFirstLastPara="1" rIns="0" wrap="square" tIns="0">
            <a:noAutofit/>
          </a:bodyPr>
          <a:lstStyle>
            <a:lvl1pPr indent="-228600" lvl="0" marL="457200" algn="l">
              <a:lnSpc>
                <a:spcPct val="128571"/>
              </a:lnSpc>
              <a:spcBef>
                <a:spcPts val="0"/>
              </a:spcBef>
              <a:spcAft>
                <a:spcPts val="0"/>
              </a:spcAft>
              <a:buClr>
                <a:schemeClr val="dk2"/>
              </a:buClr>
              <a:buSzPts val="900"/>
              <a:buNone/>
              <a:defRPr b="0" sz="1000">
                <a:solidFill>
                  <a:schemeClr val="dk2"/>
                </a:solidFill>
                <a:latin typeface="Quattrocento Sans"/>
                <a:ea typeface="Quattrocento Sans"/>
                <a:cs typeface="Quattrocento Sans"/>
                <a:sym typeface="Quattrocento Sans"/>
              </a:defRPr>
            </a:lvl1pPr>
            <a:lvl2pPr indent="-285750" lvl="1" marL="914400" marR="0" algn="l">
              <a:lnSpc>
                <a:spcPct val="128571"/>
              </a:lnSpc>
              <a:spcBef>
                <a:spcPts val="400"/>
              </a:spcBef>
              <a:spcAft>
                <a:spcPts val="0"/>
              </a:spcAft>
              <a:buClr>
                <a:schemeClr val="dk1"/>
              </a:buClr>
              <a:buSzPts val="900"/>
              <a:buFont typeface="Arial"/>
              <a:buChar char="•"/>
              <a:defRPr sz="1000">
                <a:solidFill>
                  <a:schemeClr val="dk1"/>
                </a:solidFill>
                <a:latin typeface="Quattrocento Sans"/>
                <a:ea typeface="Quattrocento Sans"/>
                <a:cs typeface="Quattrocento Sans"/>
                <a:sym typeface="Quattrocento Sans"/>
              </a:defRPr>
            </a:lvl2pPr>
            <a:lvl3pPr indent="-228600" lvl="2" marL="1371600" algn="l">
              <a:lnSpc>
                <a:spcPct val="100000"/>
              </a:lnSpc>
              <a:spcBef>
                <a:spcPts val="400"/>
              </a:spcBef>
              <a:spcAft>
                <a:spcPts val="0"/>
              </a:spcAft>
              <a:buClr>
                <a:schemeClr val="dk2"/>
              </a:buClr>
              <a:buSzPts val="1200"/>
              <a:buNone/>
              <a:defRPr/>
            </a:lvl3pPr>
            <a:lvl4pPr indent="-228600" lvl="3" marL="1828800" algn="l">
              <a:lnSpc>
                <a:spcPct val="100000"/>
              </a:lnSpc>
              <a:spcBef>
                <a:spcPts val="0"/>
              </a:spcBef>
              <a:spcAft>
                <a:spcPts val="0"/>
              </a:spcAft>
              <a:buClr>
                <a:schemeClr val="dk1"/>
              </a:buClr>
              <a:buSzPts val="1200"/>
              <a:buNone/>
              <a:defRPr/>
            </a:lvl4pPr>
            <a:lvl5pPr indent="-228600" lvl="4" marL="2286000" algn="l">
              <a:lnSpc>
                <a:spcPct val="100000"/>
              </a:lnSpc>
              <a:spcBef>
                <a:spcPts val="0"/>
              </a:spcBef>
              <a:spcAft>
                <a:spcPts val="0"/>
              </a:spcAft>
              <a:buClr>
                <a:schemeClr val="dk1"/>
              </a:buClr>
              <a:buSzPts val="800"/>
              <a:buNone/>
              <a:defRPr/>
            </a:lvl5pPr>
            <a:lvl6pPr indent="-228600" lvl="5" marL="2743200" algn="l">
              <a:lnSpc>
                <a:spcPct val="100000"/>
              </a:lnSpc>
              <a:spcBef>
                <a:spcPts val="300"/>
              </a:spcBef>
              <a:spcAft>
                <a:spcPts val="0"/>
              </a:spcAft>
              <a:buClr>
                <a:schemeClr val="dk1"/>
              </a:buClr>
              <a:buSzPts val="1300"/>
              <a:buNone/>
              <a:defRPr/>
            </a:lvl6pPr>
            <a:lvl7pPr indent="-228600" lvl="6" marL="3200400" algn="l">
              <a:lnSpc>
                <a:spcPct val="100000"/>
              </a:lnSpc>
              <a:spcBef>
                <a:spcPts val="0"/>
              </a:spcBef>
              <a:spcAft>
                <a:spcPts val="0"/>
              </a:spcAft>
              <a:buClr>
                <a:schemeClr val="dk1"/>
              </a:buClr>
              <a:buSzPts val="1300"/>
              <a:buNone/>
              <a:defRPr/>
            </a:lvl7pPr>
            <a:lvl8pPr indent="-311150" lvl="7" marL="3657600" algn="l">
              <a:lnSpc>
                <a:spcPct val="100000"/>
              </a:lnSpc>
              <a:spcBef>
                <a:spcPts val="300"/>
              </a:spcBef>
              <a:spcAft>
                <a:spcPts val="0"/>
              </a:spcAft>
              <a:buClr>
                <a:schemeClr val="dk1"/>
              </a:buClr>
              <a:buSzPts val="1300"/>
              <a:buChar char="•"/>
              <a:defRPr/>
            </a:lvl8pPr>
            <a:lvl9pPr indent="-311150" lvl="8" marL="4114800" algn="l">
              <a:lnSpc>
                <a:spcPct val="100000"/>
              </a:lnSpc>
              <a:spcBef>
                <a:spcPts val="300"/>
              </a:spcBef>
              <a:spcAft>
                <a:spcPts val="0"/>
              </a:spcAft>
              <a:buClr>
                <a:schemeClr val="dk1"/>
              </a:buClr>
              <a:buSzPts val="1300"/>
              <a:buChar char="•"/>
              <a:defRPr/>
            </a:lvl9pPr>
          </a:lstStyle>
          <a:p/>
        </p:txBody>
      </p:sp>
      <p:sp>
        <p:nvSpPr>
          <p:cNvPr id="145" name="Google Shape;145;p31"/>
          <p:cNvSpPr txBox="1"/>
          <p:nvPr>
            <p:ph idx="4" type="body"/>
          </p:nvPr>
        </p:nvSpPr>
        <p:spPr>
          <a:xfrm>
            <a:off x="6112469" y="2363541"/>
            <a:ext cx="2713800" cy="1967700"/>
          </a:xfrm>
          <a:prstGeom prst="rect">
            <a:avLst/>
          </a:prstGeom>
          <a:noFill/>
          <a:ln>
            <a:noFill/>
          </a:ln>
        </p:spPr>
        <p:txBody>
          <a:bodyPr anchorCtr="0" anchor="t" bIns="0" lIns="0" spcFirstLastPara="1" rIns="0" wrap="square" tIns="0">
            <a:noAutofit/>
          </a:bodyPr>
          <a:lstStyle>
            <a:lvl1pPr indent="-228600" lvl="0" marL="457200" algn="l">
              <a:lnSpc>
                <a:spcPct val="128571"/>
              </a:lnSpc>
              <a:spcBef>
                <a:spcPts val="0"/>
              </a:spcBef>
              <a:spcAft>
                <a:spcPts val="0"/>
              </a:spcAft>
              <a:buClr>
                <a:schemeClr val="dk2"/>
              </a:buClr>
              <a:buSzPts val="900"/>
              <a:buNone/>
              <a:defRPr b="0" sz="1000">
                <a:solidFill>
                  <a:schemeClr val="dk2"/>
                </a:solidFill>
                <a:latin typeface="Quattrocento Sans"/>
                <a:ea typeface="Quattrocento Sans"/>
                <a:cs typeface="Quattrocento Sans"/>
                <a:sym typeface="Quattrocento Sans"/>
              </a:defRPr>
            </a:lvl1pPr>
            <a:lvl2pPr indent="-285750" lvl="1" marL="914400" marR="0" algn="l">
              <a:lnSpc>
                <a:spcPct val="128571"/>
              </a:lnSpc>
              <a:spcBef>
                <a:spcPts val="400"/>
              </a:spcBef>
              <a:spcAft>
                <a:spcPts val="0"/>
              </a:spcAft>
              <a:buClr>
                <a:schemeClr val="dk1"/>
              </a:buClr>
              <a:buSzPts val="900"/>
              <a:buFont typeface="Arial"/>
              <a:buChar char="•"/>
              <a:defRPr sz="1000">
                <a:solidFill>
                  <a:schemeClr val="dk1"/>
                </a:solidFill>
                <a:latin typeface="Quattrocento Sans"/>
                <a:ea typeface="Quattrocento Sans"/>
                <a:cs typeface="Quattrocento Sans"/>
                <a:sym typeface="Quattrocento Sans"/>
              </a:defRPr>
            </a:lvl2pPr>
            <a:lvl3pPr indent="-228600" lvl="2" marL="1371600" algn="l">
              <a:lnSpc>
                <a:spcPct val="100000"/>
              </a:lnSpc>
              <a:spcBef>
                <a:spcPts val="400"/>
              </a:spcBef>
              <a:spcAft>
                <a:spcPts val="0"/>
              </a:spcAft>
              <a:buClr>
                <a:schemeClr val="dk2"/>
              </a:buClr>
              <a:buSzPts val="1200"/>
              <a:buNone/>
              <a:defRPr/>
            </a:lvl3pPr>
            <a:lvl4pPr indent="-228600" lvl="3" marL="1828800" algn="l">
              <a:lnSpc>
                <a:spcPct val="100000"/>
              </a:lnSpc>
              <a:spcBef>
                <a:spcPts val="0"/>
              </a:spcBef>
              <a:spcAft>
                <a:spcPts val="0"/>
              </a:spcAft>
              <a:buClr>
                <a:schemeClr val="dk1"/>
              </a:buClr>
              <a:buSzPts val="1200"/>
              <a:buNone/>
              <a:defRPr/>
            </a:lvl4pPr>
            <a:lvl5pPr indent="-228600" lvl="4" marL="2286000" algn="l">
              <a:lnSpc>
                <a:spcPct val="100000"/>
              </a:lnSpc>
              <a:spcBef>
                <a:spcPts val="0"/>
              </a:spcBef>
              <a:spcAft>
                <a:spcPts val="0"/>
              </a:spcAft>
              <a:buClr>
                <a:schemeClr val="dk1"/>
              </a:buClr>
              <a:buSzPts val="800"/>
              <a:buNone/>
              <a:defRPr/>
            </a:lvl5pPr>
            <a:lvl6pPr indent="-228600" lvl="5" marL="2743200" algn="l">
              <a:lnSpc>
                <a:spcPct val="100000"/>
              </a:lnSpc>
              <a:spcBef>
                <a:spcPts val="300"/>
              </a:spcBef>
              <a:spcAft>
                <a:spcPts val="0"/>
              </a:spcAft>
              <a:buClr>
                <a:schemeClr val="dk1"/>
              </a:buClr>
              <a:buSzPts val="1300"/>
              <a:buNone/>
              <a:defRPr/>
            </a:lvl6pPr>
            <a:lvl7pPr indent="-228600" lvl="6" marL="3200400" algn="l">
              <a:lnSpc>
                <a:spcPct val="100000"/>
              </a:lnSpc>
              <a:spcBef>
                <a:spcPts val="0"/>
              </a:spcBef>
              <a:spcAft>
                <a:spcPts val="0"/>
              </a:spcAft>
              <a:buClr>
                <a:schemeClr val="dk1"/>
              </a:buClr>
              <a:buSzPts val="1300"/>
              <a:buNone/>
              <a:defRPr/>
            </a:lvl7pPr>
            <a:lvl8pPr indent="-311150" lvl="7" marL="3657600" algn="l">
              <a:lnSpc>
                <a:spcPct val="100000"/>
              </a:lnSpc>
              <a:spcBef>
                <a:spcPts val="300"/>
              </a:spcBef>
              <a:spcAft>
                <a:spcPts val="0"/>
              </a:spcAft>
              <a:buClr>
                <a:schemeClr val="dk1"/>
              </a:buClr>
              <a:buSzPts val="1300"/>
              <a:buChar char="•"/>
              <a:defRPr/>
            </a:lvl8pPr>
            <a:lvl9pPr indent="-311150" lvl="8" marL="4114800" algn="l">
              <a:lnSpc>
                <a:spcPct val="100000"/>
              </a:lnSpc>
              <a:spcBef>
                <a:spcPts val="300"/>
              </a:spcBef>
              <a:spcAft>
                <a:spcPts val="0"/>
              </a:spcAft>
              <a:buClr>
                <a:schemeClr val="dk1"/>
              </a:buClr>
              <a:buSzPts val="1300"/>
              <a:buChar char="•"/>
              <a:defRPr/>
            </a:lvl9pPr>
          </a:lstStyle>
          <a:p/>
        </p:txBody>
      </p:sp>
      <p:sp>
        <p:nvSpPr>
          <p:cNvPr id="146" name="Google Shape;146;p31"/>
          <p:cNvSpPr/>
          <p:nvPr/>
        </p:nvSpPr>
        <p:spPr>
          <a:xfrm>
            <a:off x="7792600" y="276725"/>
            <a:ext cx="1083600" cy="2103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7" name="Google Shape;147;p31"/>
          <p:cNvPicPr preferRelativeResize="0"/>
          <p:nvPr/>
        </p:nvPicPr>
        <p:blipFill>
          <a:blip r:embed="rId2">
            <a:alphaModFix/>
          </a:blip>
          <a:stretch>
            <a:fillRect/>
          </a:stretch>
        </p:blipFill>
        <p:spPr>
          <a:xfrm>
            <a:off x="7792637" y="225063"/>
            <a:ext cx="1083526" cy="210283"/>
          </a:xfrm>
          <a:prstGeom prst="rect">
            <a:avLst/>
          </a:prstGeom>
          <a:noFill/>
          <a:ln>
            <a:noFill/>
          </a:ln>
        </p:spPr>
      </p:pic>
    </p:spTree>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option 4">
  <p:cSld name="Text option 4">
    <p:spTree>
      <p:nvGrpSpPr>
        <p:cNvPr id="148" name="Shape 148"/>
        <p:cNvGrpSpPr/>
        <p:nvPr/>
      </p:nvGrpSpPr>
      <p:grpSpPr>
        <a:xfrm>
          <a:off x="0" y="0"/>
          <a:ext cx="0" cy="0"/>
          <a:chOff x="0" y="0"/>
          <a:chExt cx="0" cy="0"/>
        </a:xfrm>
      </p:grpSpPr>
      <p:sp>
        <p:nvSpPr>
          <p:cNvPr id="149" name="Google Shape;149;p32"/>
          <p:cNvSpPr txBox="1"/>
          <p:nvPr>
            <p:ph idx="1" type="body"/>
          </p:nvPr>
        </p:nvSpPr>
        <p:spPr>
          <a:xfrm>
            <a:off x="341997" y="1619164"/>
            <a:ext cx="1269900" cy="672000"/>
          </a:xfrm>
          <a:prstGeom prst="rect">
            <a:avLst/>
          </a:prstGeom>
          <a:noFill/>
          <a:ln>
            <a:noFill/>
          </a:ln>
        </p:spPr>
        <p:txBody>
          <a:bodyPr anchorCtr="0" anchor="t" bIns="67225" lIns="0" spcFirstLastPara="1" rIns="107575" wrap="square" tIns="67225">
            <a:noAutofit/>
          </a:bodyPr>
          <a:lstStyle>
            <a:lvl1pPr indent="-228600" lvl="0" marL="457200" algn="l">
              <a:lnSpc>
                <a:spcPct val="100000"/>
              </a:lnSpc>
              <a:spcBef>
                <a:spcPts val="0"/>
              </a:spcBef>
              <a:spcAft>
                <a:spcPts val="0"/>
              </a:spcAft>
              <a:buClr>
                <a:schemeClr val="dk1"/>
              </a:buClr>
              <a:buSzPts val="1300"/>
              <a:buNone/>
              <a:defRPr sz="1500"/>
            </a:lvl1pPr>
            <a:lvl2pPr indent="-228600" lvl="1" marL="914400" algn="l">
              <a:lnSpc>
                <a:spcPct val="100000"/>
              </a:lnSpc>
              <a:spcBef>
                <a:spcPts val="0"/>
              </a:spcBef>
              <a:spcAft>
                <a:spcPts val="0"/>
              </a:spcAft>
              <a:buClr>
                <a:schemeClr val="dk1"/>
              </a:buClr>
              <a:buSzPts val="1200"/>
              <a:buNone/>
              <a:defRPr/>
            </a:lvl2pPr>
            <a:lvl3pPr indent="-228600" lvl="2" marL="1371600" algn="l">
              <a:lnSpc>
                <a:spcPct val="100000"/>
              </a:lnSpc>
              <a:spcBef>
                <a:spcPts val="0"/>
              </a:spcBef>
              <a:spcAft>
                <a:spcPts val="0"/>
              </a:spcAft>
              <a:buClr>
                <a:schemeClr val="dk2"/>
              </a:buClr>
              <a:buSzPts val="1200"/>
              <a:buNone/>
              <a:defRPr/>
            </a:lvl3pPr>
            <a:lvl4pPr indent="-228600" lvl="3" marL="1828800" algn="l">
              <a:lnSpc>
                <a:spcPct val="100000"/>
              </a:lnSpc>
              <a:spcBef>
                <a:spcPts val="0"/>
              </a:spcBef>
              <a:spcAft>
                <a:spcPts val="0"/>
              </a:spcAft>
              <a:buClr>
                <a:schemeClr val="dk1"/>
              </a:buClr>
              <a:buSzPts val="1200"/>
              <a:buNone/>
              <a:defRPr/>
            </a:lvl4pPr>
            <a:lvl5pPr indent="-228600" lvl="4" marL="2286000" algn="l">
              <a:lnSpc>
                <a:spcPct val="100000"/>
              </a:lnSpc>
              <a:spcBef>
                <a:spcPts val="0"/>
              </a:spcBef>
              <a:spcAft>
                <a:spcPts val="0"/>
              </a:spcAft>
              <a:buClr>
                <a:schemeClr val="dk1"/>
              </a:buClr>
              <a:buSzPts val="1200"/>
              <a:buNone/>
              <a:defRPr/>
            </a:lvl5pPr>
            <a:lvl6pPr indent="-228600" lvl="5" marL="2743200" algn="l">
              <a:lnSpc>
                <a:spcPct val="100000"/>
              </a:lnSpc>
              <a:spcBef>
                <a:spcPts val="300"/>
              </a:spcBef>
              <a:spcAft>
                <a:spcPts val="0"/>
              </a:spcAft>
              <a:buClr>
                <a:schemeClr val="dk1"/>
              </a:buClr>
              <a:buSzPts val="1300"/>
              <a:buNone/>
              <a:defRPr/>
            </a:lvl6pPr>
            <a:lvl7pPr indent="-228600" lvl="6" marL="3200400" algn="l">
              <a:lnSpc>
                <a:spcPct val="100000"/>
              </a:lnSpc>
              <a:spcBef>
                <a:spcPts val="0"/>
              </a:spcBef>
              <a:spcAft>
                <a:spcPts val="0"/>
              </a:spcAft>
              <a:buClr>
                <a:schemeClr val="dk1"/>
              </a:buClr>
              <a:buSzPts val="1300"/>
              <a:buNone/>
              <a:defRPr/>
            </a:lvl7pPr>
            <a:lvl8pPr indent="-311150" lvl="7" marL="3657600" algn="l">
              <a:lnSpc>
                <a:spcPct val="100000"/>
              </a:lnSpc>
              <a:spcBef>
                <a:spcPts val="300"/>
              </a:spcBef>
              <a:spcAft>
                <a:spcPts val="0"/>
              </a:spcAft>
              <a:buClr>
                <a:schemeClr val="dk1"/>
              </a:buClr>
              <a:buSzPts val="1300"/>
              <a:buChar char="•"/>
              <a:defRPr/>
            </a:lvl8pPr>
            <a:lvl9pPr indent="-311150" lvl="8" marL="4114800" algn="l">
              <a:lnSpc>
                <a:spcPct val="100000"/>
              </a:lnSpc>
              <a:spcBef>
                <a:spcPts val="300"/>
              </a:spcBef>
              <a:spcAft>
                <a:spcPts val="0"/>
              </a:spcAft>
              <a:buClr>
                <a:schemeClr val="dk1"/>
              </a:buClr>
              <a:buSzPts val="1300"/>
              <a:buChar char="•"/>
              <a:defRPr/>
            </a:lvl9pPr>
          </a:lstStyle>
          <a:p/>
        </p:txBody>
      </p:sp>
      <p:sp>
        <p:nvSpPr>
          <p:cNvPr id="150" name="Google Shape;150;p32"/>
          <p:cNvSpPr txBox="1"/>
          <p:nvPr>
            <p:ph type="title"/>
          </p:nvPr>
        </p:nvSpPr>
        <p:spPr>
          <a:xfrm>
            <a:off x="341996" y="465321"/>
            <a:ext cx="8479800" cy="302400"/>
          </a:xfrm>
          <a:prstGeom prst="rect">
            <a:avLst/>
          </a:prstGeom>
          <a:noFill/>
          <a:ln>
            <a:noFill/>
          </a:ln>
        </p:spPr>
        <p:txBody>
          <a:bodyPr anchorCtr="0" anchor="t" bIns="0" lIns="0" spcFirstLastPara="1" rIns="0" wrap="square" tIns="0">
            <a:noAutofit/>
          </a:bodyPr>
          <a:lstStyle>
            <a:lvl1pPr lvl="0" algn="l">
              <a:lnSpc>
                <a:spcPct val="114285"/>
              </a:lnSpc>
              <a:spcBef>
                <a:spcPts val="0"/>
              </a:spcBef>
              <a:spcAft>
                <a:spcPts val="0"/>
              </a:spcAft>
              <a:buClr>
                <a:schemeClr val="dk1"/>
              </a:buClr>
              <a:buSzPts val="2100"/>
              <a:buFont typeface="Quattrocento Sans"/>
              <a:buNone/>
              <a:defRPr sz="2100">
                <a:solidFill>
                  <a:schemeClr val="dk1"/>
                </a:solidFil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151" name="Google Shape;151;p32"/>
          <p:cNvSpPr txBox="1"/>
          <p:nvPr>
            <p:ph idx="2" type="body"/>
          </p:nvPr>
        </p:nvSpPr>
        <p:spPr>
          <a:xfrm>
            <a:off x="341997" y="2375863"/>
            <a:ext cx="1269900" cy="2084100"/>
          </a:xfrm>
          <a:prstGeom prst="rect">
            <a:avLst/>
          </a:prstGeom>
          <a:noFill/>
          <a:ln>
            <a:noFill/>
          </a:ln>
        </p:spPr>
        <p:txBody>
          <a:bodyPr anchorCtr="0" anchor="t" bIns="0" lIns="0" spcFirstLastPara="1" rIns="0" wrap="square" tIns="0">
            <a:noAutofit/>
          </a:bodyPr>
          <a:lstStyle>
            <a:lvl1pPr indent="-228600" lvl="0" marL="457200" algn="l">
              <a:lnSpc>
                <a:spcPct val="128571"/>
              </a:lnSpc>
              <a:spcBef>
                <a:spcPts val="700"/>
              </a:spcBef>
              <a:spcAft>
                <a:spcPts val="0"/>
              </a:spcAft>
              <a:buClr>
                <a:schemeClr val="dk2"/>
              </a:buClr>
              <a:buSzPts val="900"/>
              <a:buNone/>
              <a:defRPr b="0" sz="1000">
                <a:solidFill>
                  <a:schemeClr val="dk2"/>
                </a:solidFill>
                <a:latin typeface="Quattrocento Sans"/>
                <a:ea typeface="Quattrocento Sans"/>
                <a:cs typeface="Quattrocento Sans"/>
                <a:sym typeface="Quattrocento Sans"/>
              </a:defRPr>
            </a:lvl1pPr>
            <a:lvl2pPr indent="-228600" lvl="1" marL="914400" marR="0" algn="l">
              <a:lnSpc>
                <a:spcPct val="128571"/>
              </a:lnSpc>
              <a:spcBef>
                <a:spcPts val="300"/>
              </a:spcBef>
              <a:spcAft>
                <a:spcPts val="0"/>
              </a:spcAft>
              <a:buClr>
                <a:schemeClr val="dk1"/>
              </a:buClr>
              <a:buSzPts val="900"/>
              <a:buFont typeface="Arial"/>
              <a:buNone/>
              <a:defRPr sz="1000">
                <a:solidFill>
                  <a:schemeClr val="dk1"/>
                </a:solidFill>
              </a:defRPr>
            </a:lvl2pPr>
            <a:lvl3pPr indent="-228600" lvl="2" marL="1371600" algn="l">
              <a:lnSpc>
                <a:spcPct val="100000"/>
              </a:lnSpc>
              <a:spcBef>
                <a:spcPts val="0"/>
              </a:spcBef>
              <a:spcAft>
                <a:spcPts val="0"/>
              </a:spcAft>
              <a:buClr>
                <a:schemeClr val="dk2"/>
              </a:buClr>
              <a:buSzPts val="1200"/>
              <a:buNone/>
              <a:defRPr/>
            </a:lvl3pPr>
            <a:lvl4pPr indent="-228600" lvl="3" marL="1828800" algn="l">
              <a:lnSpc>
                <a:spcPct val="100000"/>
              </a:lnSpc>
              <a:spcBef>
                <a:spcPts val="0"/>
              </a:spcBef>
              <a:spcAft>
                <a:spcPts val="0"/>
              </a:spcAft>
              <a:buClr>
                <a:schemeClr val="dk1"/>
              </a:buClr>
              <a:buSzPts val="1200"/>
              <a:buNone/>
              <a:defRPr/>
            </a:lvl4pPr>
            <a:lvl5pPr indent="-228600" lvl="4" marL="2286000" algn="l">
              <a:lnSpc>
                <a:spcPct val="100000"/>
              </a:lnSpc>
              <a:spcBef>
                <a:spcPts val="0"/>
              </a:spcBef>
              <a:spcAft>
                <a:spcPts val="0"/>
              </a:spcAft>
              <a:buClr>
                <a:schemeClr val="dk1"/>
              </a:buClr>
              <a:buSzPts val="800"/>
              <a:buNone/>
              <a:defRPr/>
            </a:lvl5pPr>
            <a:lvl6pPr indent="-228600" lvl="5" marL="2743200" algn="l">
              <a:lnSpc>
                <a:spcPct val="100000"/>
              </a:lnSpc>
              <a:spcBef>
                <a:spcPts val="300"/>
              </a:spcBef>
              <a:spcAft>
                <a:spcPts val="0"/>
              </a:spcAft>
              <a:buClr>
                <a:schemeClr val="dk1"/>
              </a:buClr>
              <a:buSzPts val="1300"/>
              <a:buNone/>
              <a:defRPr/>
            </a:lvl6pPr>
            <a:lvl7pPr indent="-228600" lvl="6" marL="3200400" algn="l">
              <a:lnSpc>
                <a:spcPct val="100000"/>
              </a:lnSpc>
              <a:spcBef>
                <a:spcPts val="0"/>
              </a:spcBef>
              <a:spcAft>
                <a:spcPts val="0"/>
              </a:spcAft>
              <a:buClr>
                <a:schemeClr val="dk1"/>
              </a:buClr>
              <a:buSzPts val="1300"/>
              <a:buNone/>
              <a:defRPr/>
            </a:lvl7pPr>
            <a:lvl8pPr indent="-311150" lvl="7" marL="3657600" algn="l">
              <a:lnSpc>
                <a:spcPct val="100000"/>
              </a:lnSpc>
              <a:spcBef>
                <a:spcPts val="300"/>
              </a:spcBef>
              <a:spcAft>
                <a:spcPts val="0"/>
              </a:spcAft>
              <a:buClr>
                <a:schemeClr val="dk1"/>
              </a:buClr>
              <a:buSzPts val="1300"/>
              <a:buChar char="•"/>
              <a:defRPr/>
            </a:lvl8pPr>
            <a:lvl9pPr indent="-311150" lvl="8" marL="4114800" algn="l">
              <a:lnSpc>
                <a:spcPct val="100000"/>
              </a:lnSpc>
              <a:spcBef>
                <a:spcPts val="300"/>
              </a:spcBef>
              <a:spcAft>
                <a:spcPts val="0"/>
              </a:spcAft>
              <a:buClr>
                <a:schemeClr val="dk1"/>
              </a:buClr>
              <a:buSzPts val="1300"/>
              <a:buChar char="•"/>
              <a:defRPr/>
            </a:lvl9pPr>
          </a:lstStyle>
          <a:p/>
        </p:txBody>
      </p:sp>
      <p:sp>
        <p:nvSpPr>
          <p:cNvPr id="152" name="Google Shape;152;p32"/>
          <p:cNvSpPr txBox="1"/>
          <p:nvPr>
            <p:ph idx="3" type="body"/>
          </p:nvPr>
        </p:nvSpPr>
        <p:spPr>
          <a:xfrm>
            <a:off x="1783746" y="2375863"/>
            <a:ext cx="1269900" cy="2071500"/>
          </a:xfrm>
          <a:prstGeom prst="rect">
            <a:avLst/>
          </a:prstGeom>
          <a:noFill/>
          <a:ln>
            <a:noFill/>
          </a:ln>
        </p:spPr>
        <p:txBody>
          <a:bodyPr anchorCtr="0" anchor="t" bIns="0" lIns="0" spcFirstLastPara="1" rIns="0" wrap="square" tIns="0">
            <a:noAutofit/>
          </a:bodyPr>
          <a:lstStyle>
            <a:lvl1pPr indent="-228600" lvl="0" marL="457200" marR="0" algn="l">
              <a:lnSpc>
                <a:spcPct val="128571"/>
              </a:lnSpc>
              <a:spcBef>
                <a:spcPts val="700"/>
              </a:spcBef>
              <a:spcAft>
                <a:spcPts val="0"/>
              </a:spcAft>
              <a:buClr>
                <a:schemeClr val="dk2"/>
              </a:buClr>
              <a:buSzPts val="900"/>
              <a:buFont typeface="Noto Sans Symbols"/>
              <a:buNone/>
              <a:defRPr b="0" sz="1000">
                <a:solidFill>
                  <a:schemeClr val="dk2"/>
                </a:solidFill>
                <a:latin typeface="Quattrocento Sans"/>
                <a:ea typeface="Quattrocento Sans"/>
                <a:cs typeface="Quattrocento Sans"/>
                <a:sym typeface="Quattrocento Sans"/>
              </a:defRPr>
            </a:lvl1pPr>
            <a:lvl2pPr indent="-228600" lvl="1" marL="914400" marR="0" algn="l">
              <a:lnSpc>
                <a:spcPct val="128571"/>
              </a:lnSpc>
              <a:spcBef>
                <a:spcPts val="300"/>
              </a:spcBef>
              <a:spcAft>
                <a:spcPts val="0"/>
              </a:spcAft>
              <a:buClr>
                <a:schemeClr val="dk1"/>
              </a:buClr>
              <a:buSzPts val="900"/>
              <a:buFont typeface="Arial"/>
              <a:buNone/>
              <a:defRPr sz="1000">
                <a:solidFill>
                  <a:schemeClr val="dk1"/>
                </a:solidFill>
              </a:defRPr>
            </a:lvl2pPr>
            <a:lvl3pPr indent="-228600" lvl="2" marL="1371600" algn="l">
              <a:lnSpc>
                <a:spcPct val="100000"/>
              </a:lnSpc>
              <a:spcBef>
                <a:spcPts val="0"/>
              </a:spcBef>
              <a:spcAft>
                <a:spcPts val="0"/>
              </a:spcAft>
              <a:buClr>
                <a:schemeClr val="dk2"/>
              </a:buClr>
              <a:buSzPts val="1200"/>
              <a:buNone/>
              <a:defRPr/>
            </a:lvl3pPr>
            <a:lvl4pPr indent="-228600" lvl="3" marL="1828800" algn="l">
              <a:lnSpc>
                <a:spcPct val="100000"/>
              </a:lnSpc>
              <a:spcBef>
                <a:spcPts val="0"/>
              </a:spcBef>
              <a:spcAft>
                <a:spcPts val="0"/>
              </a:spcAft>
              <a:buClr>
                <a:schemeClr val="dk1"/>
              </a:buClr>
              <a:buSzPts val="1200"/>
              <a:buNone/>
              <a:defRPr/>
            </a:lvl4pPr>
            <a:lvl5pPr indent="-228600" lvl="4" marL="2286000" algn="l">
              <a:lnSpc>
                <a:spcPct val="100000"/>
              </a:lnSpc>
              <a:spcBef>
                <a:spcPts val="0"/>
              </a:spcBef>
              <a:spcAft>
                <a:spcPts val="0"/>
              </a:spcAft>
              <a:buClr>
                <a:schemeClr val="dk1"/>
              </a:buClr>
              <a:buSzPts val="800"/>
              <a:buNone/>
              <a:defRPr/>
            </a:lvl5pPr>
            <a:lvl6pPr indent="-228600" lvl="5" marL="2743200" algn="l">
              <a:lnSpc>
                <a:spcPct val="100000"/>
              </a:lnSpc>
              <a:spcBef>
                <a:spcPts val="300"/>
              </a:spcBef>
              <a:spcAft>
                <a:spcPts val="0"/>
              </a:spcAft>
              <a:buClr>
                <a:schemeClr val="dk1"/>
              </a:buClr>
              <a:buSzPts val="1300"/>
              <a:buNone/>
              <a:defRPr/>
            </a:lvl6pPr>
            <a:lvl7pPr indent="-228600" lvl="6" marL="3200400" algn="l">
              <a:lnSpc>
                <a:spcPct val="100000"/>
              </a:lnSpc>
              <a:spcBef>
                <a:spcPts val="0"/>
              </a:spcBef>
              <a:spcAft>
                <a:spcPts val="0"/>
              </a:spcAft>
              <a:buClr>
                <a:schemeClr val="dk1"/>
              </a:buClr>
              <a:buSzPts val="1300"/>
              <a:buNone/>
              <a:defRPr/>
            </a:lvl7pPr>
            <a:lvl8pPr indent="-311150" lvl="7" marL="3657600" algn="l">
              <a:lnSpc>
                <a:spcPct val="100000"/>
              </a:lnSpc>
              <a:spcBef>
                <a:spcPts val="300"/>
              </a:spcBef>
              <a:spcAft>
                <a:spcPts val="0"/>
              </a:spcAft>
              <a:buClr>
                <a:schemeClr val="dk1"/>
              </a:buClr>
              <a:buSzPts val="1300"/>
              <a:buChar char="•"/>
              <a:defRPr/>
            </a:lvl8pPr>
            <a:lvl9pPr indent="-311150" lvl="8" marL="4114800" algn="l">
              <a:lnSpc>
                <a:spcPct val="100000"/>
              </a:lnSpc>
              <a:spcBef>
                <a:spcPts val="300"/>
              </a:spcBef>
              <a:spcAft>
                <a:spcPts val="0"/>
              </a:spcAft>
              <a:buClr>
                <a:schemeClr val="dk1"/>
              </a:buClr>
              <a:buSzPts val="1300"/>
              <a:buChar char="•"/>
              <a:defRPr/>
            </a:lvl9pPr>
          </a:lstStyle>
          <a:p/>
        </p:txBody>
      </p:sp>
      <p:sp>
        <p:nvSpPr>
          <p:cNvPr id="153" name="Google Shape;153;p32"/>
          <p:cNvSpPr txBox="1"/>
          <p:nvPr>
            <p:ph idx="4" type="body"/>
          </p:nvPr>
        </p:nvSpPr>
        <p:spPr>
          <a:xfrm>
            <a:off x="3225496" y="2375863"/>
            <a:ext cx="1269900" cy="2071500"/>
          </a:xfrm>
          <a:prstGeom prst="rect">
            <a:avLst/>
          </a:prstGeom>
          <a:noFill/>
          <a:ln>
            <a:noFill/>
          </a:ln>
        </p:spPr>
        <p:txBody>
          <a:bodyPr anchorCtr="0" anchor="t" bIns="0" lIns="0" spcFirstLastPara="1" rIns="0" wrap="square" tIns="0">
            <a:noAutofit/>
          </a:bodyPr>
          <a:lstStyle>
            <a:lvl1pPr indent="-228600" lvl="0" marL="457200" marR="0" algn="l">
              <a:lnSpc>
                <a:spcPct val="128571"/>
              </a:lnSpc>
              <a:spcBef>
                <a:spcPts val="700"/>
              </a:spcBef>
              <a:spcAft>
                <a:spcPts val="0"/>
              </a:spcAft>
              <a:buClr>
                <a:schemeClr val="dk2"/>
              </a:buClr>
              <a:buSzPts val="900"/>
              <a:buFont typeface="Noto Sans Symbols"/>
              <a:buNone/>
              <a:defRPr b="0" sz="1000">
                <a:solidFill>
                  <a:schemeClr val="dk2"/>
                </a:solidFill>
                <a:latin typeface="Quattrocento Sans"/>
                <a:ea typeface="Quattrocento Sans"/>
                <a:cs typeface="Quattrocento Sans"/>
                <a:sym typeface="Quattrocento Sans"/>
              </a:defRPr>
            </a:lvl1pPr>
            <a:lvl2pPr indent="-228600" lvl="1" marL="914400" marR="0" algn="l">
              <a:lnSpc>
                <a:spcPct val="128571"/>
              </a:lnSpc>
              <a:spcBef>
                <a:spcPts val="300"/>
              </a:spcBef>
              <a:spcAft>
                <a:spcPts val="0"/>
              </a:spcAft>
              <a:buClr>
                <a:schemeClr val="dk1"/>
              </a:buClr>
              <a:buSzPts val="900"/>
              <a:buFont typeface="Arial"/>
              <a:buNone/>
              <a:defRPr sz="1000">
                <a:solidFill>
                  <a:schemeClr val="dk1"/>
                </a:solidFill>
              </a:defRPr>
            </a:lvl2pPr>
            <a:lvl3pPr indent="-228600" lvl="2" marL="1371600" algn="l">
              <a:lnSpc>
                <a:spcPct val="100000"/>
              </a:lnSpc>
              <a:spcBef>
                <a:spcPts val="0"/>
              </a:spcBef>
              <a:spcAft>
                <a:spcPts val="0"/>
              </a:spcAft>
              <a:buClr>
                <a:schemeClr val="dk2"/>
              </a:buClr>
              <a:buSzPts val="1200"/>
              <a:buNone/>
              <a:defRPr/>
            </a:lvl3pPr>
            <a:lvl4pPr indent="-228600" lvl="3" marL="1828800" algn="l">
              <a:lnSpc>
                <a:spcPct val="100000"/>
              </a:lnSpc>
              <a:spcBef>
                <a:spcPts val="0"/>
              </a:spcBef>
              <a:spcAft>
                <a:spcPts val="0"/>
              </a:spcAft>
              <a:buClr>
                <a:schemeClr val="dk1"/>
              </a:buClr>
              <a:buSzPts val="1200"/>
              <a:buNone/>
              <a:defRPr/>
            </a:lvl4pPr>
            <a:lvl5pPr indent="-228600" lvl="4" marL="2286000" algn="l">
              <a:lnSpc>
                <a:spcPct val="100000"/>
              </a:lnSpc>
              <a:spcBef>
                <a:spcPts val="0"/>
              </a:spcBef>
              <a:spcAft>
                <a:spcPts val="0"/>
              </a:spcAft>
              <a:buClr>
                <a:schemeClr val="dk1"/>
              </a:buClr>
              <a:buSzPts val="800"/>
              <a:buNone/>
              <a:defRPr/>
            </a:lvl5pPr>
            <a:lvl6pPr indent="-228600" lvl="5" marL="2743200" algn="l">
              <a:lnSpc>
                <a:spcPct val="100000"/>
              </a:lnSpc>
              <a:spcBef>
                <a:spcPts val="300"/>
              </a:spcBef>
              <a:spcAft>
                <a:spcPts val="0"/>
              </a:spcAft>
              <a:buClr>
                <a:schemeClr val="dk1"/>
              </a:buClr>
              <a:buSzPts val="1300"/>
              <a:buNone/>
              <a:defRPr/>
            </a:lvl6pPr>
            <a:lvl7pPr indent="-228600" lvl="6" marL="3200400" algn="l">
              <a:lnSpc>
                <a:spcPct val="100000"/>
              </a:lnSpc>
              <a:spcBef>
                <a:spcPts val="0"/>
              </a:spcBef>
              <a:spcAft>
                <a:spcPts val="0"/>
              </a:spcAft>
              <a:buClr>
                <a:schemeClr val="dk1"/>
              </a:buClr>
              <a:buSzPts val="1300"/>
              <a:buNone/>
              <a:defRPr/>
            </a:lvl7pPr>
            <a:lvl8pPr indent="-311150" lvl="7" marL="3657600" algn="l">
              <a:lnSpc>
                <a:spcPct val="100000"/>
              </a:lnSpc>
              <a:spcBef>
                <a:spcPts val="300"/>
              </a:spcBef>
              <a:spcAft>
                <a:spcPts val="0"/>
              </a:spcAft>
              <a:buClr>
                <a:schemeClr val="dk1"/>
              </a:buClr>
              <a:buSzPts val="1300"/>
              <a:buChar char="•"/>
              <a:defRPr/>
            </a:lvl8pPr>
            <a:lvl9pPr indent="-311150" lvl="8" marL="4114800" algn="l">
              <a:lnSpc>
                <a:spcPct val="100000"/>
              </a:lnSpc>
              <a:spcBef>
                <a:spcPts val="300"/>
              </a:spcBef>
              <a:spcAft>
                <a:spcPts val="0"/>
              </a:spcAft>
              <a:buClr>
                <a:schemeClr val="dk1"/>
              </a:buClr>
              <a:buSzPts val="1300"/>
              <a:buChar char="•"/>
              <a:defRPr/>
            </a:lvl9pPr>
          </a:lstStyle>
          <a:p/>
        </p:txBody>
      </p:sp>
      <p:sp>
        <p:nvSpPr>
          <p:cNvPr id="154" name="Google Shape;154;p32"/>
          <p:cNvSpPr txBox="1"/>
          <p:nvPr>
            <p:ph idx="5" type="body"/>
          </p:nvPr>
        </p:nvSpPr>
        <p:spPr>
          <a:xfrm>
            <a:off x="4667246" y="2375863"/>
            <a:ext cx="1269900" cy="2071500"/>
          </a:xfrm>
          <a:prstGeom prst="rect">
            <a:avLst/>
          </a:prstGeom>
          <a:noFill/>
          <a:ln>
            <a:noFill/>
          </a:ln>
        </p:spPr>
        <p:txBody>
          <a:bodyPr anchorCtr="0" anchor="t" bIns="0" lIns="0" spcFirstLastPara="1" rIns="0" wrap="square" tIns="0">
            <a:noAutofit/>
          </a:bodyPr>
          <a:lstStyle>
            <a:lvl1pPr indent="-228600" lvl="0" marL="457200" marR="0" algn="l">
              <a:lnSpc>
                <a:spcPct val="128571"/>
              </a:lnSpc>
              <a:spcBef>
                <a:spcPts val="700"/>
              </a:spcBef>
              <a:spcAft>
                <a:spcPts val="0"/>
              </a:spcAft>
              <a:buClr>
                <a:schemeClr val="dk2"/>
              </a:buClr>
              <a:buSzPts val="900"/>
              <a:buFont typeface="Noto Sans Symbols"/>
              <a:buNone/>
              <a:defRPr b="0" sz="1000">
                <a:solidFill>
                  <a:schemeClr val="dk2"/>
                </a:solidFill>
                <a:latin typeface="Quattrocento Sans"/>
                <a:ea typeface="Quattrocento Sans"/>
                <a:cs typeface="Quattrocento Sans"/>
                <a:sym typeface="Quattrocento Sans"/>
              </a:defRPr>
            </a:lvl1pPr>
            <a:lvl2pPr indent="-228600" lvl="1" marL="914400" marR="0" algn="l">
              <a:lnSpc>
                <a:spcPct val="128571"/>
              </a:lnSpc>
              <a:spcBef>
                <a:spcPts val="300"/>
              </a:spcBef>
              <a:spcAft>
                <a:spcPts val="0"/>
              </a:spcAft>
              <a:buClr>
                <a:schemeClr val="dk1"/>
              </a:buClr>
              <a:buSzPts val="900"/>
              <a:buFont typeface="Arial"/>
              <a:buNone/>
              <a:defRPr sz="1000">
                <a:solidFill>
                  <a:schemeClr val="dk1"/>
                </a:solidFill>
              </a:defRPr>
            </a:lvl2pPr>
            <a:lvl3pPr indent="-228600" lvl="2" marL="1371600" algn="l">
              <a:lnSpc>
                <a:spcPct val="100000"/>
              </a:lnSpc>
              <a:spcBef>
                <a:spcPts val="0"/>
              </a:spcBef>
              <a:spcAft>
                <a:spcPts val="0"/>
              </a:spcAft>
              <a:buClr>
                <a:schemeClr val="dk2"/>
              </a:buClr>
              <a:buSzPts val="1200"/>
              <a:buNone/>
              <a:defRPr/>
            </a:lvl3pPr>
            <a:lvl4pPr indent="-228600" lvl="3" marL="1828800" algn="l">
              <a:lnSpc>
                <a:spcPct val="100000"/>
              </a:lnSpc>
              <a:spcBef>
                <a:spcPts val="0"/>
              </a:spcBef>
              <a:spcAft>
                <a:spcPts val="0"/>
              </a:spcAft>
              <a:buClr>
                <a:schemeClr val="dk1"/>
              </a:buClr>
              <a:buSzPts val="1200"/>
              <a:buNone/>
              <a:defRPr/>
            </a:lvl4pPr>
            <a:lvl5pPr indent="-228600" lvl="4" marL="2286000" algn="l">
              <a:lnSpc>
                <a:spcPct val="100000"/>
              </a:lnSpc>
              <a:spcBef>
                <a:spcPts val="0"/>
              </a:spcBef>
              <a:spcAft>
                <a:spcPts val="0"/>
              </a:spcAft>
              <a:buClr>
                <a:schemeClr val="dk1"/>
              </a:buClr>
              <a:buSzPts val="800"/>
              <a:buNone/>
              <a:defRPr/>
            </a:lvl5pPr>
            <a:lvl6pPr indent="-228600" lvl="5" marL="2743200" algn="l">
              <a:lnSpc>
                <a:spcPct val="100000"/>
              </a:lnSpc>
              <a:spcBef>
                <a:spcPts val="300"/>
              </a:spcBef>
              <a:spcAft>
                <a:spcPts val="0"/>
              </a:spcAft>
              <a:buClr>
                <a:schemeClr val="dk1"/>
              </a:buClr>
              <a:buSzPts val="1300"/>
              <a:buNone/>
              <a:defRPr/>
            </a:lvl6pPr>
            <a:lvl7pPr indent="-228600" lvl="6" marL="3200400" algn="l">
              <a:lnSpc>
                <a:spcPct val="100000"/>
              </a:lnSpc>
              <a:spcBef>
                <a:spcPts val="0"/>
              </a:spcBef>
              <a:spcAft>
                <a:spcPts val="0"/>
              </a:spcAft>
              <a:buClr>
                <a:schemeClr val="dk1"/>
              </a:buClr>
              <a:buSzPts val="1300"/>
              <a:buNone/>
              <a:defRPr/>
            </a:lvl7pPr>
            <a:lvl8pPr indent="-311150" lvl="7" marL="3657600" algn="l">
              <a:lnSpc>
                <a:spcPct val="100000"/>
              </a:lnSpc>
              <a:spcBef>
                <a:spcPts val="300"/>
              </a:spcBef>
              <a:spcAft>
                <a:spcPts val="0"/>
              </a:spcAft>
              <a:buClr>
                <a:schemeClr val="dk1"/>
              </a:buClr>
              <a:buSzPts val="1300"/>
              <a:buChar char="•"/>
              <a:defRPr/>
            </a:lvl8pPr>
            <a:lvl9pPr indent="-311150" lvl="8" marL="4114800" algn="l">
              <a:lnSpc>
                <a:spcPct val="100000"/>
              </a:lnSpc>
              <a:spcBef>
                <a:spcPts val="300"/>
              </a:spcBef>
              <a:spcAft>
                <a:spcPts val="0"/>
              </a:spcAft>
              <a:buClr>
                <a:schemeClr val="dk1"/>
              </a:buClr>
              <a:buSzPts val="1300"/>
              <a:buChar char="•"/>
              <a:defRPr/>
            </a:lvl9pPr>
          </a:lstStyle>
          <a:p/>
        </p:txBody>
      </p:sp>
      <p:sp>
        <p:nvSpPr>
          <p:cNvPr id="155" name="Google Shape;155;p32"/>
          <p:cNvSpPr txBox="1"/>
          <p:nvPr>
            <p:ph idx="6" type="body"/>
          </p:nvPr>
        </p:nvSpPr>
        <p:spPr>
          <a:xfrm>
            <a:off x="6108996" y="2375863"/>
            <a:ext cx="1269900" cy="2071500"/>
          </a:xfrm>
          <a:prstGeom prst="rect">
            <a:avLst/>
          </a:prstGeom>
          <a:noFill/>
          <a:ln>
            <a:noFill/>
          </a:ln>
        </p:spPr>
        <p:txBody>
          <a:bodyPr anchorCtr="0" anchor="t" bIns="0" lIns="0" spcFirstLastPara="1" rIns="0" wrap="square" tIns="0">
            <a:noAutofit/>
          </a:bodyPr>
          <a:lstStyle>
            <a:lvl1pPr indent="-228600" lvl="0" marL="457200" marR="0" algn="l">
              <a:lnSpc>
                <a:spcPct val="128571"/>
              </a:lnSpc>
              <a:spcBef>
                <a:spcPts val="700"/>
              </a:spcBef>
              <a:spcAft>
                <a:spcPts val="0"/>
              </a:spcAft>
              <a:buClr>
                <a:schemeClr val="dk2"/>
              </a:buClr>
              <a:buSzPts val="900"/>
              <a:buFont typeface="Noto Sans Symbols"/>
              <a:buNone/>
              <a:defRPr b="0" sz="1000">
                <a:solidFill>
                  <a:schemeClr val="dk2"/>
                </a:solidFill>
                <a:latin typeface="Quattrocento Sans"/>
                <a:ea typeface="Quattrocento Sans"/>
                <a:cs typeface="Quattrocento Sans"/>
                <a:sym typeface="Quattrocento Sans"/>
              </a:defRPr>
            </a:lvl1pPr>
            <a:lvl2pPr indent="-228600" lvl="1" marL="914400" marR="0" algn="l">
              <a:lnSpc>
                <a:spcPct val="128571"/>
              </a:lnSpc>
              <a:spcBef>
                <a:spcPts val="300"/>
              </a:spcBef>
              <a:spcAft>
                <a:spcPts val="0"/>
              </a:spcAft>
              <a:buClr>
                <a:schemeClr val="dk1"/>
              </a:buClr>
              <a:buSzPts val="900"/>
              <a:buFont typeface="Arial"/>
              <a:buNone/>
              <a:defRPr sz="1000">
                <a:solidFill>
                  <a:schemeClr val="dk1"/>
                </a:solidFill>
              </a:defRPr>
            </a:lvl2pPr>
            <a:lvl3pPr indent="-228600" lvl="2" marL="1371600" algn="l">
              <a:lnSpc>
                <a:spcPct val="100000"/>
              </a:lnSpc>
              <a:spcBef>
                <a:spcPts val="0"/>
              </a:spcBef>
              <a:spcAft>
                <a:spcPts val="0"/>
              </a:spcAft>
              <a:buClr>
                <a:schemeClr val="dk2"/>
              </a:buClr>
              <a:buSzPts val="1200"/>
              <a:buNone/>
              <a:defRPr/>
            </a:lvl3pPr>
            <a:lvl4pPr indent="-228600" lvl="3" marL="1828800" algn="l">
              <a:lnSpc>
                <a:spcPct val="100000"/>
              </a:lnSpc>
              <a:spcBef>
                <a:spcPts val="0"/>
              </a:spcBef>
              <a:spcAft>
                <a:spcPts val="0"/>
              </a:spcAft>
              <a:buClr>
                <a:schemeClr val="dk1"/>
              </a:buClr>
              <a:buSzPts val="1200"/>
              <a:buNone/>
              <a:defRPr/>
            </a:lvl4pPr>
            <a:lvl5pPr indent="-228600" lvl="4" marL="2286000" algn="l">
              <a:lnSpc>
                <a:spcPct val="100000"/>
              </a:lnSpc>
              <a:spcBef>
                <a:spcPts val="0"/>
              </a:spcBef>
              <a:spcAft>
                <a:spcPts val="0"/>
              </a:spcAft>
              <a:buClr>
                <a:schemeClr val="dk1"/>
              </a:buClr>
              <a:buSzPts val="800"/>
              <a:buNone/>
              <a:defRPr/>
            </a:lvl5pPr>
            <a:lvl6pPr indent="-228600" lvl="5" marL="2743200" algn="l">
              <a:lnSpc>
                <a:spcPct val="100000"/>
              </a:lnSpc>
              <a:spcBef>
                <a:spcPts val="300"/>
              </a:spcBef>
              <a:spcAft>
                <a:spcPts val="0"/>
              </a:spcAft>
              <a:buClr>
                <a:schemeClr val="dk1"/>
              </a:buClr>
              <a:buSzPts val="1300"/>
              <a:buNone/>
              <a:defRPr/>
            </a:lvl6pPr>
            <a:lvl7pPr indent="-228600" lvl="6" marL="3200400" algn="l">
              <a:lnSpc>
                <a:spcPct val="100000"/>
              </a:lnSpc>
              <a:spcBef>
                <a:spcPts val="0"/>
              </a:spcBef>
              <a:spcAft>
                <a:spcPts val="0"/>
              </a:spcAft>
              <a:buClr>
                <a:schemeClr val="dk1"/>
              </a:buClr>
              <a:buSzPts val="1300"/>
              <a:buNone/>
              <a:defRPr/>
            </a:lvl7pPr>
            <a:lvl8pPr indent="-311150" lvl="7" marL="3657600" algn="l">
              <a:lnSpc>
                <a:spcPct val="100000"/>
              </a:lnSpc>
              <a:spcBef>
                <a:spcPts val="300"/>
              </a:spcBef>
              <a:spcAft>
                <a:spcPts val="0"/>
              </a:spcAft>
              <a:buClr>
                <a:schemeClr val="dk1"/>
              </a:buClr>
              <a:buSzPts val="1300"/>
              <a:buChar char="•"/>
              <a:defRPr/>
            </a:lvl8pPr>
            <a:lvl9pPr indent="-311150" lvl="8" marL="4114800" algn="l">
              <a:lnSpc>
                <a:spcPct val="100000"/>
              </a:lnSpc>
              <a:spcBef>
                <a:spcPts val="300"/>
              </a:spcBef>
              <a:spcAft>
                <a:spcPts val="0"/>
              </a:spcAft>
              <a:buClr>
                <a:schemeClr val="dk1"/>
              </a:buClr>
              <a:buSzPts val="1300"/>
              <a:buChar char="•"/>
              <a:defRPr/>
            </a:lvl9pPr>
          </a:lstStyle>
          <a:p/>
        </p:txBody>
      </p:sp>
      <p:sp>
        <p:nvSpPr>
          <p:cNvPr id="156" name="Google Shape;156;p32"/>
          <p:cNvSpPr txBox="1"/>
          <p:nvPr>
            <p:ph idx="7" type="body"/>
          </p:nvPr>
        </p:nvSpPr>
        <p:spPr>
          <a:xfrm>
            <a:off x="7550746" y="2375863"/>
            <a:ext cx="1269900" cy="2071500"/>
          </a:xfrm>
          <a:prstGeom prst="rect">
            <a:avLst/>
          </a:prstGeom>
          <a:noFill/>
          <a:ln>
            <a:noFill/>
          </a:ln>
        </p:spPr>
        <p:txBody>
          <a:bodyPr anchorCtr="0" anchor="t" bIns="0" lIns="0" spcFirstLastPara="1" rIns="0" wrap="square" tIns="0">
            <a:noAutofit/>
          </a:bodyPr>
          <a:lstStyle>
            <a:lvl1pPr indent="-228600" lvl="0" marL="457200" marR="0" algn="l">
              <a:lnSpc>
                <a:spcPct val="128571"/>
              </a:lnSpc>
              <a:spcBef>
                <a:spcPts val="700"/>
              </a:spcBef>
              <a:spcAft>
                <a:spcPts val="0"/>
              </a:spcAft>
              <a:buClr>
                <a:schemeClr val="dk2"/>
              </a:buClr>
              <a:buSzPts val="900"/>
              <a:buFont typeface="Noto Sans Symbols"/>
              <a:buNone/>
              <a:defRPr b="0" sz="1000">
                <a:solidFill>
                  <a:schemeClr val="dk2"/>
                </a:solidFill>
                <a:latin typeface="Quattrocento Sans"/>
                <a:ea typeface="Quattrocento Sans"/>
                <a:cs typeface="Quattrocento Sans"/>
                <a:sym typeface="Quattrocento Sans"/>
              </a:defRPr>
            </a:lvl1pPr>
            <a:lvl2pPr indent="-228600" lvl="1" marL="914400" marR="0" algn="l">
              <a:lnSpc>
                <a:spcPct val="128571"/>
              </a:lnSpc>
              <a:spcBef>
                <a:spcPts val="300"/>
              </a:spcBef>
              <a:spcAft>
                <a:spcPts val="0"/>
              </a:spcAft>
              <a:buClr>
                <a:schemeClr val="dk1"/>
              </a:buClr>
              <a:buSzPts val="900"/>
              <a:buFont typeface="Arial"/>
              <a:buNone/>
              <a:defRPr sz="1000">
                <a:solidFill>
                  <a:schemeClr val="dk1"/>
                </a:solidFill>
              </a:defRPr>
            </a:lvl2pPr>
            <a:lvl3pPr indent="-228600" lvl="2" marL="1371600" algn="l">
              <a:lnSpc>
                <a:spcPct val="100000"/>
              </a:lnSpc>
              <a:spcBef>
                <a:spcPts val="0"/>
              </a:spcBef>
              <a:spcAft>
                <a:spcPts val="0"/>
              </a:spcAft>
              <a:buClr>
                <a:schemeClr val="dk2"/>
              </a:buClr>
              <a:buSzPts val="1200"/>
              <a:buNone/>
              <a:defRPr/>
            </a:lvl3pPr>
            <a:lvl4pPr indent="-228600" lvl="3" marL="1828800" algn="l">
              <a:lnSpc>
                <a:spcPct val="100000"/>
              </a:lnSpc>
              <a:spcBef>
                <a:spcPts val="0"/>
              </a:spcBef>
              <a:spcAft>
                <a:spcPts val="0"/>
              </a:spcAft>
              <a:buClr>
                <a:schemeClr val="dk1"/>
              </a:buClr>
              <a:buSzPts val="1200"/>
              <a:buNone/>
              <a:defRPr/>
            </a:lvl4pPr>
            <a:lvl5pPr indent="-228600" lvl="4" marL="2286000" algn="l">
              <a:lnSpc>
                <a:spcPct val="100000"/>
              </a:lnSpc>
              <a:spcBef>
                <a:spcPts val="0"/>
              </a:spcBef>
              <a:spcAft>
                <a:spcPts val="0"/>
              </a:spcAft>
              <a:buClr>
                <a:schemeClr val="dk1"/>
              </a:buClr>
              <a:buSzPts val="800"/>
              <a:buNone/>
              <a:defRPr/>
            </a:lvl5pPr>
            <a:lvl6pPr indent="-228600" lvl="5" marL="2743200" algn="l">
              <a:lnSpc>
                <a:spcPct val="100000"/>
              </a:lnSpc>
              <a:spcBef>
                <a:spcPts val="300"/>
              </a:spcBef>
              <a:spcAft>
                <a:spcPts val="0"/>
              </a:spcAft>
              <a:buClr>
                <a:schemeClr val="dk1"/>
              </a:buClr>
              <a:buSzPts val="1300"/>
              <a:buNone/>
              <a:defRPr/>
            </a:lvl6pPr>
            <a:lvl7pPr indent="-228600" lvl="6" marL="3200400" algn="l">
              <a:lnSpc>
                <a:spcPct val="100000"/>
              </a:lnSpc>
              <a:spcBef>
                <a:spcPts val="0"/>
              </a:spcBef>
              <a:spcAft>
                <a:spcPts val="0"/>
              </a:spcAft>
              <a:buClr>
                <a:schemeClr val="dk1"/>
              </a:buClr>
              <a:buSzPts val="1300"/>
              <a:buNone/>
              <a:defRPr/>
            </a:lvl7pPr>
            <a:lvl8pPr indent="-311150" lvl="7" marL="3657600" algn="l">
              <a:lnSpc>
                <a:spcPct val="100000"/>
              </a:lnSpc>
              <a:spcBef>
                <a:spcPts val="300"/>
              </a:spcBef>
              <a:spcAft>
                <a:spcPts val="0"/>
              </a:spcAft>
              <a:buClr>
                <a:schemeClr val="dk1"/>
              </a:buClr>
              <a:buSzPts val="1300"/>
              <a:buChar char="•"/>
              <a:defRPr/>
            </a:lvl8pPr>
            <a:lvl9pPr indent="-311150" lvl="8" marL="4114800" algn="l">
              <a:lnSpc>
                <a:spcPct val="100000"/>
              </a:lnSpc>
              <a:spcBef>
                <a:spcPts val="300"/>
              </a:spcBef>
              <a:spcAft>
                <a:spcPts val="0"/>
              </a:spcAft>
              <a:buClr>
                <a:schemeClr val="dk1"/>
              </a:buClr>
              <a:buSzPts val="1300"/>
              <a:buChar char="•"/>
              <a:defRPr/>
            </a:lvl9pPr>
          </a:lstStyle>
          <a:p/>
        </p:txBody>
      </p:sp>
      <p:sp>
        <p:nvSpPr>
          <p:cNvPr id="157" name="Google Shape;157;p32"/>
          <p:cNvSpPr txBox="1"/>
          <p:nvPr>
            <p:ph idx="8" type="body"/>
          </p:nvPr>
        </p:nvSpPr>
        <p:spPr>
          <a:xfrm>
            <a:off x="1783746" y="1619164"/>
            <a:ext cx="1269900" cy="672000"/>
          </a:xfrm>
          <a:prstGeom prst="rect">
            <a:avLst/>
          </a:prstGeom>
          <a:noFill/>
          <a:ln>
            <a:noFill/>
          </a:ln>
        </p:spPr>
        <p:txBody>
          <a:bodyPr anchorCtr="0" anchor="t" bIns="67225" lIns="0" spcFirstLastPara="1" rIns="107575" wrap="square" tIns="67225">
            <a:noAutofit/>
          </a:bodyPr>
          <a:lstStyle>
            <a:lvl1pPr indent="-228600" lvl="0" marL="457200" algn="l">
              <a:lnSpc>
                <a:spcPct val="100000"/>
              </a:lnSpc>
              <a:spcBef>
                <a:spcPts val="0"/>
              </a:spcBef>
              <a:spcAft>
                <a:spcPts val="0"/>
              </a:spcAft>
              <a:buClr>
                <a:schemeClr val="dk1"/>
              </a:buClr>
              <a:buSzPts val="1300"/>
              <a:buNone/>
              <a:defRPr sz="1500"/>
            </a:lvl1pPr>
            <a:lvl2pPr indent="-228600" lvl="1" marL="914400" algn="l">
              <a:lnSpc>
                <a:spcPct val="100000"/>
              </a:lnSpc>
              <a:spcBef>
                <a:spcPts val="0"/>
              </a:spcBef>
              <a:spcAft>
                <a:spcPts val="0"/>
              </a:spcAft>
              <a:buClr>
                <a:schemeClr val="dk1"/>
              </a:buClr>
              <a:buSzPts val="1200"/>
              <a:buNone/>
              <a:defRPr/>
            </a:lvl2pPr>
            <a:lvl3pPr indent="-228600" lvl="2" marL="1371600" algn="l">
              <a:lnSpc>
                <a:spcPct val="100000"/>
              </a:lnSpc>
              <a:spcBef>
                <a:spcPts val="0"/>
              </a:spcBef>
              <a:spcAft>
                <a:spcPts val="0"/>
              </a:spcAft>
              <a:buClr>
                <a:schemeClr val="dk2"/>
              </a:buClr>
              <a:buSzPts val="1200"/>
              <a:buNone/>
              <a:defRPr/>
            </a:lvl3pPr>
            <a:lvl4pPr indent="-228600" lvl="3" marL="1828800" algn="l">
              <a:lnSpc>
                <a:spcPct val="100000"/>
              </a:lnSpc>
              <a:spcBef>
                <a:spcPts val="0"/>
              </a:spcBef>
              <a:spcAft>
                <a:spcPts val="0"/>
              </a:spcAft>
              <a:buClr>
                <a:schemeClr val="dk1"/>
              </a:buClr>
              <a:buSzPts val="1200"/>
              <a:buNone/>
              <a:defRPr/>
            </a:lvl4pPr>
            <a:lvl5pPr indent="-228600" lvl="4" marL="2286000" algn="l">
              <a:lnSpc>
                <a:spcPct val="100000"/>
              </a:lnSpc>
              <a:spcBef>
                <a:spcPts val="0"/>
              </a:spcBef>
              <a:spcAft>
                <a:spcPts val="0"/>
              </a:spcAft>
              <a:buClr>
                <a:schemeClr val="dk1"/>
              </a:buClr>
              <a:buSzPts val="1200"/>
              <a:buNone/>
              <a:defRPr/>
            </a:lvl5pPr>
            <a:lvl6pPr indent="-228600" lvl="5" marL="2743200" algn="l">
              <a:lnSpc>
                <a:spcPct val="100000"/>
              </a:lnSpc>
              <a:spcBef>
                <a:spcPts val="300"/>
              </a:spcBef>
              <a:spcAft>
                <a:spcPts val="0"/>
              </a:spcAft>
              <a:buClr>
                <a:schemeClr val="dk1"/>
              </a:buClr>
              <a:buSzPts val="1300"/>
              <a:buNone/>
              <a:defRPr/>
            </a:lvl6pPr>
            <a:lvl7pPr indent="-228600" lvl="6" marL="3200400" algn="l">
              <a:lnSpc>
                <a:spcPct val="100000"/>
              </a:lnSpc>
              <a:spcBef>
                <a:spcPts val="0"/>
              </a:spcBef>
              <a:spcAft>
                <a:spcPts val="0"/>
              </a:spcAft>
              <a:buClr>
                <a:schemeClr val="dk1"/>
              </a:buClr>
              <a:buSzPts val="1300"/>
              <a:buNone/>
              <a:defRPr/>
            </a:lvl7pPr>
            <a:lvl8pPr indent="-311150" lvl="7" marL="3657600" algn="l">
              <a:lnSpc>
                <a:spcPct val="100000"/>
              </a:lnSpc>
              <a:spcBef>
                <a:spcPts val="300"/>
              </a:spcBef>
              <a:spcAft>
                <a:spcPts val="0"/>
              </a:spcAft>
              <a:buClr>
                <a:schemeClr val="dk1"/>
              </a:buClr>
              <a:buSzPts val="1300"/>
              <a:buChar char="•"/>
              <a:defRPr/>
            </a:lvl8pPr>
            <a:lvl9pPr indent="-311150" lvl="8" marL="4114800" algn="l">
              <a:lnSpc>
                <a:spcPct val="100000"/>
              </a:lnSpc>
              <a:spcBef>
                <a:spcPts val="300"/>
              </a:spcBef>
              <a:spcAft>
                <a:spcPts val="0"/>
              </a:spcAft>
              <a:buClr>
                <a:schemeClr val="dk1"/>
              </a:buClr>
              <a:buSzPts val="1300"/>
              <a:buChar char="•"/>
              <a:defRPr/>
            </a:lvl9pPr>
          </a:lstStyle>
          <a:p/>
        </p:txBody>
      </p:sp>
      <p:sp>
        <p:nvSpPr>
          <p:cNvPr id="158" name="Google Shape;158;p32"/>
          <p:cNvSpPr txBox="1"/>
          <p:nvPr>
            <p:ph idx="9" type="body"/>
          </p:nvPr>
        </p:nvSpPr>
        <p:spPr>
          <a:xfrm>
            <a:off x="3225496" y="1619164"/>
            <a:ext cx="1269900" cy="672000"/>
          </a:xfrm>
          <a:prstGeom prst="rect">
            <a:avLst/>
          </a:prstGeom>
          <a:noFill/>
          <a:ln>
            <a:noFill/>
          </a:ln>
        </p:spPr>
        <p:txBody>
          <a:bodyPr anchorCtr="0" anchor="t" bIns="67225" lIns="0" spcFirstLastPara="1" rIns="107575" wrap="square" tIns="67225">
            <a:noAutofit/>
          </a:bodyPr>
          <a:lstStyle>
            <a:lvl1pPr indent="-228600" lvl="0" marL="457200" algn="l">
              <a:lnSpc>
                <a:spcPct val="100000"/>
              </a:lnSpc>
              <a:spcBef>
                <a:spcPts val="0"/>
              </a:spcBef>
              <a:spcAft>
                <a:spcPts val="0"/>
              </a:spcAft>
              <a:buClr>
                <a:schemeClr val="dk1"/>
              </a:buClr>
              <a:buSzPts val="1300"/>
              <a:buNone/>
              <a:defRPr sz="1500"/>
            </a:lvl1pPr>
            <a:lvl2pPr indent="-228600" lvl="1" marL="914400" algn="l">
              <a:lnSpc>
                <a:spcPct val="100000"/>
              </a:lnSpc>
              <a:spcBef>
                <a:spcPts val="0"/>
              </a:spcBef>
              <a:spcAft>
                <a:spcPts val="0"/>
              </a:spcAft>
              <a:buClr>
                <a:schemeClr val="dk1"/>
              </a:buClr>
              <a:buSzPts val="1200"/>
              <a:buNone/>
              <a:defRPr/>
            </a:lvl2pPr>
            <a:lvl3pPr indent="-228600" lvl="2" marL="1371600" algn="l">
              <a:lnSpc>
                <a:spcPct val="100000"/>
              </a:lnSpc>
              <a:spcBef>
                <a:spcPts val="0"/>
              </a:spcBef>
              <a:spcAft>
                <a:spcPts val="0"/>
              </a:spcAft>
              <a:buClr>
                <a:schemeClr val="dk2"/>
              </a:buClr>
              <a:buSzPts val="1200"/>
              <a:buNone/>
              <a:defRPr/>
            </a:lvl3pPr>
            <a:lvl4pPr indent="-228600" lvl="3" marL="1828800" algn="l">
              <a:lnSpc>
                <a:spcPct val="100000"/>
              </a:lnSpc>
              <a:spcBef>
                <a:spcPts val="0"/>
              </a:spcBef>
              <a:spcAft>
                <a:spcPts val="0"/>
              </a:spcAft>
              <a:buClr>
                <a:schemeClr val="dk1"/>
              </a:buClr>
              <a:buSzPts val="1200"/>
              <a:buNone/>
              <a:defRPr/>
            </a:lvl4pPr>
            <a:lvl5pPr indent="-228600" lvl="4" marL="2286000" algn="l">
              <a:lnSpc>
                <a:spcPct val="100000"/>
              </a:lnSpc>
              <a:spcBef>
                <a:spcPts val="0"/>
              </a:spcBef>
              <a:spcAft>
                <a:spcPts val="0"/>
              </a:spcAft>
              <a:buClr>
                <a:schemeClr val="dk1"/>
              </a:buClr>
              <a:buSzPts val="1200"/>
              <a:buNone/>
              <a:defRPr/>
            </a:lvl5pPr>
            <a:lvl6pPr indent="-228600" lvl="5" marL="2743200" algn="l">
              <a:lnSpc>
                <a:spcPct val="100000"/>
              </a:lnSpc>
              <a:spcBef>
                <a:spcPts val="300"/>
              </a:spcBef>
              <a:spcAft>
                <a:spcPts val="0"/>
              </a:spcAft>
              <a:buClr>
                <a:schemeClr val="dk1"/>
              </a:buClr>
              <a:buSzPts val="1300"/>
              <a:buNone/>
              <a:defRPr/>
            </a:lvl6pPr>
            <a:lvl7pPr indent="-228600" lvl="6" marL="3200400" algn="l">
              <a:lnSpc>
                <a:spcPct val="100000"/>
              </a:lnSpc>
              <a:spcBef>
                <a:spcPts val="0"/>
              </a:spcBef>
              <a:spcAft>
                <a:spcPts val="0"/>
              </a:spcAft>
              <a:buClr>
                <a:schemeClr val="dk1"/>
              </a:buClr>
              <a:buSzPts val="1300"/>
              <a:buNone/>
              <a:defRPr/>
            </a:lvl7pPr>
            <a:lvl8pPr indent="-311150" lvl="7" marL="3657600" algn="l">
              <a:lnSpc>
                <a:spcPct val="100000"/>
              </a:lnSpc>
              <a:spcBef>
                <a:spcPts val="300"/>
              </a:spcBef>
              <a:spcAft>
                <a:spcPts val="0"/>
              </a:spcAft>
              <a:buClr>
                <a:schemeClr val="dk1"/>
              </a:buClr>
              <a:buSzPts val="1300"/>
              <a:buChar char="•"/>
              <a:defRPr/>
            </a:lvl8pPr>
            <a:lvl9pPr indent="-311150" lvl="8" marL="4114800" algn="l">
              <a:lnSpc>
                <a:spcPct val="100000"/>
              </a:lnSpc>
              <a:spcBef>
                <a:spcPts val="300"/>
              </a:spcBef>
              <a:spcAft>
                <a:spcPts val="0"/>
              </a:spcAft>
              <a:buClr>
                <a:schemeClr val="dk1"/>
              </a:buClr>
              <a:buSzPts val="1300"/>
              <a:buChar char="•"/>
              <a:defRPr/>
            </a:lvl9pPr>
          </a:lstStyle>
          <a:p/>
        </p:txBody>
      </p:sp>
      <p:sp>
        <p:nvSpPr>
          <p:cNvPr id="159" name="Google Shape;159;p32"/>
          <p:cNvSpPr txBox="1"/>
          <p:nvPr>
            <p:ph idx="13" type="body"/>
          </p:nvPr>
        </p:nvSpPr>
        <p:spPr>
          <a:xfrm>
            <a:off x="4667246" y="1619164"/>
            <a:ext cx="1269900" cy="672000"/>
          </a:xfrm>
          <a:prstGeom prst="rect">
            <a:avLst/>
          </a:prstGeom>
          <a:noFill/>
          <a:ln>
            <a:noFill/>
          </a:ln>
        </p:spPr>
        <p:txBody>
          <a:bodyPr anchorCtr="0" anchor="t" bIns="67225" lIns="0" spcFirstLastPara="1" rIns="107575" wrap="square" tIns="67225">
            <a:noAutofit/>
          </a:bodyPr>
          <a:lstStyle>
            <a:lvl1pPr indent="-228600" lvl="0" marL="457200" algn="l">
              <a:lnSpc>
                <a:spcPct val="100000"/>
              </a:lnSpc>
              <a:spcBef>
                <a:spcPts val="0"/>
              </a:spcBef>
              <a:spcAft>
                <a:spcPts val="0"/>
              </a:spcAft>
              <a:buClr>
                <a:schemeClr val="dk1"/>
              </a:buClr>
              <a:buSzPts val="1300"/>
              <a:buNone/>
              <a:defRPr sz="1500"/>
            </a:lvl1pPr>
            <a:lvl2pPr indent="-228600" lvl="1" marL="914400" algn="l">
              <a:lnSpc>
                <a:spcPct val="100000"/>
              </a:lnSpc>
              <a:spcBef>
                <a:spcPts val="0"/>
              </a:spcBef>
              <a:spcAft>
                <a:spcPts val="0"/>
              </a:spcAft>
              <a:buClr>
                <a:schemeClr val="dk1"/>
              </a:buClr>
              <a:buSzPts val="1200"/>
              <a:buNone/>
              <a:defRPr/>
            </a:lvl2pPr>
            <a:lvl3pPr indent="-228600" lvl="2" marL="1371600" algn="l">
              <a:lnSpc>
                <a:spcPct val="100000"/>
              </a:lnSpc>
              <a:spcBef>
                <a:spcPts val="0"/>
              </a:spcBef>
              <a:spcAft>
                <a:spcPts val="0"/>
              </a:spcAft>
              <a:buClr>
                <a:schemeClr val="dk2"/>
              </a:buClr>
              <a:buSzPts val="1200"/>
              <a:buNone/>
              <a:defRPr/>
            </a:lvl3pPr>
            <a:lvl4pPr indent="-228600" lvl="3" marL="1828800" algn="l">
              <a:lnSpc>
                <a:spcPct val="100000"/>
              </a:lnSpc>
              <a:spcBef>
                <a:spcPts val="0"/>
              </a:spcBef>
              <a:spcAft>
                <a:spcPts val="0"/>
              </a:spcAft>
              <a:buClr>
                <a:schemeClr val="dk1"/>
              </a:buClr>
              <a:buSzPts val="1200"/>
              <a:buNone/>
              <a:defRPr/>
            </a:lvl4pPr>
            <a:lvl5pPr indent="-228600" lvl="4" marL="2286000" algn="l">
              <a:lnSpc>
                <a:spcPct val="100000"/>
              </a:lnSpc>
              <a:spcBef>
                <a:spcPts val="0"/>
              </a:spcBef>
              <a:spcAft>
                <a:spcPts val="0"/>
              </a:spcAft>
              <a:buClr>
                <a:schemeClr val="dk1"/>
              </a:buClr>
              <a:buSzPts val="1200"/>
              <a:buNone/>
              <a:defRPr/>
            </a:lvl5pPr>
            <a:lvl6pPr indent="-228600" lvl="5" marL="2743200" algn="l">
              <a:lnSpc>
                <a:spcPct val="100000"/>
              </a:lnSpc>
              <a:spcBef>
                <a:spcPts val="300"/>
              </a:spcBef>
              <a:spcAft>
                <a:spcPts val="0"/>
              </a:spcAft>
              <a:buClr>
                <a:schemeClr val="dk1"/>
              </a:buClr>
              <a:buSzPts val="1300"/>
              <a:buNone/>
              <a:defRPr/>
            </a:lvl6pPr>
            <a:lvl7pPr indent="-228600" lvl="6" marL="3200400" algn="l">
              <a:lnSpc>
                <a:spcPct val="100000"/>
              </a:lnSpc>
              <a:spcBef>
                <a:spcPts val="0"/>
              </a:spcBef>
              <a:spcAft>
                <a:spcPts val="0"/>
              </a:spcAft>
              <a:buClr>
                <a:schemeClr val="dk1"/>
              </a:buClr>
              <a:buSzPts val="1300"/>
              <a:buNone/>
              <a:defRPr/>
            </a:lvl7pPr>
            <a:lvl8pPr indent="-311150" lvl="7" marL="3657600" algn="l">
              <a:lnSpc>
                <a:spcPct val="100000"/>
              </a:lnSpc>
              <a:spcBef>
                <a:spcPts val="300"/>
              </a:spcBef>
              <a:spcAft>
                <a:spcPts val="0"/>
              </a:spcAft>
              <a:buClr>
                <a:schemeClr val="dk1"/>
              </a:buClr>
              <a:buSzPts val="1300"/>
              <a:buChar char="•"/>
              <a:defRPr/>
            </a:lvl8pPr>
            <a:lvl9pPr indent="-311150" lvl="8" marL="4114800" algn="l">
              <a:lnSpc>
                <a:spcPct val="100000"/>
              </a:lnSpc>
              <a:spcBef>
                <a:spcPts val="300"/>
              </a:spcBef>
              <a:spcAft>
                <a:spcPts val="0"/>
              </a:spcAft>
              <a:buClr>
                <a:schemeClr val="dk1"/>
              </a:buClr>
              <a:buSzPts val="1300"/>
              <a:buChar char="•"/>
              <a:defRPr/>
            </a:lvl9pPr>
          </a:lstStyle>
          <a:p/>
        </p:txBody>
      </p:sp>
      <p:sp>
        <p:nvSpPr>
          <p:cNvPr id="160" name="Google Shape;160;p32"/>
          <p:cNvSpPr txBox="1"/>
          <p:nvPr>
            <p:ph idx="14" type="body"/>
          </p:nvPr>
        </p:nvSpPr>
        <p:spPr>
          <a:xfrm>
            <a:off x="6108996" y="1619164"/>
            <a:ext cx="1269900" cy="672000"/>
          </a:xfrm>
          <a:prstGeom prst="rect">
            <a:avLst/>
          </a:prstGeom>
          <a:noFill/>
          <a:ln>
            <a:noFill/>
          </a:ln>
        </p:spPr>
        <p:txBody>
          <a:bodyPr anchorCtr="0" anchor="t" bIns="67225" lIns="0" spcFirstLastPara="1" rIns="107575" wrap="square" tIns="67225">
            <a:noAutofit/>
          </a:bodyPr>
          <a:lstStyle>
            <a:lvl1pPr indent="-228600" lvl="0" marL="457200" algn="l">
              <a:lnSpc>
                <a:spcPct val="100000"/>
              </a:lnSpc>
              <a:spcBef>
                <a:spcPts val="0"/>
              </a:spcBef>
              <a:spcAft>
                <a:spcPts val="0"/>
              </a:spcAft>
              <a:buClr>
                <a:schemeClr val="dk1"/>
              </a:buClr>
              <a:buSzPts val="1300"/>
              <a:buNone/>
              <a:defRPr sz="1500"/>
            </a:lvl1pPr>
            <a:lvl2pPr indent="-228600" lvl="1" marL="914400" algn="l">
              <a:lnSpc>
                <a:spcPct val="100000"/>
              </a:lnSpc>
              <a:spcBef>
                <a:spcPts val="0"/>
              </a:spcBef>
              <a:spcAft>
                <a:spcPts val="0"/>
              </a:spcAft>
              <a:buClr>
                <a:schemeClr val="dk1"/>
              </a:buClr>
              <a:buSzPts val="1200"/>
              <a:buNone/>
              <a:defRPr/>
            </a:lvl2pPr>
            <a:lvl3pPr indent="-228600" lvl="2" marL="1371600" algn="l">
              <a:lnSpc>
                <a:spcPct val="100000"/>
              </a:lnSpc>
              <a:spcBef>
                <a:spcPts val="0"/>
              </a:spcBef>
              <a:spcAft>
                <a:spcPts val="0"/>
              </a:spcAft>
              <a:buClr>
                <a:schemeClr val="dk2"/>
              </a:buClr>
              <a:buSzPts val="1200"/>
              <a:buNone/>
              <a:defRPr/>
            </a:lvl3pPr>
            <a:lvl4pPr indent="-228600" lvl="3" marL="1828800" algn="l">
              <a:lnSpc>
                <a:spcPct val="100000"/>
              </a:lnSpc>
              <a:spcBef>
                <a:spcPts val="0"/>
              </a:spcBef>
              <a:spcAft>
                <a:spcPts val="0"/>
              </a:spcAft>
              <a:buClr>
                <a:schemeClr val="dk1"/>
              </a:buClr>
              <a:buSzPts val="1200"/>
              <a:buNone/>
              <a:defRPr/>
            </a:lvl4pPr>
            <a:lvl5pPr indent="-228600" lvl="4" marL="2286000" algn="l">
              <a:lnSpc>
                <a:spcPct val="100000"/>
              </a:lnSpc>
              <a:spcBef>
                <a:spcPts val="0"/>
              </a:spcBef>
              <a:spcAft>
                <a:spcPts val="0"/>
              </a:spcAft>
              <a:buClr>
                <a:schemeClr val="dk1"/>
              </a:buClr>
              <a:buSzPts val="1200"/>
              <a:buNone/>
              <a:defRPr/>
            </a:lvl5pPr>
            <a:lvl6pPr indent="-228600" lvl="5" marL="2743200" algn="l">
              <a:lnSpc>
                <a:spcPct val="100000"/>
              </a:lnSpc>
              <a:spcBef>
                <a:spcPts val="300"/>
              </a:spcBef>
              <a:spcAft>
                <a:spcPts val="0"/>
              </a:spcAft>
              <a:buClr>
                <a:schemeClr val="dk1"/>
              </a:buClr>
              <a:buSzPts val="1300"/>
              <a:buNone/>
              <a:defRPr/>
            </a:lvl6pPr>
            <a:lvl7pPr indent="-228600" lvl="6" marL="3200400" algn="l">
              <a:lnSpc>
                <a:spcPct val="100000"/>
              </a:lnSpc>
              <a:spcBef>
                <a:spcPts val="0"/>
              </a:spcBef>
              <a:spcAft>
                <a:spcPts val="0"/>
              </a:spcAft>
              <a:buClr>
                <a:schemeClr val="dk1"/>
              </a:buClr>
              <a:buSzPts val="1300"/>
              <a:buNone/>
              <a:defRPr/>
            </a:lvl7pPr>
            <a:lvl8pPr indent="-311150" lvl="7" marL="3657600" algn="l">
              <a:lnSpc>
                <a:spcPct val="100000"/>
              </a:lnSpc>
              <a:spcBef>
                <a:spcPts val="300"/>
              </a:spcBef>
              <a:spcAft>
                <a:spcPts val="0"/>
              </a:spcAft>
              <a:buClr>
                <a:schemeClr val="dk1"/>
              </a:buClr>
              <a:buSzPts val="1300"/>
              <a:buChar char="•"/>
              <a:defRPr/>
            </a:lvl8pPr>
            <a:lvl9pPr indent="-311150" lvl="8" marL="4114800" algn="l">
              <a:lnSpc>
                <a:spcPct val="100000"/>
              </a:lnSpc>
              <a:spcBef>
                <a:spcPts val="300"/>
              </a:spcBef>
              <a:spcAft>
                <a:spcPts val="0"/>
              </a:spcAft>
              <a:buClr>
                <a:schemeClr val="dk1"/>
              </a:buClr>
              <a:buSzPts val="1300"/>
              <a:buChar char="•"/>
              <a:defRPr/>
            </a:lvl9pPr>
          </a:lstStyle>
          <a:p/>
        </p:txBody>
      </p:sp>
      <p:sp>
        <p:nvSpPr>
          <p:cNvPr id="161" name="Google Shape;161;p32"/>
          <p:cNvSpPr txBox="1"/>
          <p:nvPr>
            <p:ph idx="15" type="body"/>
          </p:nvPr>
        </p:nvSpPr>
        <p:spPr>
          <a:xfrm>
            <a:off x="7550746" y="1619164"/>
            <a:ext cx="1269900" cy="672000"/>
          </a:xfrm>
          <a:prstGeom prst="rect">
            <a:avLst/>
          </a:prstGeom>
          <a:noFill/>
          <a:ln>
            <a:noFill/>
          </a:ln>
        </p:spPr>
        <p:txBody>
          <a:bodyPr anchorCtr="0" anchor="t" bIns="67225" lIns="0" spcFirstLastPara="1" rIns="107575" wrap="square" tIns="67225">
            <a:noAutofit/>
          </a:bodyPr>
          <a:lstStyle>
            <a:lvl1pPr indent="-228600" lvl="0" marL="457200" algn="l">
              <a:lnSpc>
                <a:spcPct val="100000"/>
              </a:lnSpc>
              <a:spcBef>
                <a:spcPts val="0"/>
              </a:spcBef>
              <a:spcAft>
                <a:spcPts val="0"/>
              </a:spcAft>
              <a:buClr>
                <a:schemeClr val="dk1"/>
              </a:buClr>
              <a:buSzPts val="1300"/>
              <a:buNone/>
              <a:defRPr sz="1500"/>
            </a:lvl1pPr>
            <a:lvl2pPr indent="-228600" lvl="1" marL="914400" algn="l">
              <a:lnSpc>
                <a:spcPct val="100000"/>
              </a:lnSpc>
              <a:spcBef>
                <a:spcPts val="0"/>
              </a:spcBef>
              <a:spcAft>
                <a:spcPts val="0"/>
              </a:spcAft>
              <a:buClr>
                <a:schemeClr val="dk1"/>
              </a:buClr>
              <a:buSzPts val="1200"/>
              <a:buNone/>
              <a:defRPr/>
            </a:lvl2pPr>
            <a:lvl3pPr indent="-228600" lvl="2" marL="1371600" algn="l">
              <a:lnSpc>
                <a:spcPct val="100000"/>
              </a:lnSpc>
              <a:spcBef>
                <a:spcPts val="0"/>
              </a:spcBef>
              <a:spcAft>
                <a:spcPts val="0"/>
              </a:spcAft>
              <a:buClr>
                <a:schemeClr val="dk2"/>
              </a:buClr>
              <a:buSzPts val="1200"/>
              <a:buNone/>
              <a:defRPr/>
            </a:lvl3pPr>
            <a:lvl4pPr indent="-228600" lvl="3" marL="1828800" algn="l">
              <a:lnSpc>
                <a:spcPct val="100000"/>
              </a:lnSpc>
              <a:spcBef>
                <a:spcPts val="0"/>
              </a:spcBef>
              <a:spcAft>
                <a:spcPts val="0"/>
              </a:spcAft>
              <a:buClr>
                <a:schemeClr val="dk1"/>
              </a:buClr>
              <a:buSzPts val="1200"/>
              <a:buNone/>
              <a:defRPr/>
            </a:lvl4pPr>
            <a:lvl5pPr indent="-228600" lvl="4" marL="2286000" algn="l">
              <a:lnSpc>
                <a:spcPct val="100000"/>
              </a:lnSpc>
              <a:spcBef>
                <a:spcPts val="0"/>
              </a:spcBef>
              <a:spcAft>
                <a:spcPts val="0"/>
              </a:spcAft>
              <a:buClr>
                <a:schemeClr val="dk1"/>
              </a:buClr>
              <a:buSzPts val="1200"/>
              <a:buNone/>
              <a:defRPr/>
            </a:lvl5pPr>
            <a:lvl6pPr indent="-228600" lvl="5" marL="2743200" algn="l">
              <a:lnSpc>
                <a:spcPct val="100000"/>
              </a:lnSpc>
              <a:spcBef>
                <a:spcPts val="300"/>
              </a:spcBef>
              <a:spcAft>
                <a:spcPts val="0"/>
              </a:spcAft>
              <a:buClr>
                <a:schemeClr val="dk1"/>
              </a:buClr>
              <a:buSzPts val="1300"/>
              <a:buNone/>
              <a:defRPr/>
            </a:lvl6pPr>
            <a:lvl7pPr indent="-228600" lvl="6" marL="3200400" algn="l">
              <a:lnSpc>
                <a:spcPct val="100000"/>
              </a:lnSpc>
              <a:spcBef>
                <a:spcPts val="0"/>
              </a:spcBef>
              <a:spcAft>
                <a:spcPts val="0"/>
              </a:spcAft>
              <a:buClr>
                <a:schemeClr val="dk1"/>
              </a:buClr>
              <a:buSzPts val="1300"/>
              <a:buNone/>
              <a:defRPr/>
            </a:lvl7pPr>
            <a:lvl8pPr indent="-311150" lvl="7" marL="3657600" algn="l">
              <a:lnSpc>
                <a:spcPct val="100000"/>
              </a:lnSpc>
              <a:spcBef>
                <a:spcPts val="300"/>
              </a:spcBef>
              <a:spcAft>
                <a:spcPts val="0"/>
              </a:spcAft>
              <a:buClr>
                <a:schemeClr val="dk1"/>
              </a:buClr>
              <a:buSzPts val="1300"/>
              <a:buChar char="•"/>
              <a:defRPr/>
            </a:lvl8pPr>
            <a:lvl9pPr indent="-311150" lvl="8" marL="4114800" algn="l">
              <a:lnSpc>
                <a:spcPct val="100000"/>
              </a:lnSpc>
              <a:spcBef>
                <a:spcPts val="300"/>
              </a:spcBef>
              <a:spcAft>
                <a:spcPts val="0"/>
              </a:spcAft>
              <a:buClr>
                <a:schemeClr val="dk1"/>
              </a:buClr>
              <a:buSzPts val="1300"/>
              <a:buChar char="•"/>
              <a:defRPr/>
            </a:lvl9pPr>
          </a:lstStyle>
          <a:p/>
        </p:txBody>
      </p:sp>
      <p:sp>
        <p:nvSpPr>
          <p:cNvPr id="162" name="Google Shape;162;p32"/>
          <p:cNvSpPr txBox="1"/>
          <p:nvPr>
            <p:ph idx="16" type="body"/>
          </p:nvPr>
        </p:nvSpPr>
        <p:spPr>
          <a:xfrm>
            <a:off x="341997" y="1518769"/>
            <a:ext cx="192600" cy="193800"/>
          </a:xfrm>
          <a:prstGeom prst="rect">
            <a:avLst/>
          </a:prstGeom>
          <a:noFill/>
          <a:ln>
            <a:noFill/>
          </a:ln>
        </p:spPr>
        <p:txBody>
          <a:bodyPr anchorCtr="0" anchor="t" bIns="0" lIns="0" spcFirstLastPara="1" rIns="107575" wrap="square" tIns="0">
            <a:noAutofit/>
          </a:bodyPr>
          <a:lstStyle>
            <a:lvl1pPr indent="-228600" lvl="0" marL="457200" algn="l">
              <a:lnSpc>
                <a:spcPct val="240000"/>
              </a:lnSpc>
              <a:spcBef>
                <a:spcPts val="0"/>
              </a:spcBef>
              <a:spcAft>
                <a:spcPts val="0"/>
              </a:spcAft>
              <a:buClr>
                <a:schemeClr val="dk1"/>
              </a:buClr>
              <a:buSzPts val="700"/>
              <a:buNone/>
              <a:defRPr sz="700">
                <a:solidFill>
                  <a:schemeClr val="dk1"/>
                </a:solidFill>
                <a:latin typeface="Quattrocento Sans"/>
                <a:ea typeface="Quattrocento Sans"/>
                <a:cs typeface="Quattrocento Sans"/>
                <a:sym typeface="Quattrocento Sans"/>
              </a:defRPr>
            </a:lvl1pPr>
            <a:lvl2pPr indent="-228600" lvl="1" marL="914400" algn="l">
              <a:lnSpc>
                <a:spcPct val="240000"/>
              </a:lnSpc>
              <a:spcBef>
                <a:spcPts val="0"/>
              </a:spcBef>
              <a:spcAft>
                <a:spcPts val="0"/>
              </a:spcAft>
              <a:buClr>
                <a:schemeClr val="dk1"/>
              </a:buClr>
              <a:buSzPts val="700"/>
              <a:buNone/>
              <a:defRPr sz="700">
                <a:solidFill>
                  <a:schemeClr val="dk1"/>
                </a:solidFill>
                <a:latin typeface="Quattrocento Sans"/>
                <a:ea typeface="Quattrocento Sans"/>
                <a:cs typeface="Quattrocento Sans"/>
                <a:sym typeface="Quattrocento Sans"/>
              </a:defRPr>
            </a:lvl2pPr>
            <a:lvl3pPr indent="-228600" lvl="2" marL="1371600" algn="l">
              <a:lnSpc>
                <a:spcPct val="240000"/>
              </a:lnSpc>
              <a:spcBef>
                <a:spcPts val="0"/>
              </a:spcBef>
              <a:spcAft>
                <a:spcPts val="0"/>
              </a:spcAft>
              <a:buClr>
                <a:schemeClr val="dk1"/>
              </a:buClr>
              <a:buSzPts val="700"/>
              <a:buNone/>
              <a:defRPr sz="700">
                <a:solidFill>
                  <a:schemeClr val="dk1"/>
                </a:solidFill>
                <a:latin typeface="Quattrocento Sans"/>
                <a:ea typeface="Quattrocento Sans"/>
                <a:cs typeface="Quattrocento Sans"/>
                <a:sym typeface="Quattrocento Sans"/>
              </a:defRPr>
            </a:lvl3pPr>
            <a:lvl4pPr indent="-228600" lvl="3" marL="1828800" algn="l">
              <a:lnSpc>
                <a:spcPct val="240000"/>
              </a:lnSpc>
              <a:spcBef>
                <a:spcPts val="0"/>
              </a:spcBef>
              <a:spcAft>
                <a:spcPts val="0"/>
              </a:spcAft>
              <a:buClr>
                <a:schemeClr val="dk1"/>
              </a:buClr>
              <a:buSzPts val="700"/>
              <a:buNone/>
              <a:defRPr sz="700">
                <a:solidFill>
                  <a:schemeClr val="dk1"/>
                </a:solidFill>
                <a:latin typeface="Quattrocento Sans"/>
                <a:ea typeface="Quattrocento Sans"/>
                <a:cs typeface="Quattrocento Sans"/>
                <a:sym typeface="Quattrocento Sans"/>
              </a:defRPr>
            </a:lvl4pPr>
            <a:lvl5pPr indent="-228600" lvl="4" marL="2286000" algn="l">
              <a:lnSpc>
                <a:spcPct val="240000"/>
              </a:lnSpc>
              <a:spcBef>
                <a:spcPts val="0"/>
              </a:spcBef>
              <a:spcAft>
                <a:spcPts val="0"/>
              </a:spcAft>
              <a:buClr>
                <a:schemeClr val="dk1"/>
              </a:buClr>
              <a:buSzPts val="700"/>
              <a:buNone/>
              <a:defRPr sz="700">
                <a:solidFill>
                  <a:schemeClr val="dk1"/>
                </a:solidFill>
                <a:latin typeface="Quattrocento Sans"/>
                <a:ea typeface="Quattrocento Sans"/>
                <a:cs typeface="Quattrocento Sans"/>
                <a:sym typeface="Quattrocento Sans"/>
              </a:defRPr>
            </a:lvl5pPr>
            <a:lvl6pPr indent="-228600" lvl="5" marL="2743200" algn="l">
              <a:lnSpc>
                <a:spcPct val="100000"/>
              </a:lnSpc>
              <a:spcBef>
                <a:spcPts val="300"/>
              </a:spcBef>
              <a:spcAft>
                <a:spcPts val="0"/>
              </a:spcAft>
              <a:buClr>
                <a:schemeClr val="dk1"/>
              </a:buClr>
              <a:buSzPts val="1300"/>
              <a:buNone/>
              <a:defRPr/>
            </a:lvl6pPr>
            <a:lvl7pPr indent="-228600" lvl="6" marL="3200400" algn="l">
              <a:lnSpc>
                <a:spcPct val="100000"/>
              </a:lnSpc>
              <a:spcBef>
                <a:spcPts val="0"/>
              </a:spcBef>
              <a:spcAft>
                <a:spcPts val="0"/>
              </a:spcAft>
              <a:buClr>
                <a:schemeClr val="dk1"/>
              </a:buClr>
              <a:buSzPts val="1300"/>
              <a:buNone/>
              <a:defRPr/>
            </a:lvl7pPr>
            <a:lvl8pPr indent="-311150" lvl="7" marL="3657600" algn="l">
              <a:lnSpc>
                <a:spcPct val="100000"/>
              </a:lnSpc>
              <a:spcBef>
                <a:spcPts val="300"/>
              </a:spcBef>
              <a:spcAft>
                <a:spcPts val="0"/>
              </a:spcAft>
              <a:buClr>
                <a:schemeClr val="dk1"/>
              </a:buClr>
              <a:buSzPts val="1300"/>
              <a:buChar char="•"/>
              <a:defRPr/>
            </a:lvl8pPr>
            <a:lvl9pPr indent="-311150" lvl="8" marL="4114800" algn="l">
              <a:lnSpc>
                <a:spcPct val="100000"/>
              </a:lnSpc>
              <a:spcBef>
                <a:spcPts val="300"/>
              </a:spcBef>
              <a:spcAft>
                <a:spcPts val="0"/>
              </a:spcAft>
              <a:buClr>
                <a:schemeClr val="dk1"/>
              </a:buClr>
              <a:buSzPts val="1300"/>
              <a:buChar char="•"/>
              <a:defRPr/>
            </a:lvl9pPr>
          </a:lstStyle>
          <a:p/>
        </p:txBody>
      </p:sp>
      <p:sp>
        <p:nvSpPr>
          <p:cNvPr id="163" name="Google Shape;163;p32"/>
          <p:cNvSpPr txBox="1"/>
          <p:nvPr>
            <p:ph idx="17" type="body"/>
          </p:nvPr>
        </p:nvSpPr>
        <p:spPr>
          <a:xfrm>
            <a:off x="1784680" y="1518769"/>
            <a:ext cx="192600" cy="193800"/>
          </a:xfrm>
          <a:prstGeom prst="rect">
            <a:avLst/>
          </a:prstGeom>
          <a:noFill/>
          <a:ln>
            <a:noFill/>
          </a:ln>
        </p:spPr>
        <p:txBody>
          <a:bodyPr anchorCtr="0" anchor="t" bIns="0" lIns="0" spcFirstLastPara="1" rIns="107575" wrap="square" tIns="0">
            <a:noAutofit/>
          </a:bodyPr>
          <a:lstStyle>
            <a:lvl1pPr indent="-228600" lvl="0" marL="457200" algn="l">
              <a:lnSpc>
                <a:spcPct val="240000"/>
              </a:lnSpc>
              <a:spcBef>
                <a:spcPts val="0"/>
              </a:spcBef>
              <a:spcAft>
                <a:spcPts val="0"/>
              </a:spcAft>
              <a:buClr>
                <a:schemeClr val="dk1"/>
              </a:buClr>
              <a:buSzPts val="700"/>
              <a:buNone/>
              <a:defRPr sz="700">
                <a:solidFill>
                  <a:schemeClr val="dk1"/>
                </a:solidFill>
                <a:latin typeface="Quattrocento Sans"/>
                <a:ea typeface="Quattrocento Sans"/>
                <a:cs typeface="Quattrocento Sans"/>
                <a:sym typeface="Quattrocento Sans"/>
              </a:defRPr>
            </a:lvl1pPr>
            <a:lvl2pPr indent="-228600" lvl="1" marL="914400" algn="l">
              <a:lnSpc>
                <a:spcPct val="240000"/>
              </a:lnSpc>
              <a:spcBef>
                <a:spcPts val="0"/>
              </a:spcBef>
              <a:spcAft>
                <a:spcPts val="0"/>
              </a:spcAft>
              <a:buClr>
                <a:schemeClr val="dk1"/>
              </a:buClr>
              <a:buSzPts val="700"/>
              <a:buNone/>
              <a:defRPr sz="700">
                <a:solidFill>
                  <a:schemeClr val="dk1"/>
                </a:solidFill>
                <a:latin typeface="Quattrocento Sans"/>
                <a:ea typeface="Quattrocento Sans"/>
                <a:cs typeface="Quattrocento Sans"/>
                <a:sym typeface="Quattrocento Sans"/>
              </a:defRPr>
            </a:lvl2pPr>
            <a:lvl3pPr indent="-228600" lvl="2" marL="1371600" algn="l">
              <a:lnSpc>
                <a:spcPct val="240000"/>
              </a:lnSpc>
              <a:spcBef>
                <a:spcPts val="0"/>
              </a:spcBef>
              <a:spcAft>
                <a:spcPts val="0"/>
              </a:spcAft>
              <a:buClr>
                <a:schemeClr val="dk1"/>
              </a:buClr>
              <a:buSzPts val="700"/>
              <a:buNone/>
              <a:defRPr sz="700">
                <a:solidFill>
                  <a:schemeClr val="dk1"/>
                </a:solidFill>
                <a:latin typeface="Quattrocento Sans"/>
                <a:ea typeface="Quattrocento Sans"/>
                <a:cs typeface="Quattrocento Sans"/>
                <a:sym typeface="Quattrocento Sans"/>
              </a:defRPr>
            </a:lvl3pPr>
            <a:lvl4pPr indent="-228600" lvl="3" marL="1828800" algn="l">
              <a:lnSpc>
                <a:spcPct val="240000"/>
              </a:lnSpc>
              <a:spcBef>
                <a:spcPts val="0"/>
              </a:spcBef>
              <a:spcAft>
                <a:spcPts val="0"/>
              </a:spcAft>
              <a:buClr>
                <a:schemeClr val="dk1"/>
              </a:buClr>
              <a:buSzPts val="700"/>
              <a:buNone/>
              <a:defRPr sz="700">
                <a:solidFill>
                  <a:schemeClr val="dk1"/>
                </a:solidFill>
                <a:latin typeface="Quattrocento Sans"/>
                <a:ea typeface="Quattrocento Sans"/>
                <a:cs typeface="Quattrocento Sans"/>
                <a:sym typeface="Quattrocento Sans"/>
              </a:defRPr>
            </a:lvl4pPr>
            <a:lvl5pPr indent="-228600" lvl="4" marL="2286000" algn="l">
              <a:lnSpc>
                <a:spcPct val="240000"/>
              </a:lnSpc>
              <a:spcBef>
                <a:spcPts val="0"/>
              </a:spcBef>
              <a:spcAft>
                <a:spcPts val="0"/>
              </a:spcAft>
              <a:buClr>
                <a:schemeClr val="dk1"/>
              </a:buClr>
              <a:buSzPts val="700"/>
              <a:buNone/>
              <a:defRPr sz="700">
                <a:solidFill>
                  <a:schemeClr val="dk1"/>
                </a:solidFill>
                <a:latin typeface="Quattrocento Sans"/>
                <a:ea typeface="Quattrocento Sans"/>
                <a:cs typeface="Quattrocento Sans"/>
                <a:sym typeface="Quattrocento Sans"/>
              </a:defRPr>
            </a:lvl5pPr>
            <a:lvl6pPr indent="-228600" lvl="5" marL="2743200" algn="l">
              <a:lnSpc>
                <a:spcPct val="100000"/>
              </a:lnSpc>
              <a:spcBef>
                <a:spcPts val="300"/>
              </a:spcBef>
              <a:spcAft>
                <a:spcPts val="0"/>
              </a:spcAft>
              <a:buClr>
                <a:schemeClr val="dk1"/>
              </a:buClr>
              <a:buSzPts val="1300"/>
              <a:buNone/>
              <a:defRPr/>
            </a:lvl6pPr>
            <a:lvl7pPr indent="-228600" lvl="6" marL="3200400" algn="l">
              <a:lnSpc>
                <a:spcPct val="100000"/>
              </a:lnSpc>
              <a:spcBef>
                <a:spcPts val="0"/>
              </a:spcBef>
              <a:spcAft>
                <a:spcPts val="0"/>
              </a:spcAft>
              <a:buClr>
                <a:schemeClr val="dk1"/>
              </a:buClr>
              <a:buSzPts val="1300"/>
              <a:buNone/>
              <a:defRPr/>
            </a:lvl7pPr>
            <a:lvl8pPr indent="-311150" lvl="7" marL="3657600" algn="l">
              <a:lnSpc>
                <a:spcPct val="100000"/>
              </a:lnSpc>
              <a:spcBef>
                <a:spcPts val="300"/>
              </a:spcBef>
              <a:spcAft>
                <a:spcPts val="0"/>
              </a:spcAft>
              <a:buClr>
                <a:schemeClr val="dk1"/>
              </a:buClr>
              <a:buSzPts val="1300"/>
              <a:buChar char="•"/>
              <a:defRPr/>
            </a:lvl8pPr>
            <a:lvl9pPr indent="-311150" lvl="8" marL="4114800" algn="l">
              <a:lnSpc>
                <a:spcPct val="100000"/>
              </a:lnSpc>
              <a:spcBef>
                <a:spcPts val="300"/>
              </a:spcBef>
              <a:spcAft>
                <a:spcPts val="0"/>
              </a:spcAft>
              <a:buClr>
                <a:schemeClr val="dk1"/>
              </a:buClr>
              <a:buSzPts val="1300"/>
              <a:buChar char="•"/>
              <a:defRPr/>
            </a:lvl9pPr>
          </a:lstStyle>
          <a:p/>
        </p:txBody>
      </p:sp>
      <p:sp>
        <p:nvSpPr>
          <p:cNvPr id="164" name="Google Shape;164;p32"/>
          <p:cNvSpPr txBox="1"/>
          <p:nvPr>
            <p:ph idx="18" type="body"/>
          </p:nvPr>
        </p:nvSpPr>
        <p:spPr>
          <a:xfrm>
            <a:off x="3227363" y="1518769"/>
            <a:ext cx="192600" cy="193800"/>
          </a:xfrm>
          <a:prstGeom prst="rect">
            <a:avLst/>
          </a:prstGeom>
          <a:noFill/>
          <a:ln>
            <a:noFill/>
          </a:ln>
        </p:spPr>
        <p:txBody>
          <a:bodyPr anchorCtr="0" anchor="t" bIns="0" lIns="0" spcFirstLastPara="1" rIns="107575" wrap="square" tIns="0">
            <a:noAutofit/>
          </a:bodyPr>
          <a:lstStyle>
            <a:lvl1pPr indent="-228600" lvl="0" marL="457200" algn="l">
              <a:lnSpc>
                <a:spcPct val="240000"/>
              </a:lnSpc>
              <a:spcBef>
                <a:spcPts val="0"/>
              </a:spcBef>
              <a:spcAft>
                <a:spcPts val="0"/>
              </a:spcAft>
              <a:buClr>
                <a:schemeClr val="dk1"/>
              </a:buClr>
              <a:buSzPts val="700"/>
              <a:buNone/>
              <a:defRPr sz="700">
                <a:solidFill>
                  <a:schemeClr val="dk1"/>
                </a:solidFill>
                <a:latin typeface="Quattrocento Sans"/>
                <a:ea typeface="Quattrocento Sans"/>
                <a:cs typeface="Quattrocento Sans"/>
                <a:sym typeface="Quattrocento Sans"/>
              </a:defRPr>
            </a:lvl1pPr>
            <a:lvl2pPr indent="-228600" lvl="1" marL="914400" algn="l">
              <a:lnSpc>
                <a:spcPct val="240000"/>
              </a:lnSpc>
              <a:spcBef>
                <a:spcPts val="0"/>
              </a:spcBef>
              <a:spcAft>
                <a:spcPts val="0"/>
              </a:spcAft>
              <a:buClr>
                <a:schemeClr val="dk1"/>
              </a:buClr>
              <a:buSzPts val="700"/>
              <a:buNone/>
              <a:defRPr sz="700">
                <a:solidFill>
                  <a:schemeClr val="dk1"/>
                </a:solidFill>
                <a:latin typeface="Quattrocento Sans"/>
                <a:ea typeface="Quattrocento Sans"/>
                <a:cs typeface="Quattrocento Sans"/>
                <a:sym typeface="Quattrocento Sans"/>
              </a:defRPr>
            </a:lvl2pPr>
            <a:lvl3pPr indent="-228600" lvl="2" marL="1371600" algn="l">
              <a:lnSpc>
                <a:spcPct val="240000"/>
              </a:lnSpc>
              <a:spcBef>
                <a:spcPts val="0"/>
              </a:spcBef>
              <a:spcAft>
                <a:spcPts val="0"/>
              </a:spcAft>
              <a:buClr>
                <a:schemeClr val="dk1"/>
              </a:buClr>
              <a:buSzPts val="700"/>
              <a:buNone/>
              <a:defRPr sz="700">
                <a:solidFill>
                  <a:schemeClr val="dk1"/>
                </a:solidFill>
                <a:latin typeface="Quattrocento Sans"/>
                <a:ea typeface="Quattrocento Sans"/>
                <a:cs typeface="Quattrocento Sans"/>
                <a:sym typeface="Quattrocento Sans"/>
              </a:defRPr>
            </a:lvl3pPr>
            <a:lvl4pPr indent="-228600" lvl="3" marL="1828800" algn="l">
              <a:lnSpc>
                <a:spcPct val="240000"/>
              </a:lnSpc>
              <a:spcBef>
                <a:spcPts val="0"/>
              </a:spcBef>
              <a:spcAft>
                <a:spcPts val="0"/>
              </a:spcAft>
              <a:buClr>
                <a:schemeClr val="dk1"/>
              </a:buClr>
              <a:buSzPts val="700"/>
              <a:buNone/>
              <a:defRPr sz="700">
                <a:solidFill>
                  <a:schemeClr val="dk1"/>
                </a:solidFill>
                <a:latin typeface="Quattrocento Sans"/>
                <a:ea typeface="Quattrocento Sans"/>
                <a:cs typeface="Quattrocento Sans"/>
                <a:sym typeface="Quattrocento Sans"/>
              </a:defRPr>
            </a:lvl4pPr>
            <a:lvl5pPr indent="-228600" lvl="4" marL="2286000" algn="l">
              <a:lnSpc>
                <a:spcPct val="240000"/>
              </a:lnSpc>
              <a:spcBef>
                <a:spcPts val="0"/>
              </a:spcBef>
              <a:spcAft>
                <a:spcPts val="0"/>
              </a:spcAft>
              <a:buClr>
                <a:schemeClr val="dk1"/>
              </a:buClr>
              <a:buSzPts val="700"/>
              <a:buNone/>
              <a:defRPr sz="700">
                <a:solidFill>
                  <a:schemeClr val="dk1"/>
                </a:solidFill>
                <a:latin typeface="Quattrocento Sans"/>
                <a:ea typeface="Quattrocento Sans"/>
                <a:cs typeface="Quattrocento Sans"/>
                <a:sym typeface="Quattrocento Sans"/>
              </a:defRPr>
            </a:lvl5pPr>
            <a:lvl6pPr indent="-228600" lvl="5" marL="2743200" algn="l">
              <a:lnSpc>
                <a:spcPct val="100000"/>
              </a:lnSpc>
              <a:spcBef>
                <a:spcPts val="300"/>
              </a:spcBef>
              <a:spcAft>
                <a:spcPts val="0"/>
              </a:spcAft>
              <a:buClr>
                <a:schemeClr val="dk1"/>
              </a:buClr>
              <a:buSzPts val="1300"/>
              <a:buNone/>
              <a:defRPr/>
            </a:lvl6pPr>
            <a:lvl7pPr indent="-228600" lvl="6" marL="3200400" algn="l">
              <a:lnSpc>
                <a:spcPct val="100000"/>
              </a:lnSpc>
              <a:spcBef>
                <a:spcPts val="0"/>
              </a:spcBef>
              <a:spcAft>
                <a:spcPts val="0"/>
              </a:spcAft>
              <a:buClr>
                <a:schemeClr val="dk1"/>
              </a:buClr>
              <a:buSzPts val="1300"/>
              <a:buNone/>
              <a:defRPr/>
            </a:lvl7pPr>
            <a:lvl8pPr indent="-311150" lvl="7" marL="3657600" algn="l">
              <a:lnSpc>
                <a:spcPct val="100000"/>
              </a:lnSpc>
              <a:spcBef>
                <a:spcPts val="300"/>
              </a:spcBef>
              <a:spcAft>
                <a:spcPts val="0"/>
              </a:spcAft>
              <a:buClr>
                <a:schemeClr val="dk1"/>
              </a:buClr>
              <a:buSzPts val="1300"/>
              <a:buChar char="•"/>
              <a:defRPr/>
            </a:lvl8pPr>
            <a:lvl9pPr indent="-311150" lvl="8" marL="4114800" algn="l">
              <a:lnSpc>
                <a:spcPct val="100000"/>
              </a:lnSpc>
              <a:spcBef>
                <a:spcPts val="300"/>
              </a:spcBef>
              <a:spcAft>
                <a:spcPts val="0"/>
              </a:spcAft>
              <a:buClr>
                <a:schemeClr val="dk1"/>
              </a:buClr>
              <a:buSzPts val="1300"/>
              <a:buChar char="•"/>
              <a:defRPr/>
            </a:lvl9pPr>
          </a:lstStyle>
          <a:p/>
        </p:txBody>
      </p:sp>
      <p:sp>
        <p:nvSpPr>
          <p:cNvPr id="165" name="Google Shape;165;p32"/>
          <p:cNvSpPr txBox="1"/>
          <p:nvPr>
            <p:ph idx="19" type="body"/>
          </p:nvPr>
        </p:nvSpPr>
        <p:spPr>
          <a:xfrm>
            <a:off x="4672381" y="1518769"/>
            <a:ext cx="192600" cy="193800"/>
          </a:xfrm>
          <a:prstGeom prst="rect">
            <a:avLst/>
          </a:prstGeom>
          <a:noFill/>
          <a:ln>
            <a:noFill/>
          </a:ln>
        </p:spPr>
        <p:txBody>
          <a:bodyPr anchorCtr="0" anchor="t" bIns="0" lIns="0" spcFirstLastPara="1" rIns="107575" wrap="square" tIns="0">
            <a:noAutofit/>
          </a:bodyPr>
          <a:lstStyle>
            <a:lvl1pPr indent="-228600" lvl="0" marL="457200" algn="l">
              <a:lnSpc>
                <a:spcPct val="240000"/>
              </a:lnSpc>
              <a:spcBef>
                <a:spcPts val="0"/>
              </a:spcBef>
              <a:spcAft>
                <a:spcPts val="0"/>
              </a:spcAft>
              <a:buClr>
                <a:schemeClr val="dk1"/>
              </a:buClr>
              <a:buSzPts val="700"/>
              <a:buNone/>
              <a:defRPr sz="700">
                <a:solidFill>
                  <a:schemeClr val="dk1"/>
                </a:solidFill>
                <a:latin typeface="Quattrocento Sans"/>
                <a:ea typeface="Quattrocento Sans"/>
                <a:cs typeface="Quattrocento Sans"/>
                <a:sym typeface="Quattrocento Sans"/>
              </a:defRPr>
            </a:lvl1pPr>
            <a:lvl2pPr indent="-228600" lvl="1" marL="914400" algn="l">
              <a:lnSpc>
                <a:spcPct val="240000"/>
              </a:lnSpc>
              <a:spcBef>
                <a:spcPts val="0"/>
              </a:spcBef>
              <a:spcAft>
                <a:spcPts val="0"/>
              </a:spcAft>
              <a:buClr>
                <a:schemeClr val="dk1"/>
              </a:buClr>
              <a:buSzPts val="700"/>
              <a:buNone/>
              <a:defRPr sz="700">
                <a:solidFill>
                  <a:schemeClr val="dk1"/>
                </a:solidFill>
                <a:latin typeface="Quattrocento Sans"/>
                <a:ea typeface="Quattrocento Sans"/>
                <a:cs typeface="Quattrocento Sans"/>
                <a:sym typeface="Quattrocento Sans"/>
              </a:defRPr>
            </a:lvl2pPr>
            <a:lvl3pPr indent="-228600" lvl="2" marL="1371600" algn="l">
              <a:lnSpc>
                <a:spcPct val="240000"/>
              </a:lnSpc>
              <a:spcBef>
                <a:spcPts val="0"/>
              </a:spcBef>
              <a:spcAft>
                <a:spcPts val="0"/>
              </a:spcAft>
              <a:buClr>
                <a:schemeClr val="dk1"/>
              </a:buClr>
              <a:buSzPts val="700"/>
              <a:buNone/>
              <a:defRPr sz="700">
                <a:solidFill>
                  <a:schemeClr val="dk1"/>
                </a:solidFill>
                <a:latin typeface="Quattrocento Sans"/>
                <a:ea typeface="Quattrocento Sans"/>
                <a:cs typeface="Quattrocento Sans"/>
                <a:sym typeface="Quattrocento Sans"/>
              </a:defRPr>
            </a:lvl3pPr>
            <a:lvl4pPr indent="-228600" lvl="3" marL="1828800" algn="l">
              <a:lnSpc>
                <a:spcPct val="240000"/>
              </a:lnSpc>
              <a:spcBef>
                <a:spcPts val="0"/>
              </a:spcBef>
              <a:spcAft>
                <a:spcPts val="0"/>
              </a:spcAft>
              <a:buClr>
                <a:schemeClr val="dk1"/>
              </a:buClr>
              <a:buSzPts val="700"/>
              <a:buNone/>
              <a:defRPr sz="700">
                <a:solidFill>
                  <a:schemeClr val="dk1"/>
                </a:solidFill>
                <a:latin typeface="Quattrocento Sans"/>
                <a:ea typeface="Quattrocento Sans"/>
                <a:cs typeface="Quattrocento Sans"/>
                <a:sym typeface="Quattrocento Sans"/>
              </a:defRPr>
            </a:lvl4pPr>
            <a:lvl5pPr indent="-228600" lvl="4" marL="2286000" algn="l">
              <a:lnSpc>
                <a:spcPct val="240000"/>
              </a:lnSpc>
              <a:spcBef>
                <a:spcPts val="0"/>
              </a:spcBef>
              <a:spcAft>
                <a:spcPts val="0"/>
              </a:spcAft>
              <a:buClr>
                <a:schemeClr val="dk1"/>
              </a:buClr>
              <a:buSzPts val="700"/>
              <a:buNone/>
              <a:defRPr sz="700">
                <a:solidFill>
                  <a:schemeClr val="dk1"/>
                </a:solidFill>
                <a:latin typeface="Quattrocento Sans"/>
                <a:ea typeface="Quattrocento Sans"/>
                <a:cs typeface="Quattrocento Sans"/>
                <a:sym typeface="Quattrocento Sans"/>
              </a:defRPr>
            </a:lvl5pPr>
            <a:lvl6pPr indent="-228600" lvl="5" marL="2743200" algn="l">
              <a:lnSpc>
                <a:spcPct val="100000"/>
              </a:lnSpc>
              <a:spcBef>
                <a:spcPts val="300"/>
              </a:spcBef>
              <a:spcAft>
                <a:spcPts val="0"/>
              </a:spcAft>
              <a:buClr>
                <a:schemeClr val="dk1"/>
              </a:buClr>
              <a:buSzPts val="1300"/>
              <a:buNone/>
              <a:defRPr/>
            </a:lvl6pPr>
            <a:lvl7pPr indent="-228600" lvl="6" marL="3200400" algn="l">
              <a:lnSpc>
                <a:spcPct val="100000"/>
              </a:lnSpc>
              <a:spcBef>
                <a:spcPts val="0"/>
              </a:spcBef>
              <a:spcAft>
                <a:spcPts val="0"/>
              </a:spcAft>
              <a:buClr>
                <a:schemeClr val="dk1"/>
              </a:buClr>
              <a:buSzPts val="1300"/>
              <a:buNone/>
              <a:defRPr/>
            </a:lvl7pPr>
            <a:lvl8pPr indent="-311150" lvl="7" marL="3657600" algn="l">
              <a:lnSpc>
                <a:spcPct val="100000"/>
              </a:lnSpc>
              <a:spcBef>
                <a:spcPts val="300"/>
              </a:spcBef>
              <a:spcAft>
                <a:spcPts val="0"/>
              </a:spcAft>
              <a:buClr>
                <a:schemeClr val="dk1"/>
              </a:buClr>
              <a:buSzPts val="1300"/>
              <a:buChar char="•"/>
              <a:defRPr/>
            </a:lvl8pPr>
            <a:lvl9pPr indent="-311150" lvl="8" marL="4114800" algn="l">
              <a:lnSpc>
                <a:spcPct val="100000"/>
              </a:lnSpc>
              <a:spcBef>
                <a:spcPts val="300"/>
              </a:spcBef>
              <a:spcAft>
                <a:spcPts val="0"/>
              </a:spcAft>
              <a:buClr>
                <a:schemeClr val="dk1"/>
              </a:buClr>
              <a:buSzPts val="1300"/>
              <a:buChar char="•"/>
              <a:defRPr/>
            </a:lvl9pPr>
          </a:lstStyle>
          <a:p/>
        </p:txBody>
      </p:sp>
      <p:sp>
        <p:nvSpPr>
          <p:cNvPr id="166" name="Google Shape;166;p32"/>
          <p:cNvSpPr txBox="1"/>
          <p:nvPr>
            <p:ph idx="20" type="body"/>
          </p:nvPr>
        </p:nvSpPr>
        <p:spPr>
          <a:xfrm>
            <a:off x="6104560" y="1518769"/>
            <a:ext cx="192600" cy="193800"/>
          </a:xfrm>
          <a:prstGeom prst="rect">
            <a:avLst/>
          </a:prstGeom>
          <a:noFill/>
          <a:ln>
            <a:noFill/>
          </a:ln>
        </p:spPr>
        <p:txBody>
          <a:bodyPr anchorCtr="0" anchor="t" bIns="0" lIns="0" spcFirstLastPara="1" rIns="107575" wrap="square" tIns="0">
            <a:noAutofit/>
          </a:bodyPr>
          <a:lstStyle>
            <a:lvl1pPr indent="-228600" lvl="0" marL="457200" algn="l">
              <a:lnSpc>
                <a:spcPct val="240000"/>
              </a:lnSpc>
              <a:spcBef>
                <a:spcPts val="0"/>
              </a:spcBef>
              <a:spcAft>
                <a:spcPts val="0"/>
              </a:spcAft>
              <a:buClr>
                <a:schemeClr val="dk1"/>
              </a:buClr>
              <a:buSzPts val="700"/>
              <a:buNone/>
              <a:defRPr sz="700">
                <a:solidFill>
                  <a:schemeClr val="dk1"/>
                </a:solidFill>
                <a:latin typeface="Quattrocento Sans"/>
                <a:ea typeface="Quattrocento Sans"/>
                <a:cs typeface="Quattrocento Sans"/>
                <a:sym typeface="Quattrocento Sans"/>
              </a:defRPr>
            </a:lvl1pPr>
            <a:lvl2pPr indent="-228600" lvl="1" marL="914400" algn="l">
              <a:lnSpc>
                <a:spcPct val="240000"/>
              </a:lnSpc>
              <a:spcBef>
                <a:spcPts val="0"/>
              </a:spcBef>
              <a:spcAft>
                <a:spcPts val="0"/>
              </a:spcAft>
              <a:buClr>
                <a:schemeClr val="dk1"/>
              </a:buClr>
              <a:buSzPts val="700"/>
              <a:buNone/>
              <a:defRPr sz="700">
                <a:solidFill>
                  <a:schemeClr val="dk1"/>
                </a:solidFill>
                <a:latin typeface="Quattrocento Sans"/>
                <a:ea typeface="Quattrocento Sans"/>
                <a:cs typeface="Quattrocento Sans"/>
                <a:sym typeface="Quattrocento Sans"/>
              </a:defRPr>
            </a:lvl2pPr>
            <a:lvl3pPr indent="-228600" lvl="2" marL="1371600" algn="l">
              <a:lnSpc>
                <a:spcPct val="240000"/>
              </a:lnSpc>
              <a:spcBef>
                <a:spcPts val="0"/>
              </a:spcBef>
              <a:spcAft>
                <a:spcPts val="0"/>
              </a:spcAft>
              <a:buClr>
                <a:schemeClr val="dk1"/>
              </a:buClr>
              <a:buSzPts val="700"/>
              <a:buNone/>
              <a:defRPr sz="700">
                <a:solidFill>
                  <a:schemeClr val="dk1"/>
                </a:solidFill>
                <a:latin typeface="Quattrocento Sans"/>
                <a:ea typeface="Quattrocento Sans"/>
                <a:cs typeface="Quattrocento Sans"/>
                <a:sym typeface="Quattrocento Sans"/>
              </a:defRPr>
            </a:lvl3pPr>
            <a:lvl4pPr indent="-228600" lvl="3" marL="1828800" algn="l">
              <a:lnSpc>
                <a:spcPct val="240000"/>
              </a:lnSpc>
              <a:spcBef>
                <a:spcPts val="0"/>
              </a:spcBef>
              <a:spcAft>
                <a:spcPts val="0"/>
              </a:spcAft>
              <a:buClr>
                <a:schemeClr val="dk1"/>
              </a:buClr>
              <a:buSzPts val="700"/>
              <a:buNone/>
              <a:defRPr sz="700">
                <a:solidFill>
                  <a:schemeClr val="dk1"/>
                </a:solidFill>
                <a:latin typeface="Quattrocento Sans"/>
                <a:ea typeface="Quattrocento Sans"/>
                <a:cs typeface="Quattrocento Sans"/>
                <a:sym typeface="Quattrocento Sans"/>
              </a:defRPr>
            </a:lvl4pPr>
            <a:lvl5pPr indent="-228600" lvl="4" marL="2286000" algn="l">
              <a:lnSpc>
                <a:spcPct val="240000"/>
              </a:lnSpc>
              <a:spcBef>
                <a:spcPts val="0"/>
              </a:spcBef>
              <a:spcAft>
                <a:spcPts val="0"/>
              </a:spcAft>
              <a:buClr>
                <a:schemeClr val="dk1"/>
              </a:buClr>
              <a:buSzPts val="700"/>
              <a:buNone/>
              <a:defRPr sz="700">
                <a:solidFill>
                  <a:schemeClr val="dk1"/>
                </a:solidFill>
                <a:latin typeface="Quattrocento Sans"/>
                <a:ea typeface="Quattrocento Sans"/>
                <a:cs typeface="Quattrocento Sans"/>
                <a:sym typeface="Quattrocento Sans"/>
              </a:defRPr>
            </a:lvl5pPr>
            <a:lvl6pPr indent="-228600" lvl="5" marL="2743200" algn="l">
              <a:lnSpc>
                <a:spcPct val="100000"/>
              </a:lnSpc>
              <a:spcBef>
                <a:spcPts val="300"/>
              </a:spcBef>
              <a:spcAft>
                <a:spcPts val="0"/>
              </a:spcAft>
              <a:buClr>
                <a:schemeClr val="dk1"/>
              </a:buClr>
              <a:buSzPts val="1300"/>
              <a:buNone/>
              <a:defRPr/>
            </a:lvl6pPr>
            <a:lvl7pPr indent="-228600" lvl="6" marL="3200400" algn="l">
              <a:lnSpc>
                <a:spcPct val="100000"/>
              </a:lnSpc>
              <a:spcBef>
                <a:spcPts val="0"/>
              </a:spcBef>
              <a:spcAft>
                <a:spcPts val="0"/>
              </a:spcAft>
              <a:buClr>
                <a:schemeClr val="dk1"/>
              </a:buClr>
              <a:buSzPts val="1300"/>
              <a:buNone/>
              <a:defRPr/>
            </a:lvl7pPr>
            <a:lvl8pPr indent="-311150" lvl="7" marL="3657600" algn="l">
              <a:lnSpc>
                <a:spcPct val="100000"/>
              </a:lnSpc>
              <a:spcBef>
                <a:spcPts val="300"/>
              </a:spcBef>
              <a:spcAft>
                <a:spcPts val="0"/>
              </a:spcAft>
              <a:buClr>
                <a:schemeClr val="dk1"/>
              </a:buClr>
              <a:buSzPts val="1300"/>
              <a:buChar char="•"/>
              <a:defRPr/>
            </a:lvl8pPr>
            <a:lvl9pPr indent="-311150" lvl="8" marL="4114800" algn="l">
              <a:lnSpc>
                <a:spcPct val="100000"/>
              </a:lnSpc>
              <a:spcBef>
                <a:spcPts val="300"/>
              </a:spcBef>
              <a:spcAft>
                <a:spcPts val="0"/>
              </a:spcAft>
              <a:buClr>
                <a:schemeClr val="dk1"/>
              </a:buClr>
              <a:buSzPts val="1300"/>
              <a:buChar char="•"/>
              <a:defRPr/>
            </a:lvl9pPr>
          </a:lstStyle>
          <a:p/>
        </p:txBody>
      </p:sp>
      <p:sp>
        <p:nvSpPr>
          <p:cNvPr id="167" name="Google Shape;167;p32"/>
          <p:cNvSpPr txBox="1"/>
          <p:nvPr>
            <p:ph idx="21" type="body"/>
          </p:nvPr>
        </p:nvSpPr>
        <p:spPr>
          <a:xfrm>
            <a:off x="7550746" y="1518769"/>
            <a:ext cx="192600" cy="193800"/>
          </a:xfrm>
          <a:prstGeom prst="rect">
            <a:avLst/>
          </a:prstGeom>
          <a:noFill/>
          <a:ln>
            <a:noFill/>
          </a:ln>
        </p:spPr>
        <p:txBody>
          <a:bodyPr anchorCtr="0" anchor="t" bIns="0" lIns="0" spcFirstLastPara="1" rIns="107575" wrap="square" tIns="0">
            <a:noAutofit/>
          </a:bodyPr>
          <a:lstStyle>
            <a:lvl1pPr indent="-228600" lvl="0" marL="457200" algn="l">
              <a:lnSpc>
                <a:spcPct val="240000"/>
              </a:lnSpc>
              <a:spcBef>
                <a:spcPts val="0"/>
              </a:spcBef>
              <a:spcAft>
                <a:spcPts val="0"/>
              </a:spcAft>
              <a:buClr>
                <a:schemeClr val="dk1"/>
              </a:buClr>
              <a:buSzPts val="700"/>
              <a:buNone/>
              <a:defRPr sz="700">
                <a:solidFill>
                  <a:schemeClr val="dk1"/>
                </a:solidFill>
                <a:latin typeface="Quattrocento Sans"/>
                <a:ea typeface="Quattrocento Sans"/>
                <a:cs typeface="Quattrocento Sans"/>
                <a:sym typeface="Quattrocento Sans"/>
              </a:defRPr>
            </a:lvl1pPr>
            <a:lvl2pPr indent="-228600" lvl="1" marL="914400" algn="l">
              <a:lnSpc>
                <a:spcPct val="240000"/>
              </a:lnSpc>
              <a:spcBef>
                <a:spcPts val="0"/>
              </a:spcBef>
              <a:spcAft>
                <a:spcPts val="0"/>
              </a:spcAft>
              <a:buClr>
                <a:schemeClr val="dk1"/>
              </a:buClr>
              <a:buSzPts val="700"/>
              <a:buNone/>
              <a:defRPr sz="700">
                <a:solidFill>
                  <a:schemeClr val="dk1"/>
                </a:solidFill>
                <a:latin typeface="Quattrocento Sans"/>
                <a:ea typeface="Quattrocento Sans"/>
                <a:cs typeface="Quattrocento Sans"/>
                <a:sym typeface="Quattrocento Sans"/>
              </a:defRPr>
            </a:lvl2pPr>
            <a:lvl3pPr indent="-228600" lvl="2" marL="1371600" algn="l">
              <a:lnSpc>
                <a:spcPct val="240000"/>
              </a:lnSpc>
              <a:spcBef>
                <a:spcPts val="0"/>
              </a:spcBef>
              <a:spcAft>
                <a:spcPts val="0"/>
              </a:spcAft>
              <a:buClr>
                <a:schemeClr val="dk1"/>
              </a:buClr>
              <a:buSzPts val="700"/>
              <a:buNone/>
              <a:defRPr sz="700">
                <a:solidFill>
                  <a:schemeClr val="dk1"/>
                </a:solidFill>
                <a:latin typeface="Quattrocento Sans"/>
                <a:ea typeface="Quattrocento Sans"/>
                <a:cs typeface="Quattrocento Sans"/>
                <a:sym typeface="Quattrocento Sans"/>
              </a:defRPr>
            </a:lvl3pPr>
            <a:lvl4pPr indent="-228600" lvl="3" marL="1828800" algn="l">
              <a:lnSpc>
                <a:spcPct val="240000"/>
              </a:lnSpc>
              <a:spcBef>
                <a:spcPts val="0"/>
              </a:spcBef>
              <a:spcAft>
                <a:spcPts val="0"/>
              </a:spcAft>
              <a:buClr>
                <a:schemeClr val="dk1"/>
              </a:buClr>
              <a:buSzPts val="700"/>
              <a:buNone/>
              <a:defRPr sz="700">
                <a:solidFill>
                  <a:schemeClr val="dk1"/>
                </a:solidFill>
                <a:latin typeface="Quattrocento Sans"/>
                <a:ea typeface="Quattrocento Sans"/>
                <a:cs typeface="Quattrocento Sans"/>
                <a:sym typeface="Quattrocento Sans"/>
              </a:defRPr>
            </a:lvl4pPr>
            <a:lvl5pPr indent="-228600" lvl="4" marL="2286000" algn="l">
              <a:lnSpc>
                <a:spcPct val="240000"/>
              </a:lnSpc>
              <a:spcBef>
                <a:spcPts val="0"/>
              </a:spcBef>
              <a:spcAft>
                <a:spcPts val="0"/>
              </a:spcAft>
              <a:buClr>
                <a:schemeClr val="dk1"/>
              </a:buClr>
              <a:buSzPts val="700"/>
              <a:buNone/>
              <a:defRPr sz="700">
                <a:solidFill>
                  <a:schemeClr val="dk1"/>
                </a:solidFill>
                <a:latin typeface="Quattrocento Sans"/>
                <a:ea typeface="Quattrocento Sans"/>
                <a:cs typeface="Quattrocento Sans"/>
                <a:sym typeface="Quattrocento Sans"/>
              </a:defRPr>
            </a:lvl5pPr>
            <a:lvl6pPr indent="-228600" lvl="5" marL="2743200" algn="l">
              <a:lnSpc>
                <a:spcPct val="100000"/>
              </a:lnSpc>
              <a:spcBef>
                <a:spcPts val="300"/>
              </a:spcBef>
              <a:spcAft>
                <a:spcPts val="0"/>
              </a:spcAft>
              <a:buClr>
                <a:schemeClr val="dk1"/>
              </a:buClr>
              <a:buSzPts val="1300"/>
              <a:buNone/>
              <a:defRPr/>
            </a:lvl6pPr>
            <a:lvl7pPr indent="-228600" lvl="6" marL="3200400" algn="l">
              <a:lnSpc>
                <a:spcPct val="100000"/>
              </a:lnSpc>
              <a:spcBef>
                <a:spcPts val="0"/>
              </a:spcBef>
              <a:spcAft>
                <a:spcPts val="0"/>
              </a:spcAft>
              <a:buClr>
                <a:schemeClr val="dk1"/>
              </a:buClr>
              <a:buSzPts val="1300"/>
              <a:buNone/>
              <a:defRPr/>
            </a:lvl7pPr>
            <a:lvl8pPr indent="-311150" lvl="7" marL="3657600" algn="l">
              <a:lnSpc>
                <a:spcPct val="100000"/>
              </a:lnSpc>
              <a:spcBef>
                <a:spcPts val="300"/>
              </a:spcBef>
              <a:spcAft>
                <a:spcPts val="0"/>
              </a:spcAft>
              <a:buClr>
                <a:schemeClr val="dk1"/>
              </a:buClr>
              <a:buSzPts val="1300"/>
              <a:buChar char="•"/>
              <a:defRPr/>
            </a:lvl8pPr>
            <a:lvl9pPr indent="-311150" lvl="8" marL="4114800" algn="l">
              <a:lnSpc>
                <a:spcPct val="100000"/>
              </a:lnSpc>
              <a:spcBef>
                <a:spcPts val="300"/>
              </a:spcBef>
              <a:spcAft>
                <a:spcPts val="0"/>
              </a:spcAft>
              <a:buClr>
                <a:schemeClr val="dk1"/>
              </a:buClr>
              <a:buSzPts val="1300"/>
              <a:buChar char="•"/>
              <a:defRPr/>
            </a:lvl9pPr>
          </a:lstStyle>
          <a:p/>
        </p:txBody>
      </p:sp>
      <p:sp>
        <p:nvSpPr>
          <p:cNvPr id="168" name="Google Shape;168;p32"/>
          <p:cNvSpPr/>
          <p:nvPr/>
        </p:nvSpPr>
        <p:spPr>
          <a:xfrm>
            <a:off x="7792600" y="276725"/>
            <a:ext cx="1083600" cy="2103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69" name="Google Shape;169;p32"/>
          <p:cNvPicPr preferRelativeResize="0"/>
          <p:nvPr/>
        </p:nvPicPr>
        <p:blipFill>
          <a:blip r:embed="rId2">
            <a:alphaModFix/>
          </a:blip>
          <a:stretch>
            <a:fillRect/>
          </a:stretch>
        </p:blipFill>
        <p:spPr>
          <a:xfrm>
            <a:off x="7792637" y="225063"/>
            <a:ext cx="1083526" cy="210283"/>
          </a:xfrm>
          <a:prstGeom prst="rect">
            <a:avLst/>
          </a:prstGeom>
          <a:noFill/>
          <a:ln>
            <a:noFill/>
          </a:ln>
        </p:spPr>
      </p:pic>
    </p:spTree>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3">
  <p:cSld name="Section title 3">
    <p:bg>
      <p:bgPr>
        <a:solidFill>
          <a:schemeClr val="dk1"/>
        </a:solidFill>
      </p:bgPr>
    </p:bg>
    <p:spTree>
      <p:nvGrpSpPr>
        <p:cNvPr id="170" name="Shape 170"/>
        <p:cNvGrpSpPr/>
        <p:nvPr/>
      </p:nvGrpSpPr>
      <p:grpSpPr>
        <a:xfrm>
          <a:off x="0" y="0"/>
          <a:ext cx="0" cy="0"/>
          <a:chOff x="0" y="0"/>
          <a:chExt cx="0" cy="0"/>
        </a:xfrm>
      </p:grpSpPr>
      <p:sp>
        <p:nvSpPr>
          <p:cNvPr id="171" name="Google Shape;171;p33"/>
          <p:cNvSpPr txBox="1"/>
          <p:nvPr>
            <p:ph type="title"/>
          </p:nvPr>
        </p:nvSpPr>
        <p:spPr>
          <a:xfrm>
            <a:off x="341996" y="706269"/>
            <a:ext cx="5591100" cy="26688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lt1"/>
              </a:buClr>
              <a:buSzPts val="3500"/>
              <a:buFont typeface="Quattrocento Sans"/>
              <a:buNone/>
              <a:defRPr sz="3500">
                <a:solidFill>
                  <a:schemeClr val="lt1"/>
                </a:solidFil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grpSp>
        <p:nvGrpSpPr>
          <p:cNvPr id="172" name="Google Shape;172;p33"/>
          <p:cNvGrpSpPr/>
          <p:nvPr/>
        </p:nvGrpSpPr>
        <p:grpSpPr>
          <a:xfrm>
            <a:off x="348651" y="313714"/>
            <a:ext cx="2032604" cy="183335"/>
            <a:chOff x="474162" y="426589"/>
            <a:chExt cx="2764319" cy="249300"/>
          </a:xfrm>
        </p:grpSpPr>
        <p:pic>
          <p:nvPicPr>
            <p:cNvPr descr="A picture containing object&#10;&#10;Description automatically generated" id="173" name="Google Shape;173;p33"/>
            <p:cNvPicPr preferRelativeResize="0"/>
            <p:nvPr/>
          </p:nvPicPr>
          <p:blipFill rotWithShape="1">
            <a:blip r:embed="rId2">
              <a:alphaModFix/>
            </a:blip>
            <a:srcRect b="0" l="0" r="0" t="0"/>
            <a:stretch/>
          </p:blipFill>
          <p:spPr>
            <a:xfrm>
              <a:off x="474162" y="449263"/>
              <a:ext cx="202113" cy="191251"/>
            </a:xfrm>
            <a:prstGeom prst="rect">
              <a:avLst/>
            </a:prstGeom>
            <a:noFill/>
            <a:ln>
              <a:noFill/>
            </a:ln>
          </p:spPr>
        </p:pic>
        <p:sp>
          <p:nvSpPr>
            <p:cNvPr id="174" name="Google Shape;174;p33"/>
            <p:cNvSpPr txBox="1"/>
            <p:nvPr/>
          </p:nvSpPr>
          <p:spPr>
            <a:xfrm>
              <a:off x="764381" y="426589"/>
              <a:ext cx="2474100" cy="24930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Clr>
                  <a:srgbClr val="000000"/>
                </a:buClr>
                <a:buSzPts val="1300"/>
                <a:buFont typeface="Arial"/>
                <a:buNone/>
              </a:pPr>
              <a:r>
                <a:rPr b="0" i="0" lang="en" sz="1300" u="none" cap="none" strike="noStrike">
                  <a:solidFill>
                    <a:schemeClr val="lt2"/>
                  </a:solidFill>
                  <a:latin typeface="Quattrocento Sans"/>
                  <a:ea typeface="Quattrocento Sans"/>
                  <a:cs typeface="Quattrocento Sans"/>
                  <a:sym typeface="Quattrocento Sans"/>
                </a:rPr>
                <a:t>Azure Databricks</a:t>
              </a:r>
              <a:endParaRPr b="0" i="0" sz="1000" u="none" cap="none" strike="noStrike">
                <a:solidFill>
                  <a:srgbClr val="000000"/>
                </a:solidFill>
                <a:latin typeface="Arial"/>
                <a:ea typeface="Arial"/>
                <a:cs typeface="Arial"/>
                <a:sym typeface="Arial"/>
              </a:endParaRPr>
            </a:p>
          </p:txBody>
        </p:sp>
      </p:grpSp>
      <p:sp>
        <p:nvSpPr>
          <p:cNvPr id="175" name="Google Shape;175;p33"/>
          <p:cNvSpPr/>
          <p:nvPr/>
        </p:nvSpPr>
        <p:spPr>
          <a:xfrm>
            <a:off x="7550746" y="210554"/>
            <a:ext cx="1481400" cy="666300"/>
          </a:xfrm>
          <a:prstGeom prst="rect">
            <a:avLst/>
          </a:prstGeom>
          <a:solidFill>
            <a:srgbClr val="3C3C41"/>
          </a:solidFill>
          <a:ln>
            <a:noFill/>
          </a:ln>
        </p:spPr>
        <p:txBody>
          <a:bodyPr anchorCtr="0" anchor="t" bIns="107575" lIns="134475" spcFirstLastPara="1" rIns="134475" wrap="square" tIns="107575">
            <a:noAutofit/>
          </a:bodyPr>
          <a:lstStyle/>
          <a:p>
            <a:pPr indent="0" lvl="0" marL="0" marR="0" rtl="0" algn="ctr">
              <a:lnSpc>
                <a:spcPct val="90000"/>
              </a:lnSpc>
              <a:spcBef>
                <a:spcPts val="0"/>
              </a:spcBef>
              <a:spcAft>
                <a:spcPts val="0"/>
              </a:spcAft>
              <a:buClr>
                <a:srgbClr val="000000"/>
              </a:buClr>
              <a:buSzPts val="1800"/>
              <a:buFont typeface="Arial"/>
              <a:buNone/>
            </a:pPr>
            <a:r>
              <a:t/>
            </a:r>
            <a:endParaRPr b="0" i="0" sz="1800" u="none" cap="none" strike="noStrike">
              <a:solidFill>
                <a:srgbClr val="FFFFFF"/>
              </a:solidFill>
              <a:latin typeface="Quattrocento Sans"/>
              <a:ea typeface="Quattrocento Sans"/>
              <a:cs typeface="Quattrocento Sans"/>
              <a:sym typeface="Quattrocento Sans"/>
            </a:endParaRPr>
          </a:p>
        </p:txBody>
      </p:sp>
      <p:sp>
        <p:nvSpPr>
          <p:cNvPr id="176" name="Google Shape;176;p33"/>
          <p:cNvSpPr/>
          <p:nvPr/>
        </p:nvSpPr>
        <p:spPr>
          <a:xfrm>
            <a:off x="6221048" y="137932"/>
            <a:ext cx="1481400" cy="666300"/>
          </a:xfrm>
          <a:prstGeom prst="rect">
            <a:avLst/>
          </a:prstGeom>
          <a:solidFill>
            <a:srgbClr val="3C3C41"/>
          </a:solidFill>
          <a:ln>
            <a:noFill/>
          </a:ln>
        </p:spPr>
        <p:txBody>
          <a:bodyPr anchorCtr="0" anchor="t" bIns="107575" lIns="134475" spcFirstLastPara="1" rIns="134475" wrap="square" tIns="107575">
            <a:noAutofit/>
          </a:bodyPr>
          <a:lstStyle/>
          <a:p>
            <a:pPr indent="0" lvl="0" marL="0" marR="0" rtl="0" algn="ctr">
              <a:lnSpc>
                <a:spcPct val="90000"/>
              </a:lnSpc>
              <a:spcBef>
                <a:spcPts val="0"/>
              </a:spcBef>
              <a:spcAft>
                <a:spcPts val="0"/>
              </a:spcAft>
              <a:buClr>
                <a:srgbClr val="000000"/>
              </a:buClr>
              <a:buSzPts val="1800"/>
              <a:buFont typeface="Arial"/>
              <a:buNone/>
            </a:pPr>
            <a:r>
              <a:t/>
            </a:r>
            <a:endParaRPr b="0" i="0" sz="1800" u="none" cap="none" strike="noStrike">
              <a:solidFill>
                <a:srgbClr val="FFFFFF"/>
              </a:solidFill>
              <a:latin typeface="Quattrocento Sans"/>
              <a:ea typeface="Quattrocento Sans"/>
              <a:cs typeface="Quattrocento Sans"/>
              <a:sym typeface="Quattrocento Sans"/>
            </a:endParaRPr>
          </a:p>
        </p:txBody>
      </p:sp>
    </p:spTree>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 layout 1">
  <p:cSld name="Photo layout 1">
    <p:spTree>
      <p:nvGrpSpPr>
        <p:cNvPr id="177" name="Shape 177"/>
        <p:cNvGrpSpPr/>
        <p:nvPr/>
      </p:nvGrpSpPr>
      <p:grpSpPr>
        <a:xfrm>
          <a:off x="0" y="0"/>
          <a:ext cx="0" cy="0"/>
          <a:chOff x="0" y="0"/>
          <a:chExt cx="0" cy="0"/>
        </a:xfrm>
      </p:grpSpPr>
      <p:sp>
        <p:nvSpPr>
          <p:cNvPr id="178" name="Google Shape;178;p34"/>
          <p:cNvSpPr/>
          <p:nvPr>
            <p:ph idx="2" type="pic"/>
          </p:nvPr>
        </p:nvSpPr>
        <p:spPr>
          <a:xfrm>
            <a:off x="4672381" y="0"/>
            <a:ext cx="4471500" cy="5143500"/>
          </a:xfrm>
          <a:prstGeom prst="rect">
            <a:avLst/>
          </a:prstGeom>
          <a:blipFill rotWithShape="1">
            <a:blip r:embed="rId2">
              <a:alphaModFix/>
            </a:blip>
            <a:stretch>
              <a:fillRect b="0" l="0" r="0" t="0"/>
            </a:stretch>
          </a:blipFill>
          <a:ln>
            <a:noFill/>
          </a:ln>
        </p:spPr>
        <p:txBody>
          <a:bodyPr anchorCtr="0" anchor="ctr" bIns="67225" lIns="0" spcFirstLastPara="1" rIns="107575" wrap="square" tIns="67225">
            <a:noAutofit/>
          </a:bodyPr>
          <a:lstStyle>
            <a:lvl1pPr lvl="0" marR="0" rtl="0" algn="ctr">
              <a:lnSpc>
                <a:spcPct val="100000"/>
              </a:lnSpc>
              <a:spcBef>
                <a:spcPts val="0"/>
              </a:spcBef>
              <a:spcAft>
                <a:spcPts val="0"/>
              </a:spcAft>
              <a:buClr>
                <a:schemeClr val="lt2"/>
              </a:buClr>
              <a:buSzPts val="1600"/>
              <a:buFont typeface="Noto Sans Symbols"/>
              <a:buNone/>
              <a:defRPr b="0" i="0" sz="1800" u="none" cap="none" strike="noStrike">
                <a:solidFill>
                  <a:schemeClr val="lt2"/>
                </a:solidFill>
                <a:latin typeface="Quattrocento Sans"/>
                <a:ea typeface="Quattrocento Sans"/>
                <a:cs typeface="Quattrocento Sans"/>
                <a:sym typeface="Quattrocento Sans"/>
              </a:defRPr>
            </a:lvl1pPr>
            <a:lvl2pPr lvl="1" marR="0" rtl="0" algn="l">
              <a:lnSpc>
                <a:spcPct val="100000"/>
              </a:lnSpc>
              <a:spcBef>
                <a:spcPts val="0"/>
              </a:spcBef>
              <a:spcAft>
                <a:spcPts val="0"/>
              </a:spcAft>
              <a:buClr>
                <a:schemeClr val="dk1"/>
              </a:buClr>
              <a:buSzPts val="1300"/>
              <a:buFont typeface="Noto Sans Symbols"/>
              <a:buNone/>
              <a:defRPr b="0" i="0" sz="1500" u="none" cap="none" strike="noStrike">
                <a:solidFill>
                  <a:schemeClr val="dk1"/>
                </a:solidFill>
                <a:latin typeface="Quattrocento Sans"/>
                <a:ea typeface="Quattrocento Sans"/>
                <a:cs typeface="Quattrocento Sans"/>
                <a:sym typeface="Quattrocento Sans"/>
              </a:defRPr>
            </a:lvl2pPr>
            <a:lvl3pPr lvl="2" marR="0" rtl="0" algn="l">
              <a:lnSpc>
                <a:spcPct val="100000"/>
              </a:lnSpc>
              <a:spcBef>
                <a:spcPts val="0"/>
              </a:spcBef>
              <a:spcAft>
                <a:spcPts val="0"/>
              </a:spcAft>
              <a:buClr>
                <a:schemeClr val="dk2"/>
              </a:buClr>
              <a:buSzPts val="1200"/>
              <a:buFont typeface="Noto Sans Symbols"/>
              <a:buNone/>
              <a:defRPr b="0" i="0" sz="1300" u="none" cap="none" strike="noStrike">
                <a:solidFill>
                  <a:schemeClr val="dk2"/>
                </a:solidFill>
                <a:latin typeface="Quattrocento Sans"/>
                <a:ea typeface="Quattrocento Sans"/>
                <a:cs typeface="Quattrocento Sans"/>
                <a:sym typeface="Quattrocento Sans"/>
              </a:defRPr>
            </a:lvl3pPr>
            <a:lvl4pPr lvl="3" marR="0" rtl="0" algn="l">
              <a:lnSpc>
                <a:spcPct val="100000"/>
              </a:lnSpc>
              <a:spcBef>
                <a:spcPts val="0"/>
              </a:spcBef>
              <a:spcAft>
                <a:spcPts val="0"/>
              </a:spcAft>
              <a:buClr>
                <a:schemeClr val="dk1"/>
              </a:buClr>
              <a:buSzPts val="1200"/>
              <a:buFont typeface="Noto Sans Symbols"/>
              <a:buNone/>
              <a:defRPr b="0" i="0" sz="1300" u="none" cap="none" strike="noStrike">
                <a:solidFill>
                  <a:schemeClr val="dk1"/>
                </a:solidFill>
                <a:latin typeface="Quattrocento Sans"/>
                <a:ea typeface="Quattrocento Sans"/>
                <a:cs typeface="Quattrocento Sans"/>
                <a:sym typeface="Quattrocento Sans"/>
              </a:defRPr>
            </a:lvl4pPr>
            <a:lvl5pPr lvl="4" marR="0" rtl="0" algn="l">
              <a:lnSpc>
                <a:spcPct val="100000"/>
              </a:lnSpc>
              <a:spcBef>
                <a:spcPts val="0"/>
              </a:spcBef>
              <a:spcAft>
                <a:spcPts val="0"/>
              </a:spcAft>
              <a:buClr>
                <a:schemeClr val="dk1"/>
              </a:buClr>
              <a:buSzPts val="800"/>
              <a:buFont typeface="Noto Sans Symbols"/>
              <a:buNone/>
              <a:defRPr b="1" i="0" sz="900" u="none" cap="none" strike="noStrike">
                <a:solidFill>
                  <a:schemeClr val="dk1"/>
                </a:solidFill>
                <a:latin typeface="Quattrocento Sans"/>
                <a:ea typeface="Quattrocento Sans"/>
                <a:cs typeface="Quattrocento Sans"/>
                <a:sym typeface="Quattrocento Sans"/>
              </a:defRPr>
            </a:lvl5pPr>
            <a:lvl6pPr lvl="5" marR="0" rtl="0" algn="l">
              <a:lnSpc>
                <a:spcPct val="100000"/>
              </a:lnSpc>
              <a:spcBef>
                <a:spcPts val="300"/>
              </a:spcBef>
              <a:spcAft>
                <a:spcPts val="0"/>
              </a:spcAft>
              <a:buClr>
                <a:schemeClr val="dk1"/>
              </a:buClr>
              <a:buSzPts val="1500"/>
              <a:buFont typeface="Arial"/>
              <a:buNone/>
              <a:defRPr b="0" i="0" sz="1500" u="none" cap="none" strike="noStrike">
                <a:solidFill>
                  <a:schemeClr val="dk1"/>
                </a:solidFill>
                <a:latin typeface="Quattrocento Sans"/>
                <a:ea typeface="Quattrocento Sans"/>
                <a:cs typeface="Quattrocento Sans"/>
                <a:sym typeface="Quattrocento Sans"/>
              </a:defRPr>
            </a:lvl6pPr>
            <a:lvl7pPr lvl="6" marR="0" rtl="0" algn="l">
              <a:lnSpc>
                <a:spcPct val="100000"/>
              </a:lnSpc>
              <a:spcBef>
                <a:spcPts val="0"/>
              </a:spcBef>
              <a:spcAft>
                <a:spcPts val="0"/>
              </a:spcAft>
              <a:buClr>
                <a:schemeClr val="dk1"/>
              </a:buClr>
              <a:buSzPts val="900"/>
              <a:buFont typeface="Arial"/>
              <a:buNone/>
              <a:defRPr b="0" i="0" sz="900" u="none" cap="none" strike="noStrike">
                <a:solidFill>
                  <a:schemeClr val="dk1"/>
                </a:solidFill>
                <a:latin typeface="Quattrocento Sans"/>
                <a:ea typeface="Quattrocento Sans"/>
                <a:cs typeface="Quattrocento Sans"/>
                <a:sym typeface="Quattrocento Sans"/>
              </a:defRPr>
            </a:lvl7pPr>
            <a:lvl8pPr lvl="7"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Quattrocento Sans"/>
                <a:ea typeface="Quattrocento Sans"/>
                <a:cs typeface="Quattrocento Sans"/>
                <a:sym typeface="Quattrocento Sans"/>
              </a:defRPr>
            </a:lvl8pPr>
            <a:lvl9pPr lvl="8"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Quattrocento Sans"/>
                <a:ea typeface="Quattrocento Sans"/>
                <a:cs typeface="Quattrocento Sans"/>
                <a:sym typeface="Quattrocento Sans"/>
              </a:defRPr>
            </a:lvl9pPr>
          </a:lstStyle>
          <a:p/>
        </p:txBody>
      </p:sp>
      <p:sp>
        <p:nvSpPr>
          <p:cNvPr id="179" name="Google Shape;179;p34"/>
          <p:cNvSpPr txBox="1"/>
          <p:nvPr>
            <p:ph type="title"/>
          </p:nvPr>
        </p:nvSpPr>
        <p:spPr>
          <a:xfrm>
            <a:off x="341996" y="465321"/>
            <a:ext cx="4156500" cy="302400"/>
          </a:xfrm>
          <a:prstGeom prst="rect">
            <a:avLst/>
          </a:prstGeom>
          <a:noFill/>
          <a:ln>
            <a:noFill/>
          </a:ln>
        </p:spPr>
        <p:txBody>
          <a:bodyPr anchorCtr="0" anchor="t" bIns="0" lIns="0" spcFirstLastPara="1" rIns="0" wrap="square" tIns="0">
            <a:noAutofit/>
          </a:bodyPr>
          <a:lstStyle>
            <a:lvl1pPr lvl="0" algn="l">
              <a:lnSpc>
                <a:spcPct val="114285"/>
              </a:lnSpc>
              <a:spcBef>
                <a:spcPts val="0"/>
              </a:spcBef>
              <a:spcAft>
                <a:spcPts val="0"/>
              </a:spcAft>
              <a:buClr>
                <a:schemeClr val="dk1"/>
              </a:buClr>
              <a:buSzPts val="2100"/>
              <a:buFont typeface="Quattrocento Sans"/>
              <a:buNone/>
              <a:defRPr sz="2100">
                <a:solidFill>
                  <a:schemeClr val="dk1"/>
                </a:solidFil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180" name="Google Shape;180;p34"/>
          <p:cNvSpPr txBox="1"/>
          <p:nvPr>
            <p:ph idx="1" type="body"/>
          </p:nvPr>
        </p:nvSpPr>
        <p:spPr>
          <a:xfrm>
            <a:off x="341996" y="1772717"/>
            <a:ext cx="3617100" cy="1986600"/>
          </a:xfrm>
          <a:prstGeom prst="rect">
            <a:avLst/>
          </a:prstGeom>
          <a:noFill/>
          <a:ln>
            <a:noFill/>
          </a:ln>
        </p:spPr>
        <p:txBody>
          <a:bodyPr anchorCtr="0" anchor="t" bIns="0" lIns="0" spcFirstLastPara="1" rIns="0" wrap="square" tIns="0">
            <a:noAutofit/>
          </a:bodyPr>
          <a:lstStyle>
            <a:lvl1pPr indent="-228600" lvl="0" marL="457200" algn="l">
              <a:lnSpc>
                <a:spcPct val="128571"/>
              </a:lnSpc>
              <a:spcBef>
                <a:spcPts val="700"/>
              </a:spcBef>
              <a:spcAft>
                <a:spcPts val="0"/>
              </a:spcAft>
              <a:buClr>
                <a:schemeClr val="dk2"/>
              </a:buClr>
              <a:buSzPts val="900"/>
              <a:buNone/>
              <a:defRPr b="0" sz="1000">
                <a:solidFill>
                  <a:schemeClr val="dk2"/>
                </a:solidFill>
                <a:latin typeface="Quattrocento Sans"/>
                <a:ea typeface="Quattrocento Sans"/>
                <a:cs typeface="Quattrocento Sans"/>
                <a:sym typeface="Quattrocento Sans"/>
              </a:defRPr>
            </a:lvl1pPr>
            <a:lvl2pPr indent="-228600" lvl="1" marL="914400" marR="0" algn="l">
              <a:lnSpc>
                <a:spcPct val="128571"/>
              </a:lnSpc>
              <a:spcBef>
                <a:spcPts val="300"/>
              </a:spcBef>
              <a:spcAft>
                <a:spcPts val="0"/>
              </a:spcAft>
              <a:buClr>
                <a:schemeClr val="dk1"/>
              </a:buClr>
              <a:buSzPts val="900"/>
              <a:buFont typeface="Arial"/>
              <a:buNone/>
              <a:defRPr sz="1000">
                <a:solidFill>
                  <a:schemeClr val="dk1"/>
                </a:solidFill>
              </a:defRPr>
            </a:lvl2pPr>
            <a:lvl3pPr indent="-228600" lvl="2" marL="1371600" algn="l">
              <a:lnSpc>
                <a:spcPct val="100000"/>
              </a:lnSpc>
              <a:spcBef>
                <a:spcPts val="0"/>
              </a:spcBef>
              <a:spcAft>
                <a:spcPts val="0"/>
              </a:spcAft>
              <a:buClr>
                <a:schemeClr val="dk2"/>
              </a:buClr>
              <a:buSzPts val="1200"/>
              <a:buNone/>
              <a:defRPr/>
            </a:lvl3pPr>
            <a:lvl4pPr indent="-228600" lvl="3" marL="1828800" algn="l">
              <a:lnSpc>
                <a:spcPct val="100000"/>
              </a:lnSpc>
              <a:spcBef>
                <a:spcPts val="0"/>
              </a:spcBef>
              <a:spcAft>
                <a:spcPts val="0"/>
              </a:spcAft>
              <a:buClr>
                <a:schemeClr val="dk1"/>
              </a:buClr>
              <a:buSzPts val="1200"/>
              <a:buNone/>
              <a:defRPr/>
            </a:lvl4pPr>
            <a:lvl5pPr indent="-228600" lvl="4" marL="2286000" algn="l">
              <a:lnSpc>
                <a:spcPct val="100000"/>
              </a:lnSpc>
              <a:spcBef>
                <a:spcPts val="0"/>
              </a:spcBef>
              <a:spcAft>
                <a:spcPts val="0"/>
              </a:spcAft>
              <a:buClr>
                <a:schemeClr val="dk1"/>
              </a:buClr>
              <a:buSzPts val="800"/>
              <a:buNone/>
              <a:defRPr/>
            </a:lvl5pPr>
            <a:lvl6pPr indent="-228600" lvl="5" marL="2743200" algn="l">
              <a:lnSpc>
                <a:spcPct val="100000"/>
              </a:lnSpc>
              <a:spcBef>
                <a:spcPts val="300"/>
              </a:spcBef>
              <a:spcAft>
                <a:spcPts val="0"/>
              </a:spcAft>
              <a:buClr>
                <a:schemeClr val="dk1"/>
              </a:buClr>
              <a:buSzPts val="1300"/>
              <a:buNone/>
              <a:defRPr/>
            </a:lvl6pPr>
            <a:lvl7pPr indent="-228600" lvl="6" marL="3200400" algn="l">
              <a:lnSpc>
                <a:spcPct val="100000"/>
              </a:lnSpc>
              <a:spcBef>
                <a:spcPts val="0"/>
              </a:spcBef>
              <a:spcAft>
                <a:spcPts val="0"/>
              </a:spcAft>
              <a:buClr>
                <a:schemeClr val="dk1"/>
              </a:buClr>
              <a:buSzPts val="1300"/>
              <a:buNone/>
              <a:defRPr/>
            </a:lvl7pPr>
            <a:lvl8pPr indent="-311150" lvl="7" marL="3657600" algn="l">
              <a:lnSpc>
                <a:spcPct val="100000"/>
              </a:lnSpc>
              <a:spcBef>
                <a:spcPts val="300"/>
              </a:spcBef>
              <a:spcAft>
                <a:spcPts val="0"/>
              </a:spcAft>
              <a:buClr>
                <a:schemeClr val="dk1"/>
              </a:buClr>
              <a:buSzPts val="1300"/>
              <a:buChar char="•"/>
              <a:defRPr/>
            </a:lvl8pPr>
            <a:lvl9pPr indent="-311150" lvl="8" marL="4114800" algn="l">
              <a:lnSpc>
                <a:spcPct val="100000"/>
              </a:lnSpc>
              <a:spcBef>
                <a:spcPts val="300"/>
              </a:spcBef>
              <a:spcAft>
                <a:spcPts val="0"/>
              </a:spcAft>
              <a:buClr>
                <a:schemeClr val="dk1"/>
              </a:buClr>
              <a:buSzPts val="1300"/>
              <a:buChar char="•"/>
              <a:defRPr/>
            </a:lvl9pPr>
          </a:lstStyle>
          <a:p/>
        </p:txBody>
      </p:sp>
      <p:sp>
        <p:nvSpPr>
          <p:cNvPr id="181" name="Google Shape;181;p34"/>
          <p:cNvSpPr txBox="1"/>
          <p:nvPr>
            <p:ph idx="3" type="body"/>
          </p:nvPr>
        </p:nvSpPr>
        <p:spPr>
          <a:xfrm>
            <a:off x="341996" y="1441940"/>
            <a:ext cx="3617100" cy="226200"/>
          </a:xfrm>
          <a:prstGeom prst="rect">
            <a:avLst/>
          </a:prstGeom>
          <a:noFill/>
          <a:ln>
            <a:noFill/>
          </a:ln>
        </p:spPr>
        <p:txBody>
          <a:bodyPr anchorCtr="0" anchor="t" bIns="0" lIns="0" spcFirstLastPara="1" rIns="0" wrap="square" tIns="0">
            <a:noAutofit/>
          </a:bodyPr>
          <a:lstStyle>
            <a:lvl1pPr indent="-228600" lvl="0" marL="457200" algn="l">
              <a:lnSpc>
                <a:spcPct val="120000"/>
              </a:lnSpc>
              <a:spcBef>
                <a:spcPts val="0"/>
              </a:spcBef>
              <a:spcAft>
                <a:spcPts val="0"/>
              </a:spcAft>
              <a:buClr>
                <a:schemeClr val="dk1"/>
              </a:buClr>
              <a:buSzPts val="1300"/>
              <a:buNone/>
              <a:defRPr sz="1500">
                <a:solidFill>
                  <a:schemeClr val="dk1"/>
                </a:solidFill>
                <a:latin typeface="Quattrocento Sans"/>
                <a:ea typeface="Quattrocento Sans"/>
                <a:cs typeface="Quattrocento Sans"/>
                <a:sym typeface="Quattrocento Sans"/>
              </a:defRPr>
            </a:lvl1pPr>
            <a:lvl2pPr indent="-228600" lvl="1" marL="914400" algn="l">
              <a:lnSpc>
                <a:spcPct val="100000"/>
              </a:lnSpc>
              <a:spcBef>
                <a:spcPts val="0"/>
              </a:spcBef>
              <a:spcAft>
                <a:spcPts val="0"/>
              </a:spcAft>
              <a:buClr>
                <a:schemeClr val="dk1"/>
              </a:buClr>
              <a:buSzPts val="1300"/>
              <a:buNone/>
              <a:defRPr/>
            </a:lvl2pPr>
            <a:lvl3pPr indent="-228600" lvl="2" marL="1371600" algn="l">
              <a:lnSpc>
                <a:spcPct val="100000"/>
              </a:lnSpc>
              <a:spcBef>
                <a:spcPts val="0"/>
              </a:spcBef>
              <a:spcAft>
                <a:spcPts val="0"/>
              </a:spcAft>
              <a:buClr>
                <a:schemeClr val="dk2"/>
              </a:buClr>
              <a:buSzPts val="1200"/>
              <a:buNone/>
              <a:defRPr/>
            </a:lvl3pPr>
            <a:lvl4pPr indent="-228600" lvl="3" marL="1828800" algn="l">
              <a:lnSpc>
                <a:spcPct val="100000"/>
              </a:lnSpc>
              <a:spcBef>
                <a:spcPts val="0"/>
              </a:spcBef>
              <a:spcAft>
                <a:spcPts val="0"/>
              </a:spcAft>
              <a:buClr>
                <a:schemeClr val="dk1"/>
              </a:buClr>
              <a:buSzPts val="1200"/>
              <a:buNone/>
              <a:defRPr/>
            </a:lvl4pPr>
            <a:lvl5pPr indent="-228600" lvl="4" marL="2286000" algn="l">
              <a:lnSpc>
                <a:spcPct val="100000"/>
              </a:lnSpc>
              <a:spcBef>
                <a:spcPts val="0"/>
              </a:spcBef>
              <a:spcAft>
                <a:spcPts val="0"/>
              </a:spcAft>
              <a:buClr>
                <a:schemeClr val="dk1"/>
              </a:buClr>
              <a:buSzPts val="800"/>
              <a:buNone/>
              <a:defRPr/>
            </a:lvl5pPr>
            <a:lvl6pPr indent="-228600" lvl="5" marL="2743200" algn="l">
              <a:lnSpc>
                <a:spcPct val="100000"/>
              </a:lnSpc>
              <a:spcBef>
                <a:spcPts val="300"/>
              </a:spcBef>
              <a:spcAft>
                <a:spcPts val="0"/>
              </a:spcAft>
              <a:buClr>
                <a:schemeClr val="dk1"/>
              </a:buClr>
              <a:buSzPts val="1300"/>
              <a:buNone/>
              <a:defRPr/>
            </a:lvl6pPr>
            <a:lvl7pPr indent="-228600" lvl="6" marL="3200400" algn="l">
              <a:lnSpc>
                <a:spcPct val="100000"/>
              </a:lnSpc>
              <a:spcBef>
                <a:spcPts val="0"/>
              </a:spcBef>
              <a:spcAft>
                <a:spcPts val="0"/>
              </a:spcAft>
              <a:buClr>
                <a:schemeClr val="dk1"/>
              </a:buClr>
              <a:buSzPts val="1300"/>
              <a:buNone/>
              <a:defRPr/>
            </a:lvl7pPr>
            <a:lvl8pPr indent="-311150" lvl="7" marL="3657600" algn="l">
              <a:lnSpc>
                <a:spcPct val="100000"/>
              </a:lnSpc>
              <a:spcBef>
                <a:spcPts val="300"/>
              </a:spcBef>
              <a:spcAft>
                <a:spcPts val="0"/>
              </a:spcAft>
              <a:buClr>
                <a:schemeClr val="dk1"/>
              </a:buClr>
              <a:buSzPts val="1300"/>
              <a:buChar char="•"/>
              <a:defRPr/>
            </a:lvl8pPr>
            <a:lvl9pPr indent="-311150" lvl="8" marL="4114800" algn="l">
              <a:lnSpc>
                <a:spcPct val="100000"/>
              </a:lnSpc>
              <a:spcBef>
                <a:spcPts val="300"/>
              </a:spcBef>
              <a:spcAft>
                <a:spcPts val="0"/>
              </a:spcAft>
              <a:buClr>
                <a:schemeClr val="dk1"/>
              </a:buClr>
              <a:buSzPts val="1300"/>
              <a:buChar char="•"/>
              <a:defRPr/>
            </a:lvl9pPr>
          </a:lstStyle>
          <a:p/>
        </p:txBody>
      </p:sp>
    </p:spTree>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 layout 2">
  <p:cSld name="Photo layout 2">
    <p:spTree>
      <p:nvGrpSpPr>
        <p:cNvPr id="182" name="Shape 182"/>
        <p:cNvGrpSpPr/>
        <p:nvPr/>
      </p:nvGrpSpPr>
      <p:grpSpPr>
        <a:xfrm>
          <a:off x="0" y="0"/>
          <a:ext cx="0" cy="0"/>
          <a:chOff x="0" y="0"/>
          <a:chExt cx="0" cy="0"/>
        </a:xfrm>
      </p:grpSpPr>
      <p:sp>
        <p:nvSpPr>
          <p:cNvPr id="183" name="Google Shape;183;p35"/>
          <p:cNvSpPr/>
          <p:nvPr>
            <p:ph idx="2" type="pic"/>
          </p:nvPr>
        </p:nvSpPr>
        <p:spPr>
          <a:xfrm>
            <a:off x="341996" y="1619164"/>
            <a:ext cx="2713800" cy="1905300"/>
          </a:xfrm>
          <a:prstGeom prst="rect">
            <a:avLst/>
          </a:prstGeom>
          <a:blipFill rotWithShape="1">
            <a:blip r:embed="rId2">
              <a:alphaModFix/>
            </a:blip>
            <a:stretch>
              <a:fillRect b="0" l="0" r="0" t="0"/>
            </a:stretch>
          </a:blipFill>
          <a:ln>
            <a:noFill/>
          </a:ln>
        </p:spPr>
        <p:txBody>
          <a:bodyPr anchorCtr="0" anchor="ctr" bIns="67225" lIns="0" spcFirstLastPara="1" rIns="107575" wrap="square" tIns="67225">
            <a:noAutofit/>
          </a:bodyPr>
          <a:lstStyle>
            <a:lvl1pPr lvl="0" marR="0" rtl="0" algn="ctr">
              <a:lnSpc>
                <a:spcPct val="100000"/>
              </a:lnSpc>
              <a:spcBef>
                <a:spcPts val="0"/>
              </a:spcBef>
              <a:spcAft>
                <a:spcPts val="0"/>
              </a:spcAft>
              <a:buClr>
                <a:schemeClr val="lt2"/>
              </a:buClr>
              <a:buSzPts val="1300"/>
              <a:buFont typeface="Noto Sans Symbols"/>
              <a:buNone/>
              <a:defRPr b="0" i="0" sz="1500" u="none" cap="none" strike="noStrike">
                <a:solidFill>
                  <a:schemeClr val="lt2"/>
                </a:solidFill>
                <a:latin typeface="Quattrocento Sans"/>
                <a:ea typeface="Quattrocento Sans"/>
                <a:cs typeface="Quattrocento Sans"/>
                <a:sym typeface="Quattrocento Sans"/>
              </a:defRPr>
            </a:lvl1pPr>
            <a:lvl2pPr lvl="1" marR="0" rtl="0" algn="l">
              <a:lnSpc>
                <a:spcPct val="100000"/>
              </a:lnSpc>
              <a:spcBef>
                <a:spcPts val="0"/>
              </a:spcBef>
              <a:spcAft>
                <a:spcPts val="0"/>
              </a:spcAft>
              <a:buClr>
                <a:schemeClr val="dk1"/>
              </a:buClr>
              <a:buSzPts val="1300"/>
              <a:buFont typeface="Noto Sans Symbols"/>
              <a:buNone/>
              <a:defRPr b="0" i="0" sz="1500" u="none" cap="none" strike="noStrike">
                <a:solidFill>
                  <a:schemeClr val="dk1"/>
                </a:solidFill>
                <a:latin typeface="Quattrocento Sans"/>
                <a:ea typeface="Quattrocento Sans"/>
                <a:cs typeface="Quattrocento Sans"/>
                <a:sym typeface="Quattrocento Sans"/>
              </a:defRPr>
            </a:lvl2pPr>
            <a:lvl3pPr lvl="2" marR="0" rtl="0" algn="l">
              <a:lnSpc>
                <a:spcPct val="100000"/>
              </a:lnSpc>
              <a:spcBef>
                <a:spcPts val="0"/>
              </a:spcBef>
              <a:spcAft>
                <a:spcPts val="0"/>
              </a:spcAft>
              <a:buClr>
                <a:schemeClr val="dk2"/>
              </a:buClr>
              <a:buSzPts val="1200"/>
              <a:buFont typeface="Noto Sans Symbols"/>
              <a:buNone/>
              <a:defRPr b="0" i="0" sz="1300" u="none" cap="none" strike="noStrike">
                <a:solidFill>
                  <a:schemeClr val="dk2"/>
                </a:solidFill>
                <a:latin typeface="Quattrocento Sans"/>
                <a:ea typeface="Quattrocento Sans"/>
                <a:cs typeface="Quattrocento Sans"/>
                <a:sym typeface="Quattrocento Sans"/>
              </a:defRPr>
            </a:lvl3pPr>
            <a:lvl4pPr lvl="3" marR="0" rtl="0" algn="l">
              <a:lnSpc>
                <a:spcPct val="100000"/>
              </a:lnSpc>
              <a:spcBef>
                <a:spcPts val="0"/>
              </a:spcBef>
              <a:spcAft>
                <a:spcPts val="0"/>
              </a:spcAft>
              <a:buClr>
                <a:schemeClr val="dk1"/>
              </a:buClr>
              <a:buSzPts val="1200"/>
              <a:buFont typeface="Noto Sans Symbols"/>
              <a:buNone/>
              <a:defRPr b="0" i="0" sz="1300" u="none" cap="none" strike="noStrike">
                <a:solidFill>
                  <a:schemeClr val="dk1"/>
                </a:solidFill>
                <a:latin typeface="Quattrocento Sans"/>
                <a:ea typeface="Quattrocento Sans"/>
                <a:cs typeface="Quattrocento Sans"/>
                <a:sym typeface="Quattrocento Sans"/>
              </a:defRPr>
            </a:lvl4pPr>
            <a:lvl5pPr lvl="4" marR="0" rtl="0" algn="l">
              <a:lnSpc>
                <a:spcPct val="100000"/>
              </a:lnSpc>
              <a:spcBef>
                <a:spcPts val="0"/>
              </a:spcBef>
              <a:spcAft>
                <a:spcPts val="0"/>
              </a:spcAft>
              <a:buClr>
                <a:schemeClr val="dk1"/>
              </a:buClr>
              <a:buSzPts val="800"/>
              <a:buFont typeface="Noto Sans Symbols"/>
              <a:buNone/>
              <a:defRPr b="1" i="0" sz="900" u="none" cap="none" strike="noStrike">
                <a:solidFill>
                  <a:schemeClr val="dk1"/>
                </a:solidFill>
                <a:latin typeface="Quattrocento Sans"/>
                <a:ea typeface="Quattrocento Sans"/>
                <a:cs typeface="Quattrocento Sans"/>
                <a:sym typeface="Quattrocento Sans"/>
              </a:defRPr>
            </a:lvl5pPr>
            <a:lvl6pPr lvl="5" marR="0" rtl="0" algn="l">
              <a:lnSpc>
                <a:spcPct val="100000"/>
              </a:lnSpc>
              <a:spcBef>
                <a:spcPts val="300"/>
              </a:spcBef>
              <a:spcAft>
                <a:spcPts val="0"/>
              </a:spcAft>
              <a:buClr>
                <a:schemeClr val="dk1"/>
              </a:buClr>
              <a:buSzPts val="1500"/>
              <a:buFont typeface="Arial"/>
              <a:buNone/>
              <a:defRPr b="0" i="0" sz="1500" u="none" cap="none" strike="noStrike">
                <a:solidFill>
                  <a:schemeClr val="dk1"/>
                </a:solidFill>
                <a:latin typeface="Quattrocento Sans"/>
                <a:ea typeface="Quattrocento Sans"/>
                <a:cs typeface="Quattrocento Sans"/>
                <a:sym typeface="Quattrocento Sans"/>
              </a:defRPr>
            </a:lvl6pPr>
            <a:lvl7pPr lvl="6" marR="0" rtl="0" algn="l">
              <a:lnSpc>
                <a:spcPct val="100000"/>
              </a:lnSpc>
              <a:spcBef>
                <a:spcPts val="0"/>
              </a:spcBef>
              <a:spcAft>
                <a:spcPts val="0"/>
              </a:spcAft>
              <a:buClr>
                <a:schemeClr val="dk1"/>
              </a:buClr>
              <a:buSzPts val="900"/>
              <a:buFont typeface="Arial"/>
              <a:buNone/>
              <a:defRPr b="0" i="0" sz="900" u="none" cap="none" strike="noStrike">
                <a:solidFill>
                  <a:schemeClr val="dk1"/>
                </a:solidFill>
                <a:latin typeface="Quattrocento Sans"/>
                <a:ea typeface="Quattrocento Sans"/>
                <a:cs typeface="Quattrocento Sans"/>
                <a:sym typeface="Quattrocento Sans"/>
              </a:defRPr>
            </a:lvl7pPr>
            <a:lvl8pPr lvl="7"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Quattrocento Sans"/>
                <a:ea typeface="Quattrocento Sans"/>
                <a:cs typeface="Quattrocento Sans"/>
                <a:sym typeface="Quattrocento Sans"/>
              </a:defRPr>
            </a:lvl8pPr>
            <a:lvl9pPr lvl="8"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Quattrocento Sans"/>
                <a:ea typeface="Quattrocento Sans"/>
                <a:cs typeface="Quattrocento Sans"/>
                <a:sym typeface="Quattrocento Sans"/>
              </a:defRPr>
            </a:lvl9pPr>
          </a:lstStyle>
          <a:p/>
        </p:txBody>
      </p:sp>
      <p:sp>
        <p:nvSpPr>
          <p:cNvPr id="184" name="Google Shape;184;p35"/>
          <p:cNvSpPr/>
          <p:nvPr>
            <p:ph idx="3" type="pic"/>
          </p:nvPr>
        </p:nvSpPr>
        <p:spPr>
          <a:xfrm>
            <a:off x="3227362" y="1619164"/>
            <a:ext cx="2705700" cy="1905300"/>
          </a:xfrm>
          <a:prstGeom prst="rect">
            <a:avLst/>
          </a:prstGeom>
          <a:blipFill rotWithShape="1">
            <a:blip r:embed="rId3">
              <a:alphaModFix/>
            </a:blip>
            <a:stretch>
              <a:fillRect b="0" l="0" r="0" t="0"/>
            </a:stretch>
          </a:blipFill>
          <a:ln>
            <a:noFill/>
          </a:ln>
        </p:spPr>
        <p:txBody>
          <a:bodyPr anchorCtr="0" anchor="ctr" bIns="67225" lIns="0" spcFirstLastPara="1" rIns="107575" wrap="square" tIns="67225">
            <a:noAutofit/>
          </a:bodyPr>
          <a:lstStyle>
            <a:lvl1pPr lvl="0" marR="0" rtl="0" algn="ctr">
              <a:lnSpc>
                <a:spcPct val="100000"/>
              </a:lnSpc>
              <a:spcBef>
                <a:spcPts val="0"/>
              </a:spcBef>
              <a:spcAft>
                <a:spcPts val="0"/>
              </a:spcAft>
              <a:buClr>
                <a:schemeClr val="lt2"/>
              </a:buClr>
              <a:buSzPts val="1300"/>
              <a:buFont typeface="Noto Sans Symbols"/>
              <a:buNone/>
              <a:defRPr b="0" i="0" sz="1500" u="none" cap="none" strike="noStrike">
                <a:solidFill>
                  <a:schemeClr val="lt2"/>
                </a:solidFill>
                <a:latin typeface="Quattrocento Sans"/>
                <a:ea typeface="Quattrocento Sans"/>
                <a:cs typeface="Quattrocento Sans"/>
                <a:sym typeface="Quattrocento Sans"/>
              </a:defRPr>
            </a:lvl1pPr>
            <a:lvl2pPr lvl="1" marR="0" rtl="0" algn="l">
              <a:lnSpc>
                <a:spcPct val="100000"/>
              </a:lnSpc>
              <a:spcBef>
                <a:spcPts val="0"/>
              </a:spcBef>
              <a:spcAft>
                <a:spcPts val="0"/>
              </a:spcAft>
              <a:buClr>
                <a:schemeClr val="dk1"/>
              </a:buClr>
              <a:buSzPts val="1300"/>
              <a:buFont typeface="Noto Sans Symbols"/>
              <a:buNone/>
              <a:defRPr b="0" i="0" sz="1500" u="none" cap="none" strike="noStrike">
                <a:solidFill>
                  <a:schemeClr val="dk1"/>
                </a:solidFill>
                <a:latin typeface="Quattrocento Sans"/>
                <a:ea typeface="Quattrocento Sans"/>
                <a:cs typeface="Quattrocento Sans"/>
                <a:sym typeface="Quattrocento Sans"/>
              </a:defRPr>
            </a:lvl2pPr>
            <a:lvl3pPr lvl="2" marR="0" rtl="0" algn="l">
              <a:lnSpc>
                <a:spcPct val="100000"/>
              </a:lnSpc>
              <a:spcBef>
                <a:spcPts val="0"/>
              </a:spcBef>
              <a:spcAft>
                <a:spcPts val="0"/>
              </a:spcAft>
              <a:buClr>
                <a:schemeClr val="dk2"/>
              </a:buClr>
              <a:buSzPts val="1200"/>
              <a:buFont typeface="Noto Sans Symbols"/>
              <a:buNone/>
              <a:defRPr b="0" i="0" sz="1300" u="none" cap="none" strike="noStrike">
                <a:solidFill>
                  <a:schemeClr val="dk2"/>
                </a:solidFill>
                <a:latin typeface="Quattrocento Sans"/>
                <a:ea typeface="Quattrocento Sans"/>
                <a:cs typeface="Quattrocento Sans"/>
                <a:sym typeface="Quattrocento Sans"/>
              </a:defRPr>
            </a:lvl3pPr>
            <a:lvl4pPr lvl="3" marR="0" rtl="0" algn="l">
              <a:lnSpc>
                <a:spcPct val="100000"/>
              </a:lnSpc>
              <a:spcBef>
                <a:spcPts val="0"/>
              </a:spcBef>
              <a:spcAft>
                <a:spcPts val="0"/>
              </a:spcAft>
              <a:buClr>
                <a:schemeClr val="dk1"/>
              </a:buClr>
              <a:buSzPts val="1200"/>
              <a:buFont typeface="Noto Sans Symbols"/>
              <a:buNone/>
              <a:defRPr b="0" i="0" sz="1300" u="none" cap="none" strike="noStrike">
                <a:solidFill>
                  <a:schemeClr val="dk1"/>
                </a:solidFill>
                <a:latin typeface="Quattrocento Sans"/>
                <a:ea typeface="Quattrocento Sans"/>
                <a:cs typeface="Quattrocento Sans"/>
                <a:sym typeface="Quattrocento Sans"/>
              </a:defRPr>
            </a:lvl4pPr>
            <a:lvl5pPr lvl="4" marR="0" rtl="0" algn="l">
              <a:lnSpc>
                <a:spcPct val="100000"/>
              </a:lnSpc>
              <a:spcBef>
                <a:spcPts val="0"/>
              </a:spcBef>
              <a:spcAft>
                <a:spcPts val="0"/>
              </a:spcAft>
              <a:buClr>
                <a:schemeClr val="dk1"/>
              </a:buClr>
              <a:buSzPts val="800"/>
              <a:buFont typeface="Noto Sans Symbols"/>
              <a:buNone/>
              <a:defRPr b="1" i="0" sz="900" u="none" cap="none" strike="noStrike">
                <a:solidFill>
                  <a:schemeClr val="dk1"/>
                </a:solidFill>
                <a:latin typeface="Quattrocento Sans"/>
                <a:ea typeface="Quattrocento Sans"/>
                <a:cs typeface="Quattrocento Sans"/>
                <a:sym typeface="Quattrocento Sans"/>
              </a:defRPr>
            </a:lvl5pPr>
            <a:lvl6pPr lvl="5" marR="0" rtl="0" algn="l">
              <a:lnSpc>
                <a:spcPct val="100000"/>
              </a:lnSpc>
              <a:spcBef>
                <a:spcPts val="300"/>
              </a:spcBef>
              <a:spcAft>
                <a:spcPts val="0"/>
              </a:spcAft>
              <a:buClr>
                <a:schemeClr val="dk1"/>
              </a:buClr>
              <a:buSzPts val="1500"/>
              <a:buFont typeface="Arial"/>
              <a:buNone/>
              <a:defRPr b="0" i="0" sz="1500" u="none" cap="none" strike="noStrike">
                <a:solidFill>
                  <a:schemeClr val="dk1"/>
                </a:solidFill>
                <a:latin typeface="Quattrocento Sans"/>
                <a:ea typeface="Quattrocento Sans"/>
                <a:cs typeface="Quattrocento Sans"/>
                <a:sym typeface="Quattrocento Sans"/>
              </a:defRPr>
            </a:lvl6pPr>
            <a:lvl7pPr lvl="6" marR="0" rtl="0" algn="l">
              <a:lnSpc>
                <a:spcPct val="100000"/>
              </a:lnSpc>
              <a:spcBef>
                <a:spcPts val="0"/>
              </a:spcBef>
              <a:spcAft>
                <a:spcPts val="0"/>
              </a:spcAft>
              <a:buClr>
                <a:schemeClr val="dk1"/>
              </a:buClr>
              <a:buSzPts val="900"/>
              <a:buFont typeface="Arial"/>
              <a:buNone/>
              <a:defRPr b="0" i="0" sz="900" u="none" cap="none" strike="noStrike">
                <a:solidFill>
                  <a:schemeClr val="dk1"/>
                </a:solidFill>
                <a:latin typeface="Quattrocento Sans"/>
                <a:ea typeface="Quattrocento Sans"/>
                <a:cs typeface="Quattrocento Sans"/>
                <a:sym typeface="Quattrocento Sans"/>
              </a:defRPr>
            </a:lvl7pPr>
            <a:lvl8pPr lvl="7"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Quattrocento Sans"/>
                <a:ea typeface="Quattrocento Sans"/>
                <a:cs typeface="Quattrocento Sans"/>
                <a:sym typeface="Quattrocento Sans"/>
              </a:defRPr>
            </a:lvl8pPr>
            <a:lvl9pPr lvl="8"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Quattrocento Sans"/>
                <a:ea typeface="Quattrocento Sans"/>
                <a:cs typeface="Quattrocento Sans"/>
                <a:sym typeface="Quattrocento Sans"/>
              </a:defRPr>
            </a:lvl9pPr>
          </a:lstStyle>
          <a:p/>
        </p:txBody>
      </p:sp>
      <p:sp>
        <p:nvSpPr>
          <p:cNvPr id="185" name="Google Shape;185;p35"/>
          <p:cNvSpPr/>
          <p:nvPr>
            <p:ph idx="4" type="pic"/>
          </p:nvPr>
        </p:nvSpPr>
        <p:spPr>
          <a:xfrm>
            <a:off x="6104560" y="1619164"/>
            <a:ext cx="2717400" cy="1905300"/>
          </a:xfrm>
          <a:prstGeom prst="rect">
            <a:avLst/>
          </a:prstGeom>
          <a:blipFill rotWithShape="1">
            <a:blip r:embed="rId4">
              <a:alphaModFix/>
            </a:blip>
            <a:stretch>
              <a:fillRect b="0" l="0" r="0" t="0"/>
            </a:stretch>
          </a:blipFill>
          <a:ln>
            <a:noFill/>
          </a:ln>
        </p:spPr>
        <p:txBody>
          <a:bodyPr anchorCtr="0" anchor="ctr" bIns="67225" lIns="0" spcFirstLastPara="1" rIns="107575" wrap="square" tIns="67225">
            <a:noAutofit/>
          </a:bodyPr>
          <a:lstStyle>
            <a:lvl1pPr lvl="0" marR="0" rtl="0" algn="ctr">
              <a:lnSpc>
                <a:spcPct val="100000"/>
              </a:lnSpc>
              <a:spcBef>
                <a:spcPts val="0"/>
              </a:spcBef>
              <a:spcAft>
                <a:spcPts val="0"/>
              </a:spcAft>
              <a:buClr>
                <a:schemeClr val="lt2"/>
              </a:buClr>
              <a:buSzPts val="1300"/>
              <a:buFont typeface="Noto Sans Symbols"/>
              <a:buNone/>
              <a:defRPr b="0" i="0" sz="1500" u="none" cap="none" strike="noStrike">
                <a:solidFill>
                  <a:schemeClr val="lt2"/>
                </a:solidFill>
                <a:latin typeface="Quattrocento Sans"/>
                <a:ea typeface="Quattrocento Sans"/>
                <a:cs typeface="Quattrocento Sans"/>
                <a:sym typeface="Quattrocento Sans"/>
              </a:defRPr>
            </a:lvl1pPr>
            <a:lvl2pPr lvl="1" marR="0" rtl="0" algn="l">
              <a:lnSpc>
                <a:spcPct val="100000"/>
              </a:lnSpc>
              <a:spcBef>
                <a:spcPts val="0"/>
              </a:spcBef>
              <a:spcAft>
                <a:spcPts val="0"/>
              </a:spcAft>
              <a:buClr>
                <a:schemeClr val="dk1"/>
              </a:buClr>
              <a:buSzPts val="1300"/>
              <a:buFont typeface="Noto Sans Symbols"/>
              <a:buNone/>
              <a:defRPr b="0" i="0" sz="1500" u="none" cap="none" strike="noStrike">
                <a:solidFill>
                  <a:schemeClr val="dk1"/>
                </a:solidFill>
                <a:latin typeface="Quattrocento Sans"/>
                <a:ea typeface="Quattrocento Sans"/>
                <a:cs typeface="Quattrocento Sans"/>
                <a:sym typeface="Quattrocento Sans"/>
              </a:defRPr>
            </a:lvl2pPr>
            <a:lvl3pPr lvl="2" marR="0" rtl="0" algn="l">
              <a:lnSpc>
                <a:spcPct val="100000"/>
              </a:lnSpc>
              <a:spcBef>
                <a:spcPts val="0"/>
              </a:spcBef>
              <a:spcAft>
                <a:spcPts val="0"/>
              </a:spcAft>
              <a:buClr>
                <a:schemeClr val="dk2"/>
              </a:buClr>
              <a:buSzPts val="1200"/>
              <a:buFont typeface="Noto Sans Symbols"/>
              <a:buNone/>
              <a:defRPr b="0" i="0" sz="1300" u="none" cap="none" strike="noStrike">
                <a:solidFill>
                  <a:schemeClr val="dk2"/>
                </a:solidFill>
                <a:latin typeface="Quattrocento Sans"/>
                <a:ea typeface="Quattrocento Sans"/>
                <a:cs typeface="Quattrocento Sans"/>
                <a:sym typeface="Quattrocento Sans"/>
              </a:defRPr>
            </a:lvl3pPr>
            <a:lvl4pPr lvl="3" marR="0" rtl="0" algn="l">
              <a:lnSpc>
                <a:spcPct val="100000"/>
              </a:lnSpc>
              <a:spcBef>
                <a:spcPts val="0"/>
              </a:spcBef>
              <a:spcAft>
                <a:spcPts val="0"/>
              </a:spcAft>
              <a:buClr>
                <a:schemeClr val="dk1"/>
              </a:buClr>
              <a:buSzPts val="1200"/>
              <a:buFont typeface="Noto Sans Symbols"/>
              <a:buNone/>
              <a:defRPr b="0" i="0" sz="1300" u="none" cap="none" strike="noStrike">
                <a:solidFill>
                  <a:schemeClr val="dk1"/>
                </a:solidFill>
                <a:latin typeface="Quattrocento Sans"/>
                <a:ea typeface="Quattrocento Sans"/>
                <a:cs typeface="Quattrocento Sans"/>
                <a:sym typeface="Quattrocento Sans"/>
              </a:defRPr>
            </a:lvl4pPr>
            <a:lvl5pPr lvl="4" marR="0" rtl="0" algn="l">
              <a:lnSpc>
                <a:spcPct val="100000"/>
              </a:lnSpc>
              <a:spcBef>
                <a:spcPts val="0"/>
              </a:spcBef>
              <a:spcAft>
                <a:spcPts val="0"/>
              </a:spcAft>
              <a:buClr>
                <a:schemeClr val="dk1"/>
              </a:buClr>
              <a:buSzPts val="800"/>
              <a:buFont typeface="Noto Sans Symbols"/>
              <a:buNone/>
              <a:defRPr b="1" i="0" sz="900" u="none" cap="none" strike="noStrike">
                <a:solidFill>
                  <a:schemeClr val="dk1"/>
                </a:solidFill>
                <a:latin typeface="Quattrocento Sans"/>
                <a:ea typeface="Quattrocento Sans"/>
                <a:cs typeface="Quattrocento Sans"/>
                <a:sym typeface="Quattrocento Sans"/>
              </a:defRPr>
            </a:lvl5pPr>
            <a:lvl6pPr lvl="5" marR="0" rtl="0" algn="l">
              <a:lnSpc>
                <a:spcPct val="100000"/>
              </a:lnSpc>
              <a:spcBef>
                <a:spcPts val="300"/>
              </a:spcBef>
              <a:spcAft>
                <a:spcPts val="0"/>
              </a:spcAft>
              <a:buClr>
                <a:schemeClr val="dk1"/>
              </a:buClr>
              <a:buSzPts val="1500"/>
              <a:buFont typeface="Arial"/>
              <a:buNone/>
              <a:defRPr b="0" i="0" sz="1500" u="none" cap="none" strike="noStrike">
                <a:solidFill>
                  <a:schemeClr val="dk1"/>
                </a:solidFill>
                <a:latin typeface="Quattrocento Sans"/>
                <a:ea typeface="Quattrocento Sans"/>
                <a:cs typeface="Quattrocento Sans"/>
                <a:sym typeface="Quattrocento Sans"/>
              </a:defRPr>
            </a:lvl6pPr>
            <a:lvl7pPr lvl="6" marR="0" rtl="0" algn="l">
              <a:lnSpc>
                <a:spcPct val="100000"/>
              </a:lnSpc>
              <a:spcBef>
                <a:spcPts val="0"/>
              </a:spcBef>
              <a:spcAft>
                <a:spcPts val="0"/>
              </a:spcAft>
              <a:buClr>
                <a:schemeClr val="dk1"/>
              </a:buClr>
              <a:buSzPts val="900"/>
              <a:buFont typeface="Arial"/>
              <a:buNone/>
              <a:defRPr b="0" i="0" sz="900" u="none" cap="none" strike="noStrike">
                <a:solidFill>
                  <a:schemeClr val="dk1"/>
                </a:solidFill>
                <a:latin typeface="Quattrocento Sans"/>
                <a:ea typeface="Quattrocento Sans"/>
                <a:cs typeface="Quattrocento Sans"/>
                <a:sym typeface="Quattrocento Sans"/>
              </a:defRPr>
            </a:lvl7pPr>
            <a:lvl8pPr lvl="7"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Quattrocento Sans"/>
                <a:ea typeface="Quattrocento Sans"/>
                <a:cs typeface="Quattrocento Sans"/>
                <a:sym typeface="Quattrocento Sans"/>
              </a:defRPr>
            </a:lvl8pPr>
            <a:lvl9pPr lvl="8"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Quattrocento Sans"/>
                <a:ea typeface="Quattrocento Sans"/>
                <a:cs typeface="Quattrocento Sans"/>
                <a:sym typeface="Quattrocento Sans"/>
              </a:defRPr>
            </a:lvl9pPr>
          </a:lstStyle>
          <a:p/>
        </p:txBody>
      </p:sp>
      <p:sp>
        <p:nvSpPr>
          <p:cNvPr id="186" name="Google Shape;186;p35"/>
          <p:cNvSpPr txBox="1"/>
          <p:nvPr>
            <p:ph type="title"/>
          </p:nvPr>
        </p:nvSpPr>
        <p:spPr>
          <a:xfrm>
            <a:off x="341996" y="465321"/>
            <a:ext cx="8479800" cy="302400"/>
          </a:xfrm>
          <a:prstGeom prst="rect">
            <a:avLst/>
          </a:prstGeom>
          <a:noFill/>
          <a:ln>
            <a:noFill/>
          </a:ln>
        </p:spPr>
        <p:txBody>
          <a:bodyPr anchorCtr="0" anchor="t" bIns="0" lIns="0" spcFirstLastPara="1" rIns="0" wrap="square" tIns="0">
            <a:noAutofit/>
          </a:bodyPr>
          <a:lstStyle>
            <a:lvl1pPr lvl="0" algn="l">
              <a:lnSpc>
                <a:spcPct val="114285"/>
              </a:lnSpc>
              <a:spcBef>
                <a:spcPts val="0"/>
              </a:spcBef>
              <a:spcAft>
                <a:spcPts val="0"/>
              </a:spcAft>
              <a:buClr>
                <a:schemeClr val="dk1"/>
              </a:buClr>
              <a:buSzPts val="2100"/>
              <a:buFont typeface="Quattrocento Sans"/>
              <a:buNone/>
              <a:defRPr sz="2100">
                <a:solidFill>
                  <a:schemeClr val="dk1"/>
                </a:solidFil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187" name="Google Shape;187;p35"/>
          <p:cNvSpPr txBox="1"/>
          <p:nvPr>
            <p:ph idx="1" type="body"/>
          </p:nvPr>
        </p:nvSpPr>
        <p:spPr>
          <a:xfrm>
            <a:off x="341996" y="3695941"/>
            <a:ext cx="2713800" cy="889500"/>
          </a:xfrm>
          <a:prstGeom prst="rect">
            <a:avLst/>
          </a:prstGeom>
          <a:noFill/>
          <a:ln>
            <a:noFill/>
          </a:ln>
        </p:spPr>
        <p:txBody>
          <a:bodyPr anchorCtr="0" anchor="t" bIns="0" lIns="0" spcFirstLastPara="1" rIns="0" wrap="square" tIns="0">
            <a:noAutofit/>
          </a:bodyPr>
          <a:lstStyle>
            <a:lvl1pPr indent="-228600" lvl="0" marL="457200" marR="0" algn="l">
              <a:lnSpc>
                <a:spcPct val="128571"/>
              </a:lnSpc>
              <a:spcBef>
                <a:spcPts val="700"/>
              </a:spcBef>
              <a:spcAft>
                <a:spcPts val="0"/>
              </a:spcAft>
              <a:buClr>
                <a:schemeClr val="dk2"/>
              </a:buClr>
              <a:buSzPts val="900"/>
              <a:buFont typeface="Noto Sans Symbols"/>
              <a:buNone/>
              <a:defRPr b="0" sz="1000">
                <a:solidFill>
                  <a:schemeClr val="dk2"/>
                </a:solidFill>
                <a:latin typeface="Quattrocento Sans"/>
                <a:ea typeface="Quattrocento Sans"/>
                <a:cs typeface="Quattrocento Sans"/>
                <a:sym typeface="Quattrocento Sans"/>
              </a:defRPr>
            </a:lvl1pPr>
            <a:lvl2pPr indent="-228600" lvl="1" marL="914400" marR="0" algn="l">
              <a:lnSpc>
                <a:spcPct val="128571"/>
              </a:lnSpc>
              <a:spcBef>
                <a:spcPts val="300"/>
              </a:spcBef>
              <a:spcAft>
                <a:spcPts val="0"/>
              </a:spcAft>
              <a:buClr>
                <a:schemeClr val="dk1"/>
              </a:buClr>
              <a:buSzPts val="900"/>
              <a:buFont typeface="Arial"/>
              <a:buNone/>
              <a:defRPr sz="1000">
                <a:solidFill>
                  <a:schemeClr val="dk1"/>
                </a:solidFill>
              </a:defRPr>
            </a:lvl2pPr>
            <a:lvl3pPr indent="-228600" lvl="2" marL="1371600" algn="l">
              <a:lnSpc>
                <a:spcPct val="100000"/>
              </a:lnSpc>
              <a:spcBef>
                <a:spcPts val="0"/>
              </a:spcBef>
              <a:spcAft>
                <a:spcPts val="0"/>
              </a:spcAft>
              <a:buClr>
                <a:schemeClr val="dk2"/>
              </a:buClr>
              <a:buSzPts val="1200"/>
              <a:buNone/>
              <a:defRPr/>
            </a:lvl3pPr>
            <a:lvl4pPr indent="-228600" lvl="3" marL="1828800" algn="l">
              <a:lnSpc>
                <a:spcPct val="100000"/>
              </a:lnSpc>
              <a:spcBef>
                <a:spcPts val="0"/>
              </a:spcBef>
              <a:spcAft>
                <a:spcPts val="0"/>
              </a:spcAft>
              <a:buClr>
                <a:schemeClr val="dk1"/>
              </a:buClr>
              <a:buSzPts val="1200"/>
              <a:buNone/>
              <a:defRPr/>
            </a:lvl4pPr>
            <a:lvl5pPr indent="-228600" lvl="4" marL="2286000" algn="l">
              <a:lnSpc>
                <a:spcPct val="100000"/>
              </a:lnSpc>
              <a:spcBef>
                <a:spcPts val="0"/>
              </a:spcBef>
              <a:spcAft>
                <a:spcPts val="0"/>
              </a:spcAft>
              <a:buClr>
                <a:schemeClr val="dk1"/>
              </a:buClr>
              <a:buSzPts val="800"/>
              <a:buNone/>
              <a:defRPr/>
            </a:lvl5pPr>
            <a:lvl6pPr indent="-228600" lvl="5" marL="2743200" algn="l">
              <a:lnSpc>
                <a:spcPct val="100000"/>
              </a:lnSpc>
              <a:spcBef>
                <a:spcPts val="300"/>
              </a:spcBef>
              <a:spcAft>
                <a:spcPts val="0"/>
              </a:spcAft>
              <a:buClr>
                <a:schemeClr val="dk1"/>
              </a:buClr>
              <a:buSzPts val="1300"/>
              <a:buNone/>
              <a:defRPr/>
            </a:lvl6pPr>
            <a:lvl7pPr indent="-228600" lvl="6" marL="3200400" algn="l">
              <a:lnSpc>
                <a:spcPct val="100000"/>
              </a:lnSpc>
              <a:spcBef>
                <a:spcPts val="0"/>
              </a:spcBef>
              <a:spcAft>
                <a:spcPts val="0"/>
              </a:spcAft>
              <a:buClr>
                <a:schemeClr val="dk1"/>
              </a:buClr>
              <a:buSzPts val="1300"/>
              <a:buNone/>
              <a:defRPr/>
            </a:lvl7pPr>
            <a:lvl8pPr indent="-311150" lvl="7" marL="3657600" algn="l">
              <a:lnSpc>
                <a:spcPct val="100000"/>
              </a:lnSpc>
              <a:spcBef>
                <a:spcPts val="300"/>
              </a:spcBef>
              <a:spcAft>
                <a:spcPts val="0"/>
              </a:spcAft>
              <a:buClr>
                <a:schemeClr val="dk1"/>
              </a:buClr>
              <a:buSzPts val="1300"/>
              <a:buChar char="•"/>
              <a:defRPr/>
            </a:lvl8pPr>
            <a:lvl9pPr indent="-311150" lvl="8" marL="4114800" algn="l">
              <a:lnSpc>
                <a:spcPct val="100000"/>
              </a:lnSpc>
              <a:spcBef>
                <a:spcPts val="300"/>
              </a:spcBef>
              <a:spcAft>
                <a:spcPts val="0"/>
              </a:spcAft>
              <a:buClr>
                <a:schemeClr val="dk1"/>
              </a:buClr>
              <a:buSzPts val="1300"/>
              <a:buChar char="•"/>
              <a:defRPr/>
            </a:lvl9pPr>
          </a:lstStyle>
          <a:p/>
        </p:txBody>
      </p:sp>
      <p:sp>
        <p:nvSpPr>
          <p:cNvPr id="188" name="Google Shape;188;p35"/>
          <p:cNvSpPr txBox="1"/>
          <p:nvPr>
            <p:ph idx="5" type="body"/>
          </p:nvPr>
        </p:nvSpPr>
        <p:spPr>
          <a:xfrm>
            <a:off x="3225029" y="3695941"/>
            <a:ext cx="2713800" cy="889500"/>
          </a:xfrm>
          <a:prstGeom prst="rect">
            <a:avLst/>
          </a:prstGeom>
          <a:noFill/>
          <a:ln>
            <a:noFill/>
          </a:ln>
        </p:spPr>
        <p:txBody>
          <a:bodyPr anchorCtr="0" anchor="t" bIns="0" lIns="0" spcFirstLastPara="1" rIns="0" wrap="square" tIns="0">
            <a:noAutofit/>
          </a:bodyPr>
          <a:lstStyle>
            <a:lvl1pPr indent="-228600" lvl="0" marL="457200" marR="0" algn="l">
              <a:lnSpc>
                <a:spcPct val="128571"/>
              </a:lnSpc>
              <a:spcBef>
                <a:spcPts val="700"/>
              </a:spcBef>
              <a:spcAft>
                <a:spcPts val="0"/>
              </a:spcAft>
              <a:buClr>
                <a:schemeClr val="dk2"/>
              </a:buClr>
              <a:buSzPts val="900"/>
              <a:buFont typeface="Noto Sans Symbols"/>
              <a:buNone/>
              <a:defRPr sz="1000">
                <a:solidFill>
                  <a:schemeClr val="dk2"/>
                </a:solidFill>
              </a:defRPr>
            </a:lvl1pPr>
            <a:lvl2pPr indent="-228600" lvl="1" marL="914400" marR="0" algn="l">
              <a:lnSpc>
                <a:spcPct val="128571"/>
              </a:lnSpc>
              <a:spcBef>
                <a:spcPts val="300"/>
              </a:spcBef>
              <a:spcAft>
                <a:spcPts val="0"/>
              </a:spcAft>
              <a:buClr>
                <a:schemeClr val="dk1"/>
              </a:buClr>
              <a:buSzPts val="900"/>
              <a:buFont typeface="Arial"/>
              <a:buNone/>
              <a:defRPr sz="1000">
                <a:solidFill>
                  <a:schemeClr val="dk1"/>
                </a:solidFill>
              </a:defRPr>
            </a:lvl2pPr>
            <a:lvl3pPr indent="-228600" lvl="2" marL="1371600" algn="l">
              <a:lnSpc>
                <a:spcPct val="100000"/>
              </a:lnSpc>
              <a:spcBef>
                <a:spcPts val="0"/>
              </a:spcBef>
              <a:spcAft>
                <a:spcPts val="0"/>
              </a:spcAft>
              <a:buClr>
                <a:schemeClr val="dk2"/>
              </a:buClr>
              <a:buSzPts val="1200"/>
              <a:buNone/>
              <a:defRPr/>
            </a:lvl3pPr>
            <a:lvl4pPr indent="-228600" lvl="3" marL="1828800" algn="l">
              <a:lnSpc>
                <a:spcPct val="100000"/>
              </a:lnSpc>
              <a:spcBef>
                <a:spcPts val="0"/>
              </a:spcBef>
              <a:spcAft>
                <a:spcPts val="0"/>
              </a:spcAft>
              <a:buClr>
                <a:schemeClr val="dk1"/>
              </a:buClr>
              <a:buSzPts val="1200"/>
              <a:buNone/>
              <a:defRPr/>
            </a:lvl4pPr>
            <a:lvl5pPr indent="-228600" lvl="4" marL="2286000" algn="l">
              <a:lnSpc>
                <a:spcPct val="100000"/>
              </a:lnSpc>
              <a:spcBef>
                <a:spcPts val="0"/>
              </a:spcBef>
              <a:spcAft>
                <a:spcPts val="0"/>
              </a:spcAft>
              <a:buClr>
                <a:schemeClr val="dk1"/>
              </a:buClr>
              <a:buSzPts val="800"/>
              <a:buNone/>
              <a:defRPr/>
            </a:lvl5pPr>
            <a:lvl6pPr indent="-228600" lvl="5" marL="2743200" algn="l">
              <a:lnSpc>
                <a:spcPct val="100000"/>
              </a:lnSpc>
              <a:spcBef>
                <a:spcPts val="300"/>
              </a:spcBef>
              <a:spcAft>
                <a:spcPts val="0"/>
              </a:spcAft>
              <a:buClr>
                <a:schemeClr val="dk1"/>
              </a:buClr>
              <a:buSzPts val="1300"/>
              <a:buNone/>
              <a:defRPr/>
            </a:lvl6pPr>
            <a:lvl7pPr indent="-228600" lvl="6" marL="3200400" algn="l">
              <a:lnSpc>
                <a:spcPct val="100000"/>
              </a:lnSpc>
              <a:spcBef>
                <a:spcPts val="0"/>
              </a:spcBef>
              <a:spcAft>
                <a:spcPts val="0"/>
              </a:spcAft>
              <a:buClr>
                <a:schemeClr val="dk1"/>
              </a:buClr>
              <a:buSzPts val="1300"/>
              <a:buNone/>
              <a:defRPr/>
            </a:lvl7pPr>
            <a:lvl8pPr indent="-311150" lvl="7" marL="3657600" algn="l">
              <a:lnSpc>
                <a:spcPct val="100000"/>
              </a:lnSpc>
              <a:spcBef>
                <a:spcPts val="300"/>
              </a:spcBef>
              <a:spcAft>
                <a:spcPts val="0"/>
              </a:spcAft>
              <a:buClr>
                <a:schemeClr val="dk1"/>
              </a:buClr>
              <a:buSzPts val="1300"/>
              <a:buChar char="•"/>
              <a:defRPr/>
            </a:lvl8pPr>
            <a:lvl9pPr indent="-311150" lvl="8" marL="4114800" algn="l">
              <a:lnSpc>
                <a:spcPct val="100000"/>
              </a:lnSpc>
              <a:spcBef>
                <a:spcPts val="300"/>
              </a:spcBef>
              <a:spcAft>
                <a:spcPts val="0"/>
              </a:spcAft>
              <a:buClr>
                <a:schemeClr val="dk1"/>
              </a:buClr>
              <a:buSzPts val="1300"/>
              <a:buChar char="•"/>
              <a:defRPr/>
            </a:lvl9pPr>
          </a:lstStyle>
          <a:p/>
        </p:txBody>
      </p:sp>
      <p:sp>
        <p:nvSpPr>
          <p:cNvPr id="189" name="Google Shape;189;p35"/>
          <p:cNvSpPr txBox="1"/>
          <p:nvPr>
            <p:ph idx="6" type="body"/>
          </p:nvPr>
        </p:nvSpPr>
        <p:spPr>
          <a:xfrm>
            <a:off x="6108062" y="3695941"/>
            <a:ext cx="2713800" cy="889500"/>
          </a:xfrm>
          <a:prstGeom prst="rect">
            <a:avLst/>
          </a:prstGeom>
          <a:noFill/>
          <a:ln>
            <a:noFill/>
          </a:ln>
        </p:spPr>
        <p:txBody>
          <a:bodyPr anchorCtr="0" anchor="t" bIns="0" lIns="0" spcFirstLastPara="1" rIns="0" wrap="square" tIns="0">
            <a:noAutofit/>
          </a:bodyPr>
          <a:lstStyle>
            <a:lvl1pPr indent="-228600" lvl="0" marL="457200" marR="0" algn="l">
              <a:lnSpc>
                <a:spcPct val="128571"/>
              </a:lnSpc>
              <a:spcBef>
                <a:spcPts val="700"/>
              </a:spcBef>
              <a:spcAft>
                <a:spcPts val="0"/>
              </a:spcAft>
              <a:buClr>
                <a:schemeClr val="dk2"/>
              </a:buClr>
              <a:buSzPts val="900"/>
              <a:buFont typeface="Noto Sans Symbols"/>
              <a:buNone/>
              <a:defRPr sz="1000">
                <a:solidFill>
                  <a:schemeClr val="dk2"/>
                </a:solidFill>
              </a:defRPr>
            </a:lvl1pPr>
            <a:lvl2pPr indent="-228600" lvl="1" marL="914400" marR="0" algn="l">
              <a:lnSpc>
                <a:spcPct val="128571"/>
              </a:lnSpc>
              <a:spcBef>
                <a:spcPts val="300"/>
              </a:spcBef>
              <a:spcAft>
                <a:spcPts val="0"/>
              </a:spcAft>
              <a:buClr>
                <a:schemeClr val="dk1"/>
              </a:buClr>
              <a:buSzPts val="900"/>
              <a:buFont typeface="Arial"/>
              <a:buNone/>
              <a:defRPr sz="1000">
                <a:solidFill>
                  <a:schemeClr val="dk1"/>
                </a:solidFill>
              </a:defRPr>
            </a:lvl2pPr>
            <a:lvl3pPr indent="-228600" lvl="2" marL="1371600" algn="l">
              <a:lnSpc>
                <a:spcPct val="100000"/>
              </a:lnSpc>
              <a:spcBef>
                <a:spcPts val="0"/>
              </a:spcBef>
              <a:spcAft>
                <a:spcPts val="0"/>
              </a:spcAft>
              <a:buClr>
                <a:schemeClr val="dk2"/>
              </a:buClr>
              <a:buSzPts val="1200"/>
              <a:buNone/>
              <a:defRPr/>
            </a:lvl3pPr>
            <a:lvl4pPr indent="-228600" lvl="3" marL="1828800" algn="l">
              <a:lnSpc>
                <a:spcPct val="100000"/>
              </a:lnSpc>
              <a:spcBef>
                <a:spcPts val="0"/>
              </a:spcBef>
              <a:spcAft>
                <a:spcPts val="0"/>
              </a:spcAft>
              <a:buClr>
                <a:schemeClr val="dk1"/>
              </a:buClr>
              <a:buSzPts val="1200"/>
              <a:buNone/>
              <a:defRPr/>
            </a:lvl4pPr>
            <a:lvl5pPr indent="-228600" lvl="4" marL="2286000" algn="l">
              <a:lnSpc>
                <a:spcPct val="100000"/>
              </a:lnSpc>
              <a:spcBef>
                <a:spcPts val="0"/>
              </a:spcBef>
              <a:spcAft>
                <a:spcPts val="0"/>
              </a:spcAft>
              <a:buClr>
                <a:schemeClr val="dk1"/>
              </a:buClr>
              <a:buSzPts val="800"/>
              <a:buNone/>
              <a:defRPr/>
            </a:lvl5pPr>
            <a:lvl6pPr indent="-228600" lvl="5" marL="2743200" algn="l">
              <a:lnSpc>
                <a:spcPct val="100000"/>
              </a:lnSpc>
              <a:spcBef>
                <a:spcPts val="300"/>
              </a:spcBef>
              <a:spcAft>
                <a:spcPts val="0"/>
              </a:spcAft>
              <a:buClr>
                <a:schemeClr val="dk1"/>
              </a:buClr>
              <a:buSzPts val="1300"/>
              <a:buNone/>
              <a:defRPr/>
            </a:lvl6pPr>
            <a:lvl7pPr indent="-228600" lvl="6" marL="3200400" algn="l">
              <a:lnSpc>
                <a:spcPct val="100000"/>
              </a:lnSpc>
              <a:spcBef>
                <a:spcPts val="0"/>
              </a:spcBef>
              <a:spcAft>
                <a:spcPts val="0"/>
              </a:spcAft>
              <a:buClr>
                <a:schemeClr val="dk1"/>
              </a:buClr>
              <a:buSzPts val="1300"/>
              <a:buNone/>
              <a:defRPr/>
            </a:lvl7pPr>
            <a:lvl8pPr indent="-311150" lvl="7" marL="3657600" algn="l">
              <a:lnSpc>
                <a:spcPct val="100000"/>
              </a:lnSpc>
              <a:spcBef>
                <a:spcPts val="300"/>
              </a:spcBef>
              <a:spcAft>
                <a:spcPts val="0"/>
              </a:spcAft>
              <a:buClr>
                <a:schemeClr val="dk1"/>
              </a:buClr>
              <a:buSzPts val="1300"/>
              <a:buChar char="•"/>
              <a:defRPr/>
            </a:lvl8pPr>
            <a:lvl9pPr indent="-311150" lvl="8" marL="4114800" algn="l">
              <a:lnSpc>
                <a:spcPct val="100000"/>
              </a:lnSpc>
              <a:spcBef>
                <a:spcPts val="300"/>
              </a:spcBef>
              <a:spcAft>
                <a:spcPts val="0"/>
              </a:spcAft>
              <a:buClr>
                <a:schemeClr val="dk1"/>
              </a:buClr>
              <a:buSzPts val="1300"/>
              <a:buChar char="•"/>
              <a:defRPr/>
            </a:lvl9pPr>
          </a:lstStyle>
          <a:p/>
        </p:txBody>
      </p:sp>
    </p:spTree>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vice layout 1">
  <p:cSld name="Device layout 1">
    <p:spTree>
      <p:nvGrpSpPr>
        <p:cNvPr id="190" name="Shape 190"/>
        <p:cNvGrpSpPr/>
        <p:nvPr/>
      </p:nvGrpSpPr>
      <p:grpSpPr>
        <a:xfrm>
          <a:off x="0" y="0"/>
          <a:ext cx="0" cy="0"/>
          <a:chOff x="0" y="0"/>
          <a:chExt cx="0" cy="0"/>
        </a:xfrm>
      </p:grpSpPr>
      <p:pic>
        <p:nvPicPr>
          <p:cNvPr id="191" name="Google Shape;191;p36"/>
          <p:cNvPicPr preferRelativeResize="0"/>
          <p:nvPr/>
        </p:nvPicPr>
        <p:blipFill rotWithShape="1">
          <a:blip r:embed="rId2">
            <a:alphaModFix/>
          </a:blip>
          <a:srcRect b="0" l="0" r="0" t="0"/>
          <a:stretch/>
        </p:blipFill>
        <p:spPr>
          <a:xfrm>
            <a:off x="3333580" y="313612"/>
            <a:ext cx="5810423" cy="4829205"/>
          </a:xfrm>
          <a:prstGeom prst="rect">
            <a:avLst/>
          </a:prstGeom>
          <a:noFill/>
          <a:ln>
            <a:noFill/>
          </a:ln>
        </p:spPr>
      </p:pic>
      <p:sp>
        <p:nvSpPr>
          <p:cNvPr id="192" name="Google Shape;192;p36"/>
          <p:cNvSpPr txBox="1"/>
          <p:nvPr>
            <p:ph type="title"/>
          </p:nvPr>
        </p:nvSpPr>
        <p:spPr>
          <a:xfrm>
            <a:off x="341996" y="465321"/>
            <a:ext cx="8479800" cy="302400"/>
          </a:xfrm>
          <a:prstGeom prst="rect">
            <a:avLst/>
          </a:prstGeom>
          <a:noFill/>
          <a:ln>
            <a:noFill/>
          </a:ln>
        </p:spPr>
        <p:txBody>
          <a:bodyPr anchorCtr="0" anchor="t" bIns="0" lIns="0" spcFirstLastPara="1" rIns="0" wrap="square" tIns="0">
            <a:noAutofit/>
          </a:bodyPr>
          <a:lstStyle>
            <a:lvl1pPr lvl="0" algn="l">
              <a:lnSpc>
                <a:spcPct val="114285"/>
              </a:lnSpc>
              <a:spcBef>
                <a:spcPts val="0"/>
              </a:spcBef>
              <a:spcAft>
                <a:spcPts val="0"/>
              </a:spcAft>
              <a:buClr>
                <a:schemeClr val="dk1"/>
              </a:buClr>
              <a:buSzPts val="2100"/>
              <a:buFont typeface="Quattrocento Sans"/>
              <a:buNone/>
              <a:defRPr sz="2100">
                <a:solidFill>
                  <a:schemeClr val="dk1"/>
                </a:solidFil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193" name="Google Shape;193;p36"/>
          <p:cNvSpPr txBox="1"/>
          <p:nvPr>
            <p:ph idx="1" type="body"/>
          </p:nvPr>
        </p:nvSpPr>
        <p:spPr>
          <a:xfrm>
            <a:off x="341996" y="1442101"/>
            <a:ext cx="3568800" cy="452700"/>
          </a:xfrm>
          <a:prstGeom prst="rect">
            <a:avLst/>
          </a:prstGeom>
          <a:noFill/>
          <a:ln>
            <a:noFill/>
          </a:ln>
        </p:spPr>
        <p:txBody>
          <a:bodyPr anchorCtr="0" anchor="t" bIns="0" lIns="0" spcFirstLastPara="1" rIns="0" wrap="square" tIns="0">
            <a:noAutofit/>
          </a:bodyPr>
          <a:lstStyle>
            <a:lvl1pPr indent="-228600" lvl="0" marL="457200" algn="l">
              <a:lnSpc>
                <a:spcPct val="120000"/>
              </a:lnSpc>
              <a:spcBef>
                <a:spcPts val="0"/>
              </a:spcBef>
              <a:spcAft>
                <a:spcPts val="0"/>
              </a:spcAft>
              <a:buClr>
                <a:schemeClr val="dk1"/>
              </a:buClr>
              <a:buSzPts val="1300"/>
              <a:buNone/>
              <a:defRPr b="0" i="0" sz="1500">
                <a:solidFill>
                  <a:schemeClr val="dk1"/>
                </a:solidFill>
                <a:latin typeface="Quattrocento Sans"/>
                <a:ea typeface="Quattrocento Sans"/>
                <a:cs typeface="Quattrocento Sans"/>
                <a:sym typeface="Quattrocento Sans"/>
              </a:defRPr>
            </a:lvl1pPr>
            <a:lvl2pPr indent="-228600" lvl="1" marL="914400" algn="l">
              <a:lnSpc>
                <a:spcPct val="100000"/>
              </a:lnSpc>
              <a:spcBef>
                <a:spcPts val="0"/>
              </a:spcBef>
              <a:spcAft>
                <a:spcPts val="0"/>
              </a:spcAft>
              <a:buClr>
                <a:schemeClr val="dk1"/>
              </a:buClr>
              <a:buSzPts val="1300"/>
              <a:buNone/>
              <a:defRPr/>
            </a:lvl2pPr>
            <a:lvl3pPr indent="-228600" lvl="2" marL="1371600" algn="l">
              <a:lnSpc>
                <a:spcPct val="100000"/>
              </a:lnSpc>
              <a:spcBef>
                <a:spcPts val="0"/>
              </a:spcBef>
              <a:spcAft>
                <a:spcPts val="0"/>
              </a:spcAft>
              <a:buClr>
                <a:schemeClr val="dk2"/>
              </a:buClr>
              <a:buSzPts val="1200"/>
              <a:buNone/>
              <a:defRPr/>
            </a:lvl3pPr>
            <a:lvl4pPr indent="-228600" lvl="3" marL="1828800" algn="l">
              <a:lnSpc>
                <a:spcPct val="100000"/>
              </a:lnSpc>
              <a:spcBef>
                <a:spcPts val="0"/>
              </a:spcBef>
              <a:spcAft>
                <a:spcPts val="0"/>
              </a:spcAft>
              <a:buClr>
                <a:schemeClr val="dk1"/>
              </a:buClr>
              <a:buSzPts val="1200"/>
              <a:buNone/>
              <a:defRPr/>
            </a:lvl4pPr>
            <a:lvl5pPr indent="-228600" lvl="4" marL="2286000" algn="l">
              <a:lnSpc>
                <a:spcPct val="100000"/>
              </a:lnSpc>
              <a:spcBef>
                <a:spcPts val="0"/>
              </a:spcBef>
              <a:spcAft>
                <a:spcPts val="0"/>
              </a:spcAft>
              <a:buClr>
                <a:schemeClr val="dk1"/>
              </a:buClr>
              <a:buSzPts val="800"/>
              <a:buNone/>
              <a:defRPr/>
            </a:lvl5pPr>
            <a:lvl6pPr indent="-228600" lvl="5" marL="2743200" algn="l">
              <a:lnSpc>
                <a:spcPct val="100000"/>
              </a:lnSpc>
              <a:spcBef>
                <a:spcPts val="300"/>
              </a:spcBef>
              <a:spcAft>
                <a:spcPts val="0"/>
              </a:spcAft>
              <a:buClr>
                <a:schemeClr val="dk1"/>
              </a:buClr>
              <a:buSzPts val="1300"/>
              <a:buNone/>
              <a:defRPr/>
            </a:lvl6pPr>
            <a:lvl7pPr indent="-228600" lvl="6" marL="3200400" algn="l">
              <a:lnSpc>
                <a:spcPct val="100000"/>
              </a:lnSpc>
              <a:spcBef>
                <a:spcPts val="0"/>
              </a:spcBef>
              <a:spcAft>
                <a:spcPts val="0"/>
              </a:spcAft>
              <a:buClr>
                <a:schemeClr val="dk1"/>
              </a:buClr>
              <a:buSzPts val="1300"/>
              <a:buNone/>
              <a:defRPr/>
            </a:lvl7pPr>
            <a:lvl8pPr indent="-311150" lvl="7" marL="3657600" algn="l">
              <a:lnSpc>
                <a:spcPct val="100000"/>
              </a:lnSpc>
              <a:spcBef>
                <a:spcPts val="300"/>
              </a:spcBef>
              <a:spcAft>
                <a:spcPts val="0"/>
              </a:spcAft>
              <a:buClr>
                <a:schemeClr val="dk1"/>
              </a:buClr>
              <a:buSzPts val="1300"/>
              <a:buChar char="•"/>
              <a:defRPr/>
            </a:lvl8pPr>
            <a:lvl9pPr indent="-311150" lvl="8" marL="4114800" algn="l">
              <a:lnSpc>
                <a:spcPct val="100000"/>
              </a:lnSpc>
              <a:spcBef>
                <a:spcPts val="300"/>
              </a:spcBef>
              <a:spcAft>
                <a:spcPts val="0"/>
              </a:spcAft>
              <a:buClr>
                <a:schemeClr val="dk1"/>
              </a:buClr>
              <a:buSzPts val="1300"/>
              <a:buChar char="•"/>
              <a:defRPr/>
            </a:lvl9pPr>
          </a:lstStyle>
          <a:p/>
        </p:txBody>
      </p:sp>
      <p:sp>
        <p:nvSpPr>
          <p:cNvPr id="194" name="Google Shape;194;p36"/>
          <p:cNvSpPr txBox="1"/>
          <p:nvPr>
            <p:ph idx="2" type="body"/>
          </p:nvPr>
        </p:nvSpPr>
        <p:spPr>
          <a:xfrm>
            <a:off x="341997" y="2030698"/>
            <a:ext cx="3568800" cy="1854600"/>
          </a:xfrm>
          <a:prstGeom prst="rect">
            <a:avLst/>
          </a:prstGeom>
          <a:noFill/>
          <a:ln>
            <a:noFill/>
          </a:ln>
        </p:spPr>
        <p:txBody>
          <a:bodyPr anchorCtr="0" anchor="t" bIns="0" lIns="0" spcFirstLastPara="1" rIns="0" wrap="square" tIns="0">
            <a:noAutofit/>
          </a:bodyPr>
          <a:lstStyle>
            <a:lvl1pPr indent="-285750" lvl="0" marL="457200" algn="l">
              <a:lnSpc>
                <a:spcPct val="128571"/>
              </a:lnSpc>
              <a:spcBef>
                <a:spcPts val="0"/>
              </a:spcBef>
              <a:spcAft>
                <a:spcPts val="0"/>
              </a:spcAft>
              <a:buClr>
                <a:schemeClr val="dk1"/>
              </a:buClr>
              <a:buSzPts val="900"/>
              <a:buFont typeface="Arial"/>
              <a:buChar char="•"/>
              <a:defRPr b="0" i="0" sz="1000">
                <a:solidFill>
                  <a:schemeClr val="dk1"/>
                </a:solidFill>
                <a:latin typeface="Quattrocento Sans"/>
                <a:ea typeface="Quattrocento Sans"/>
                <a:cs typeface="Quattrocento Sans"/>
                <a:sym typeface="Quattrocento Sans"/>
              </a:defRPr>
            </a:lvl1pPr>
            <a:lvl2pPr indent="-228600" lvl="1" marL="914400" algn="l">
              <a:lnSpc>
                <a:spcPct val="128571"/>
              </a:lnSpc>
              <a:spcBef>
                <a:spcPts val="0"/>
              </a:spcBef>
              <a:spcAft>
                <a:spcPts val="0"/>
              </a:spcAft>
              <a:buClr>
                <a:schemeClr val="dk1"/>
              </a:buClr>
              <a:buSzPts val="900"/>
              <a:buNone/>
              <a:defRPr sz="1000">
                <a:solidFill>
                  <a:schemeClr val="dk1"/>
                </a:solidFill>
              </a:defRPr>
            </a:lvl2pPr>
            <a:lvl3pPr indent="-228600" lvl="2" marL="1371600" algn="l">
              <a:lnSpc>
                <a:spcPct val="100000"/>
              </a:lnSpc>
              <a:spcBef>
                <a:spcPts val="0"/>
              </a:spcBef>
              <a:spcAft>
                <a:spcPts val="0"/>
              </a:spcAft>
              <a:buClr>
                <a:schemeClr val="dk2"/>
              </a:buClr>
              <a:buSzPts val="1200"/>
              <a:buNone/>
              <a:defRPr/>
            </a:lvl3pPr>
            <a:lvl4pPr indent="-228600" lvl="3" marL="1828800" algn="l">
              <a:lnSpc>
                <a:spcPct val="100000"/>
              </a:lnSpc>
              <a:spcBef>
                <a:spcPts val="0"/>
              </a:spcBef>
              <a:spcAft>
                <a:spcPts val="0"/>
              </a:spcAft>
              <a:buClr>
                <a:schemeClr val="dk1"/>
              </a:buClr>
              <a:buSzPts val="1200"/>
              <a:buNone/>
              <a:defRPr/>
            </a:lvl4pPr>
            <a:lvl5pPr indent="-228600" lvl="4" marL="2286000" algn="l">
              <a:lnSpc>
                <a:spcPct val="100000"/>
              </a:lnSpc>
              <a:spcBef>
                <a:spcPts val="0"/>
              </a:spcBef>
              <a:spcAft>
                <a:spcPts val="0"/>
              </a:spcAft>
              <a:buClr>
                <a:schemeClr val="dk1"/>
              </a:buClr>
              <a:buSzPts val="800"/>
              <a:buNone/>
              <a:defRPr/>
            </a:lvl5pPr>
            <a:lvl6pPr indent="-228600" lvl="5" marL="2743200" algn="l">
              <a:lnSpc>
                <a:spcPct val="100000"/>
              </a:lnSpc>
              <a:spcBef>
                <a:spcPts val="300"/>
              </a:spcBef>
              <a:spcAft>
                <a:spcPts val="0"/>
              </a:spcAft>
              <a:buClr>
                <a:schemeClr val="dk1"/>
              </a:buClr>
              <a:buSzPts val="1300"/>
              <a:buNone/>
              <a:defRPr/>
            </a:lvl6pPr>
            <a:lvl7pPr indent="-228600" lvl="6" marL="3200400" algn="l">
              <a:lnSpc>
                <a:spcPct val="100000"/>
              </a:lnSpc>
              <a:spcBef>
                <a:spcPts val="0"/>
              </a:spcBef>
              <a:spcAft>
                <a:spcPts val="0"/>
              </a:spcAft>
              <a:buClr>
                <a:schemeClr val="dk1"/>
              </a:buClr>
              <a:buSzPts val="1300"/>
              <a:buNone/>
              <a:defRPr/>
            </a:lvl7pPr>
            <a:lvl8pPr indent="-311150" lvl="7" marL="3657600" algn="l">
              <a:lnSpc>
                <a:spcPct val="100000"/>
              </a:lnSpc>
              <a:spcBef>
                <a:spcPts val="300"/>
              </a:spcBef>
              <a:spcAft>
                <a:spcPts val="0"/>
              </a:spcAft>
              <a:buClr>
                <a:schemeClr val="dk1"/>
              </a:buClr>
              <a:buSzPts val="1300"/>
              <a:buChar char="•"/>
              <a:defRPr/>
            </a:lvl8pPr>
            <a:lvl9pPr indent="-311150" lvl="8" marL="4114800" algn="l">
              <a:lnSpc>
                <a:spcPct val="100000"/>
              </a:lnSpc>
              <a:spcBef>
                <a:spcPts val="300"/>
              </a:spcBef>
              <a:spcAft>
                <a:spcPts val="0"/>
              </a:spcAft>
              <a:buClr>
                <a:schemeClr val="dk1"/>
              </a:buClr>
              <a:buSzPts val="1300"/>
              <a:buChar char="•"/>
              <a:defRPr/>
            </a:lvl9pPr>
          </a:lstStyle>
          <a:p/>
        </p:txBody>
      </p:sp>
      <p:sp>
        <p:nvSpPr>
          <p:cNvPr id="195" name="Google Shape;195;p36"/>
          <p:cNvSpPr/>
          <p:nvPr>
            <p:ph idx="3" type="pic"/>
          </p:nvPr>
        </p:nvSpPr>
        <p:spPr>
          <a:xfrm>
            <a:off x="4768469" y="1148707"/>
            <a:ext cx="4375500" cy="3244200"/>
          </a:xfrm>
          <a:prstGeom prst="rect">
            <a:avLst/>
          </a:prstGeom>
          <a:noFill/>
          <a:ln>
            <a:noFill/>
          </a:ln>
        </p:spPr>
        <p:txBody>
          <a:bodyPr anchorCtr="0" anchor="ctr" bIns="67225" lIns="0" spcFirstLastPara="1" rIns="107575" wrap="square" tIns="67225">
            <a:noAutofit/>
          </a:bodyPr>
          <a:lstStyle>
            <a:lvl1pPr lvl="0" marR="0" rtl="0" algn="ctr">
              <a:lnSpc>
                <a:spcPct val="100000"/>
              </a:lnSpc>
              <a:spcBef>
                <a:spcPts val="0"/>
              </a:spcBef>
              <a:spcAft>
                <a:spcPts val="0"/>
              </a:spcAft>
              <a:buClr>
                <a:schemeClr val="dk1"/>
              </a:buClr>
              <a:buSzPts val="1600"/>
              <a:buFont typeface="Noto Sans Symbols"/>
              <a:buNone/>
              <a:defRPr b="0" i="0" sz="1800" u="none" cap="none" strike="noStrike">
                <a:solidFill>
                  <a:schemeClr val="dk1"/>
                </a:solidFill>
                <a:latin typeface="Quattrocento Sans"/>
                <a:ea typeface="Quattrocento Sans"/>
                <a:cs typeface="Quattrocento Sans"/>
                <a:sym typeface="Quattrocento Sans"/>
              </a:defRPr>
            </a:lvl1pPr>
            <a:lvl2pPr lvl="1" marR="0" rtl="0" algn="l">
              <a:lnSpc>
                <a:spcPct val="100000"/>
              </a:lnSpc>
              <a:spcBef>
                <a:spcPts val="0"/>
              </a:spcBef>
              <a:spcAft>
                <a:spcPts val="0"/>
              </a:spcAft>
              <a:buClr>
                <a:schemeClr val="dk1"/>
              </a:buClr>
              <a:buSzPts val="1300"/>
              <a:buFont typeface="Noto Sans Symbols"/>
              <a:buNone/>
              <a:defRPr b="0" i="0" sz="1500" u="none" cap="none" strike="noStrike">
                <a:solidFill>
                  <a:schemeClr val="dk1"/>
                </a:solidFill>
                <a:latin typeface="Quattrocento Sans"/>
                <a:ea typeface="Quattrocento Sans"/>
                <a:cs typeface="Quattrocento Sans"/>
                <a:sym typeface="Quattrocento Sans"/>
              </a:defRPr>
            </a:lvl2pPr>
            <a:lvl3pPr lvl="2" marR="0" rtl="0" algn="l">
              <a:lnSpc>
                <a:spcPct val="100000"/>
              </a:lnSpc>
              <a:spcBef>
                <a:spcPts val="0"/>
              </a:spcBef>
              <a:spcAft>
                <a:spcPts val="0"/>
              </a:spcAft>
              <a:buClr>
                <a:schemeClr val="dk2"/>
              </a:buClr>
              <a:buSzPts val="1200"/>
              <a:buFont typeface="Noto Sans Symbols"/>
              <a:buNone/>
              <a:defRPr b="0" i="0" sz="1300" u="none" cap="none" strike="noStrike">
                <a:solidFill>
                  <a:schemeClr val="dk2"/>
                </a:solidFill>
                <a:latin typeface="Quattrocento Sans"/>
                <a:ea typeface="Quattrocento Sans"/>
                <a:cs typeface="Quattrocento Sans"/>
                <a:sym typeface="Quattrocento Sans"/>
              </a:defRPr>
            </a:lvl3pPr>
            <a:lvl4pPr lvl="3" marR="0" rtl="0" algn="l">
              <a:lnSpc>
                <a:spcPct val="100000"/>
              </a:lnSpc>
              <a:spcBef>
                <a:spcPts val="0"/>
              </a:spcBef>
              <a:spcAft>
                <a:spcPts val="0"/>
              </a:spcAft>
              <a:buClr>
                <a:schemeClr val="dk1"/>
              </a:buClr>
              <a:buSzPts val="1200"/>
              <a:buFont typeface="Noto Sans Symbols"/>
              <a:buNone/>
              <a:defRPr b="0" i="0" sz="1300" u="none" cap="none" strike="noStrike">
                <a:solidFill>
                  <a:schemeClr val="dk1"/>
                </a:solidFill>
                <a:latin typeface="Quattrocento Sans"/>
                <a:ea typeface="Quattrocento Sans"/>
                <a:cs typeface="Quattrocento Sans"/>
                <a:sym typeface="Quattrocento Sans"/>
              </a:defRPr>
            </a:lvl4pPr>
            <a:lvl5pPr lvl="4" marR="0" rtl="0" algn="l">
              <a:lnSpc>
                <a:spcPct val="100000"/>
              </a:lnSpc>
              <a:spcBef>
                <a:spcPts val="0"/>
              </a:spcBef>
              <a:spcAft>
                <a:spcPts val="0"/>
              </a:spcAft>
              <a:buClr>
                <a:schemeClr val="dk1"/>
              </a:buClr>
              <a:buSzPts val="800"/>
              <a:buFont typeface="Noto Sans Symbols"/>
              <a:buNone/>
              <a:defRPr b="1" i="0" sz="900" u="none" cap="none" strike="noStrike">
                <a:solidFill>
                  <a:schemeClr val="dk1"/>
                </a:solidFill>
                <a:latin typeface="Quattrocento Sans"/>
                <a:ea typeface="Quattrocento Sans"/>
                <a:cs typeface="Quattrocento Sans"/>
                <a:sym typeface="Quattrocento Sans"/>
              </a:defRPr>
            </a:lvl5pPr>
            <a:lvl6pPr lvl="5" marR="0" rtl="0" algn="l">
              <a:lnSpc>
                <a:spcPct val="100000"/>
              </a:lnSpc>
              <a:spcBef>
                <a:spcPts val="300"/>
              </a:spcBef>
              <a:spcAft>
                <a:spcPts val="0"/>
              </a:spcAft>
              <a:buClr>
                <a:schemeClr val="dk1"/>
              </a:buClr>
              <a:buSzPts val="1500"/>
              <a:buFont typeface="Arial"/>
              <a:buNone/>
              <a:defRPr b="0" i="0" sz="1500" u="none" cap="none" strike="noStrike">
                <a:solidFill>
                  <a:schemeClr val="dk1"/>
                </a:solidFill>
                <a:latin typeface="Quattrocento Sans"/>
                <a:ea typeface="Quattrocento Sans"/>
                <a:cs typeface="Quattrocento Sans"/>
                <a:sym typeface="Quattrocento Sans"/>
              </a:defRPr>
            </a:lvl6pPr>
            <a:lvl7pPr lvl="6" marR="0" rtl="0" algn="l">
              <a:lnSpc>
                <a:spcPct val="100000"/>
              </a:lnSpc>
              <a:spcBef>
                <a:spcPts val="0"/>
              </a:spcBef>
              <a:spcAft>
                <a:spcPts val="0"/>
              </a:spcAft>
              <a:buClr>
                <a:schemeClr val="dk1"/>
              </a:buClr>
              <a:buSzPts val="900"/>
              <a:buFont typeface="Arial"/>
              <a:buNone/>
              <a:defRPr b="0" i="0" sz="900" u="none" cap="none" strike="noStrike">
                <a:solidFill>
                  <a:schemeClr val="dk1"/>
                </a:solidFill>
                <a:latin typeface="Quattrocento Sans"/>
                <a:ea typeface="Quattrocento Sans"/>
                <a:cs typeface="Quattrocento Sans"/>
                <a:sym typeface="Quattrocento Sans"/>
              </a:defRPr>
            </a:lvl7pPr>
            <a:lvl8pPr lvl="7"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Quattrocento Sans"/>
                <a:ea typeface="Quattrocento Sans"/>
                <a:cs typeface="Quattrocento Sans"/>
                <a:sym typeface="Quattrocento Sans"/>
              </a:defRPr>
            </a:lvl8pPr>
            <a:lvl9pPr lvl="8"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Quattrocento Sans"/>
                <a:ea typeface="Quattrocento Sans"/>
                <a:cs typeface="Quattrocento Sans"/>
                <a:sym typeface="Quattrocento Sans"/>
              </a:defRPr>
            </a:lvl9pPr>
          </a:lstStyle>
          <a:p/>
        </p:txBody>
      </p:sp>
    </p:spTree>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vice layout 2">
  <p:cSld name="Device layout 2">
    <p:spTree>
      <p:nvGrpSpPr>
        <p:cNvPr id="196" name="Shape 196"/>
        <p:cNvGrpSpPr/>
        <p:nvPr/>
      </p:nvGrpSpPr>
      <p:grpSpPr>
        <a:xfrm>
          <a:off x="0" y="0"/>
          <a:ext cx="0" cy="0"/>
          <a:chOff x="0" y="0"/>
          <a:chExt cx="0" cy="0"/>
        </a:xfrm>
      </p:grpSpPr>
      <p:pic>
        <p:nvPicPr>
          <p:cNvPr id="197" name="Google Shape;197;p37"/>
          <p:cNvPicPr preferRelativeResize="0"/>
          <p:nvPr/>
        </p:nvPicPr>
        <p:blipFill rotWithShape="1">
          <a:blip r:embed="rId2">
            <a:alphaModFix/>
          </a:blip>
          <a:srcRect b="0" l="0" r="0" t="0"/>
          <a:stretch/>
        </p:blipFill>
        <p:spPr>
          <a:xfrm>
            <a:off x="3333580" y="313612"/>
            <a:ext cx="5810423" cy="4829205"/>
          </a:xfrm>
          <a:prstGeom prst="rect">
            <a:avLst/>
          </a:prstGeom>
          <a:noFill/>
          <a:ln>
            <a:noFill/>
          </a:ln>
        </p:spPr>
      </p:pic>
      <p:sp>
        <p:nvSpPr>
          <p:cNvPr id="198" name="Google Shape;198;p37"/>
          <p:cNvSpPr/>
          <p:nvPr>
            <p:ph idx="2" type="pic"/>
          </p:nvPr>
        </p:nvSpPr>
        <p:spPr>
          <a:xfrm>
            <a:off x="4768469" y="1148707"/>
            <a:ext cx="4375500" cy="3244200"/>
          </a:xfrm>
          <a:prstGeom prst="rect">
            <a:avLst/>
          </a:prstGeom>
          <a:noFill/>
          <a:ln>
            <a:noFill/>
          </a:ln>
        </p:spPr>
        <p:txBody>
          <a:bodyPr anchorCtr="0" anchor="ctr" bIns="67225" lIns="0" spcFirstLastPara="1" rIns="107575" wrap="square" tIns="67225">
            <a:noAutofit/>
          </a:bodyPr>
          <a:lstStyle>
            <a:lvl1pPr lvl="0" marR="0" rtl="0" algn="ctr">
              <a:lnSpc>
                <a:spcPct val="100000"/>
              </a:lnSpc>
              <a:spcBef>
                <a:spcPts val="0"/>
              </a:spcBef>
              <a:spcAft>
                <a:spcPts val="0"/>
              </a:spcAft>
              <a:buClr>
                <a:schemeClr val="dk1"/>
              </a:buClr>
              <a:buSzPts val="1600"/>
              <a:buFont typeface="Noto Sans Symbols"/>
              <a:buNone/>
              <a:defRPr b="0" i="0" sz="1800" u="none" cap="none" strike="noStrike">
                <a:solidFill>
                  <a:schemeClr val="dk1"/>
                </a:solidFill>
                <a:latin typeface="Quattrocento Sans"/>
                <a:ea typeface="Quattrocento Sans"/>
                <a:cs typeface="Quattrocento Sans"/>
                <a:sym typeface="Quattrocento Sans"/>
              </a:defRPr>
            </a:lvl1pPr>
            <a:lvl2pPr lvl="1" marR="0" rtl="0" algn="l">
              <a:lnSpc>
                <a:spcPct val="100000"/>
              </a:lnSpc>
              <a:spcBef>
                <a:spcPts val="0"/>
              </a:spcBef>
              <a:spcAft>
                <a:spcPts val="0"/>
              </a:spcAft>
              <a:buClr>
                <a:schemeClr val="dk1"/>
              </a:buClr>
              <a:buSzPts val="1300"/>
              <a:buFont typeface="Noto Sans Symbols"/>
              <a:buNone/>
              <a:defRPr b="0" i="0" sz="1500" u="none" cap="none" strike="noStrike">
                <a:solidFill>
                  <a:schemeClr val="dk1"/>
                </a:solidFill>
                <a:latin typeface="Quattrocento Sans"/>
                <a:ea typeface="Quattrocento Sans"/>
                <a:cs typeface="Quattrocento Sans"/>
                <a:sym typeface="Quattrocento Sans"/>
              </a:defRPr>
            </a:lvl2pPr>
            <a:lvl3pPr lvl="2" marR="0" rtl="0" algn="l">
              <a:lnSpc>
                <a:spcPct val="100000"/>
              </a:lnSpc>
              <a:spcBef>
                <a:spcPts val="0"/>
              </a:spcBef>
              <a:spcAft>
                <a:spcPts val="0"/>
              </a:spcAft>
              <a:buClr>
                <a:schemeClr val="dk2"/>
              </a:buClr>
              <a:buSzPts val="1200"/>
              <a:buFont typeface="Noto Sans Symbols"/>
              <a:buNone/>
              <a:defRPr b="0" i="0" sz="1300" u="none" cap="none" strike="noStrike">
                <a:solidFill>
                  <a:schemeClr val="dk2"/>
                </a:solidFill>
                <a:latin typeface="Quattrocento Sans"/>
                <a:ea typeface="Quattrocento Sans"/>
                <a:cs typeface="Quattrocento Sans"/>
                <a:sym typeface="Quattrocento Sans"/>
              </a:defRPr>
            </a:lvl3pPr>
            <a:lvl4pPr lvl="3" marR="0" rtl="0" algn="l">
              <a:lnSpc>
                <a:spcPct val="100000"/>
              </a:lnSpc>
              <a:spcBef>
                <a:spcPts val="0"/>
              </a:spcBef>
              <a:spcAft>
                <a:spcPts val="0"/>
              </a:spcAft>
              <a:buClr>
                <a:schemeClr val="dk1"/>
              </a:buClr>
              <a:buSzPts val="1200"/>
              <a:buFont typeface="Noto Sans Symbols"/>
              <a:buNone/>
              <a:defRPr b="0" i="0" sz="1300" u="none" cap="none" strike="noStrike">
                <a:solidFill>
                  <a:schemeClr val="dk1"/>
                </a:solidFill>
                <a:latin typeface="Quattrocento Sans"/>
                <a:ea typeface="Quattrocento Sans"/>
                <a:cs typeface="Quattrocento Sans"/>
                <a:sym typeface="Quattrocento Sans"/>
              </a:defRPr>
            </a:lvl4pPr>
            <a:lvl5pPr lvl="4" marR="0" rtl="0" algn="l">
              <a:lnSpc>
                <a:spcPct val="100000"/>
              </a:lnSpc>
              <a:spcBef>
                <a:spcPts val="0"/>
              </a:spcBef>
              <a:spcAft>
                <a:spcPts val="0"/>
              </a:spcAft>
              <a:buClr>
                <a:schemeClr val="dk1"/>
              </a:buClr>
              <a:buSzPts val="800"/>
              <a:buFont typeface="Noto Sans Symbols"/>
              <a:buNone/>
              <a:defRPr b="1" i="0" sz="900" u="none" cap="none" strike="noStrike">
                <a:solidFill>
                  <a:schemeClr val="dk1"/>
                </a:solidFill>
                <a:latin typeface="Quattrocento Sans"/>
                <a:ea typeface="Quattrocento Sans"/>
                <a:cs typeface="Quattrocento Sans"/>
                <a:sym typeface="Quattrocento Sans"/>
              </a:defRPr>
            </a:lvl5pPr>
            <a:lvl6pPr lvl="5" marR="0" rtl="0" algn="l">
              <a:lnSpc>
                <a:spcPct val="100000"/>
              </a:lnSpc>
              <a:spcBef>
                <a:spcPts val="300"/>
              </a:spcBef>
              <a:spcAft>
                <a:spcPts val="0"/>
              </a:spcAft>
              <a:buClr>
                <a:schemeClr val="dk1"/>
              </a:buClr>
              <a:buSzPts val="1500"/>
              <a:buFont typeface="Arial"/>
              <a:buNone/>
              <a:defRPr b="0" i="0" sz="1500" u="none" cap="none" strike="noStrike">
                <a:solidFill>
                  <a:schemeClr val="dk1"/>
                </a:solidFill>
                <a:latin typeface="Quattrocento Sans"/>
                <a:ea typeface="Quattrocento Sans"/>
                <a:cs typeface="Quattrocento Sans"/>
                <a:sym typeface="Quattrocento Sans"/>
              </a:defRPr>
            </a:lvl6pPr>
            <a:lvl7pPr lvl="6" marR="0" rtl="0" algn="l">
              <a:lnSpc>
                <a:spcPct val="100000"/>
              </a:lnSpc>
              <a:spcBef>
                <a:spcPts val="0"/>
              </a:spcBef>
              <a:spcAft>
                <a:spcPts val="0"/>
              </a:spcAft>
              <a:buClr>
                <a:schemeClr val="dk1"/>
              </a:buClr>
              <a:buSzPts val="900"/>
              <a:buFont typeface="Arial"/>
              <a:buNone/>
              <a:defRPr b="0" i="0" sz="900" u="none" cap="none" strike="noStrike">
                <a:solidFill>
                  <a:schemeClr val="dk1"/>
                </a:solidFill>
                <a:latin typeface="Quattrocento Sans"/>
                <a:ea typeface="Quattrocento Sans"/>
                <a:cs typeface="Quattrocento Sans"/>
                <a:sym typeface="Quattrocento Sans"/>
              </a:defRPr>
            </a:lvl7pPr>
            <a:lvl8pPr lvl="7"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Quattrocento Sans"/>
                <a:ea typeface="Quattrocento Sans"/>
                <a:cs typeface="Quattrocento Sans"/>
                <a:sym typeface="Quattrocento Sans"/>
              </a:defRPr>
            </a:lvl8pPr>
            <a:lvl9pPr lvl="8"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Quattrocento Sans"/>
                <a:ea typeface="Quattrocento Sans"/>
                <a:cs typeface="Quattrocento Sans"/>
                <a:sym typeface="Quattrocento Sans"/>
              </a:defRPr>
            </a:lvl9pPr>
          </a:lstStyle>
          <a:p/>
        </p:txBody>
      </p:sp>
      <p:sp>
        <p:nvSpPr>
          <p:cNvPr id="199" name="Google Shape;199;p37"/>
          <p:cNvSpPr txBox="1"/>
          <p:nvPr>
            <p:ph idx="1" type="body"/>
          </p:nvPr>
        </p:nvSpPr>
        <p:spPr>
          <a:xfrm>
            <a:off x="343254" y="1500554"/>
            <a:ext cx="1269900" cy="2241300"/>
          </a:xfrm>
          <a:prstGeom prst="rect">
            <a:avLst/>
          </a:prstGeom>
          <a:noFill/>
          <a:ln>
            <a:noFill/>
          </a:ln>
        </p:spPr>
        <p:txBody>
          <a:bodyPr anchorCtr="0" anchor="t" bIns="0" lIns="0" spcFirstLastPara="1" rIns="0" wrap="square" tIns="0">
            <a:noAutofit/>
          </a:bodyPr>
          <a:lstStyle>
            <a:lvl1pPr indent="-228600" lvl="0" marL="457200" algn="l">
              <a:lnSpc>
                <a:spcPct val="128571"/>
              </a:lnSpc>
              <a:spcBef>
                <a:spcPts val="700"/>
              </a:spcBef>
              <a:spcAft>
                <a:spcPts val="0"/>
              </a:spcAft>
              <a:buClr>
                <a:schemeClr val="dk2"/>
              </a:buClr>
              <a:buSzPts val="900"/>
              <a:buNone/>
              <a:defRPr b="0" sz="1000">
                <a:solidFill>
                  <a:schemeClr val="dk2"/>
                </a:solidFill>
                <a:latin typeface="Quattrocento Sans"/>
                <a:ea typeface="Quattrocento Sans"/>
                <a:cs typeface="Quattrocento Sans"/>
                <a:sym typeface="Quattrocento Sans"/>
              </a:defRPr>
            </a:lvl1pPr>
            <a:lvl2pPr indent="-228600" lvl="1" marL="914400" marR="0" algn="l">
              <a:lnSpc>
                <a:spcPct val="128571"/>
              </a:lnSpc>
              <a:spcBef>
                <a:spcPts val="300"/>
              </a:spcBef>
              <a:spcAft>
                <a:spcPts val="0"/>
              </a:spcAft>
              <a:buClr>
                <a:schemeClr val="dk1"/>
              </a:buClr>
              <a:buSzPts val="900"/>
              <a:buFont typeface="Arial"/>
              <a:buNone/>
              <a:defRPr sz="1000">
                <a:solidFill>
                  <a:schemeClr val="dk1"/>
                </a:solidFill>
              </a:defRPr>
            </a:lvl2pPr>
            <a:lvl3pPr indent="-228600" lvl="2" marL="1371600" algn="l">
              <a:lnSpc>
                <a:spcPct val="100000"/>
              </a:lnSpc>
              <a:spcBef>
                <a:spcPts val="0"/>
              </a:spcBef>
              <a:spcAft>
                <a:spcPts val="0"/>
              </a:spcAft>
              <a:buClr>
                <a:schemeClr val="dk2"/>
              </a:buClr>
              <a:buSzPts val="1200"/>
              <a:buNone/>
              <a:defRPr/>
            </a:lvl3pPr>
            <a:lvl4pPr indent="-228600" lvl="3" marL="1828800" algn="l">
              <a:lnSpc>
                <a:spcPct val="100000"/>
              </a:lnSpc>
              <a:spcBef>
                <a:spcPts val="0"/>
              </a:spcBef>
              <a:spcAft>
                <a:spcPts val="0"/>
              </a:spcAft>
              <a:buClr>
                <a:schemeClr val="dk1"/>
              </a:buClr>
              <a:buSzPts val="1200"/>
              <a:buNone/>
              <a:defRPr/>
            </a:lvl4pPr>
            <a:lvl5pPr indent="-228600" lvl="4" marL="2286000" algn="l">
              <a:lnSpc>
                <a:spcPct val="100000"/>
              </a:lnSpc>
              <a:spcBef>
                <a:spcPts val="0"/>
              </a:spcBef>
              <a:spcAft>
                <a:spcPts val="0"/>
              </a:spcAft>
              <a:buClr>
                <a:schemeClr val="dk1"/>
              </a:buClr>
              <a:buSzPts val="800"/>
              <a:buNone/>
              <a:defRPr/>
            </a:lvl5pPr>
            <a:lvl6pPr indent="-228600" lvl="5" marL="2743200" algn="l">
              <a:lnSpc>
                <a:spcPct val="100000"/>
              </a:lnSpc>
              <a:spcBef>
                <a:spcPts val="300"/>
              </a:spcBef>
              <a:spcAft>
                <a:spcPts val="0"/>
              </a:spcAft>
              <a:buClr>
                <a:schemeClr val="dk1"/>
              </a:buClr>
              <a:buSzPts val="1300"/>
              <a:buNone/>
              <a:defRPr/>
            </a:lvl6pPr>
            <a:lvl7pPr indent="-228600" lvl="6" marL="3200400" algn="l">
              <a:lnSpc>
                <a:spcPct val="100000"/>
              </a:lnSpc>
              <a:spcBef>
                <a:spcPts val="0"/>
              </a:spcBef>
              <a:spcAft>
                <a:spcPts val="0"/>
              </a:spcAft>
              <a:buClr>
                <a:schemeClr val="dk1"/>
              </a:buClr>
              <a:buSzPts val="1300"/>
              <a:buNone/>
              <a:defRPr/>
            </a:lvl7pPr>
            <a:lvl8pPr indent="-311150" lvl="7" marL="3657600" algn="l">
              <a:lnSpc>
                <a:spcPct val="100000"/>
              </a:lnSpc>
              <a:spcBef>
                <a:spcPts val="300"/>
              </a:spcBef>
              <a:spcAft>
                <a:spcPts val="0"/>
              </a:spcAft>
              <a:buClr>
                <a:schemeClr val="dk1"/>
              </a:buClr>
              <a:buSzPts val="1300"/>
              <a:buChar char="•"/>
              <a:defRPr/>
            </a:lvl8pPr>
            <a:lvl9pPr indent="-311150" lvl="8" marL="4114800" algn="l">
              <a:lnSpc>
                <a:spcPct val="100000"/>
              </a:lnSpc>
              <a:spcBef>
                <a:spcPts val="300"/>
              </a:spcBef>
              <a:spcAft>
                <a:spcPts val="0"/>
              </a:spcAft>
              <a:buClr>
                <a:schemeClr val="dk1"/>
              </a:buClr>
              <a:buSzPts val="1300"/>
              <a:buChar char="•"/>
              <a:defRPr/>
            </a:lvl9pPr>
          </a:lstStyle>
          <a:p/>
        </p:txBody>
      </p:sp>
      <p:sp>
        <p:nvSpPr>
          <p:cNvPr id="200" name="Google Shape;200;p37"/>
          <p:cNvSpPr txBox="1"/>
          <p:nvPr>
            <p:ph idx="3" type="body"/>
          </p:nvPr>
        </p:nvSpPr>
        <p:spPr>
          <a:xfrm>
            <a:off x="1789348" y="1500554"/>
            <a:ext cx="1269900" cy="2241300"/>
          </a:xfrm>
          <a:prstGeom prst="rect">
            <a:avLst/>
          </a:prstGeom>
          <a:noFill/>
          <a:ln>
            <a:noFill/>
          </a:ln>
        </p:spPr>
        <p:txBody>
          <a:bodyPr anchorCtr="0" anchor="t" bIns="0" lIns="0" spcFirstLastPara="1" rIns="0" wrap="square" tIns="0">
            <a:noAutofit/>
          </a:bodyPr>
          <a:lstStyle>
            <a:lvl1pPr indent="-228600" lvl="0" marL="457200" algn="l">
              <a:lnSpc>
                <a:spcPct val="128571"/>
              </a:lnSpc>
              <a:spcBef>
                <a:spcPts val="700"/>
              </a:spcBef>
              <a:spcAft>
                <a:spcPts val="0"/>
              </a:spcAft>
              <a:buClr>
                <a:schemeClr val="dk2"/>
              </a:buClr>
              <a:buSzPts val="900"/>
              <a:buNone/>
              <a:defRPr b="0" sz="1000">
                <a:solidFill>
                  <a:schemeClr val="dk2"/>
                </a:solidFill>
                <a:latin typeface="Quattrocento Sans"/>
                <a:ea typeface="Quattrocento Sans"/>
                <a:cs typeface="Quattrocento Sans"/>
                <a:sym typeface="Quattrocento Sans"/>
              </a:defRPr>
            </a:lvl1pPr>
            <a:lvl2pPr indent="-228600" lvl="1" marL="914400" marR="0" algn="l">
              <a:lnSpc>
                <a:spcPct val="128571"/>
              </a:lnSpc>
              <a:spcBef>
                <a:spcPts val="300"/>
              </a:spcBef>
              <a:spcAft>
                <a:spcPts val="0"/>
              </a:spcAft>
              <a:buClr>
                <a:schemeClr val="dk1"/>
              </a:buClr>
              <a:buSzPts val="900"/>
              <a:buFont typeface="Arial"/>
              <a:buNone/>
              <a:defRPr sz="1000">
                <a:solidFill>
                  <a:schemeClr val="dk1"/>
                </a:solidFill>
              </a:defRPr>
            </a:lvl2pPr>
            <a:lvl3pPr indent="-228600" lvl="2" marL="1371600" algn="l">
              <a:lnSpc>
                <a:spcPct val="100000"/>
              </a:lnSpc>
              <a:spcBef>
                <a:spcPts val="0"/>
              </a:spcBef>
              <a:spcAft>
                <a:spcPts val="0"/>
              </a:spcAft>
              <a:buClr>
                <a:schemeClr val="dk2"/>
              </a:buClr>
              <a:buSzPts val="1200"/>
              <a:buNone/>
              <a:defRPr/>
            </a:lvl3pPr>
            <a:lvl4pPr indent="-228600" lvl="3" marL="1828800" algn="l">
              <a:lnSpc>
                <a:spcPct val="100000"/>
              </a:lnSpc>
              <a:spcBef>
                <a:spcPts val="0"/>
              </a:spcBef>
              <a:spcAft>
                <a:spcPts val="0"/>
              </a:spcAft>
              <a:buClr>
                <a:schemeClr val="dk1"/>
              </a:buClr>
              <a:buSzPts val="1200"/>
              <a:buNone/>
              <a:defRPr/>
            </a:lvl4pPr>
            <a:lvl5pPr indent="-228600" lvl="4" marL="2286000" algn="l">
              <a:lnSpc>
                <a:spcPct val="100000"/>
              </a:lnSpc>
              <a:spcBef>
                <a:spcPts val="0"/>
              </a:spcBef>
              <a:spcAft>
                <a:spcPts val="0"/>
              </a:spcAft>
              <a:buClr>
                <a:schemeClr val="dk1"/>
              </a:buClr>
              <a:buSzPts val="800"/>
              <a:buNone/>
              <a:defRPr/>
            </a:lvl5pPr>
            <a:lvl6pPr indent="-228600" lvl="5" marL="2743200" algn="l">
              <a:lnSpc>
                <a:spcPct val="100000"/>
              </a:lnSpc>
              <a:spcBef>
                <a:spcPts val="300"/>
              </a:spcBef>
              <a:spcAft>
                <a:spcPts val="0"/>
              </a:spcAft>
              <a:buClr>
                <a:schemeClr val="dk1"/>
              </a:buClr>
              <a:buSzPts val="1300"/>
              <a:buNone/>
              <a:defRPr/>
            </a:lvl6pPr>
            <a:lvl7pPr indent="-228600" lvl="6" marL="3200400" algn="l">
              <a:lnSpc>
                <a:spcPct val="100000"/>
              </a:lnSpc>
              <a:spcBef>
                <a:spcPts val="0"/>
              </a:spcBef>
              <a:spcAft>
                <a:spcPts val="0"/>
              </a:spcAft>
              <a:buClr>
                <a:schemeClr val="dk1"/>
              </a:buClr>
              <a:buSzPts val="1300"/>
              <a:buNone/>
              <a:defRPr/>
            </a:lvl7pPr>
            <a:lvl8pPr indent="-311150" lvl="7" marL="3657600" algn="l">
              <a:lnSpc>
                <a:spcPct val="100000"/>
              </a:lnSpc>
              <a:spcBef>
                <a:spcPts val="300"/>
              </a:spcBef>
              <a:spcAft>
                <a:spcPts val="0"/>
              </a:spcAft>
              <a:buClr>
                <a:schemeClr val="dk1"/>
              </a:buClr>
              <a:buSzPts val="1300"/>
              <a:buChar char="•"/>
              <a:defRPr/>
            </a:lvl8pPr>
            <a:lvl9pPr indent="-311150" lvl="8" marL="4114800" algn="l">
              <a:lnSpc>
                <a:spcPct val="100000"/>
              </a:lnSpc>
              <a:spcBef>
                <a:spcPts val="300"/>
              </a:spcBef>
              <a:spcAft>
                <a:spcPts val="0"/>
              </a:spcAft>
              <a:buClr>
                <a:schemeClr val="dk1"/>
              </a:buClr>
              <a:buSzPts val="1300"/>
              <a:buChar char="•"/>
              <a:defRPr/>
            </a:lvl9pPr>
          </a:lstStyle>
          <a:p/>
        </p:txBody>
      </p:sp>
      <p:sp>
        <p:nvSpPr>
          <p:cNvPr id="201" name="Google Shape;201;p37"/>
          <p:cNvSpPr txBox="1"/>
          <p:nvPr>
            <p:ph type="title"/>
          </p:nvPr>
        </p:nvSpPr>
        <p:spPr>
          <a:xfrm>
            <a:off x="341996" y="465321"/>
            <a:ext cx="8479800" cy="302400"/>
          </a:xfrm>
          <a:prstGeom prst="rect">
            <a:avLst/>
          </a:prstGeom>
          <a:noFill/>
          <a:ln>
            <a:noFill/>
          </a:ln>
        </p:spPr>
        <p:txBody>
          <a:bodyPr anchorCtr="0" anchor="t" bIns="0" lIns="0" spcFirstLastPara="1" rIns="0" wrap="square" tIns="0">
            <a:noAutofit/>
          </a:bodyPr>
          <a:lstStyle>
            <a:lvl1pPr lvl="0" algn="l">
              <a:lnSpc>
                <a:spcPct val="114285"/>
              </a:lnSpc>
              <a:spcBef>
                <a:spcPts val="0"/>
              </a:spcBef>
              <a:spcAft>
                <a:spcPts val="0"/>
              </a:spcAft>
              <a:buClr>
                <a:schemeClr val="dk1"/>
              </a:buClr>
              <a:buSzPts val="2100"/>
              <a:buFont typeface="Quattrocento Sans"/>
              <a:buNone/>
              <a:defRPr sz="2100">
                <a:solidFill>
                  <a:schemeClr val="dk1"/>
                </a:solidFil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Tree>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vice layout 3">
  <p:cSld name="Device layout 3">
    <p:spTree>
      <p:nvGrpSpPr>
        <p:cNvPr id="202" name="Shape 202"/>
        <p:cNvGrpSpPr/>
        <p:nvPr/>
      </p:nvGrpSpPr>
      <p:grpSpPr>
        <a:xfrm>
          <a:off x="0" y="0"/>
          <a:ext cx="0" cy="0"/>
          <a:chOff x="0" y="0"/>
          <a:chExt cx="0" cy="0"/>
        </a:xfrm>
      </p:grpSpPr>
      <p:pic>
        <p:nvPicPr>
          <p:cNvPr id="203" name="Google Shape;203;p38"/>
          <p:cNvPicPr preferRelativeResize="0"/>
          <p:nvPr/>
        </p:nvPicPr>
        <p:blipFill rotWithShape="1">
          <a:blip r:embed="rId2">
            <a:alphaModFix/>
          </a:blip>
          <a:srcRect b="0" l="0" r="0" t="0"/>
          <a:stretch/>
        </p:blipFill>
        <p:spPr>
          <a:xfrm>
            <a:off x="288186" y="365210"/>
            <a:ext cx="8152444" cy="4777613"/>
          </a:xfrm>
          <a:prstGeom prst="rect">
            <a:avLst/>
          </a:prstGeom>
          <a:noFill/>
          <a:ln>
            <a:noFill/>
          </a:ln>
        </p:spPr>
      </p:pic>
      <p:sp>
        <p:nvSpPr>
          <p:cNvPr id="204" name="Google Shape;204;p38"/>
          <p:cNvSpPr txBox="1"/>
          <p:nvPr>
            <p:ph type="title"/>
          </p:nvPr>
        </p:nvSpPr>
        <p:spPr>
          <a:xfrm>
            <a:off x="341996" y="465321"/>
            <a:ext cx="8479800" cy="302400"/>
          </a:xfrm>
          <a:prstGeom prst="rect">
            <a:avLst/>
          </a:prstGeom>
          <a:noFill/>
          <a:ln>
            <a:noFill/>
          </a:ln>
        </p:spPr>
        <p:txBody>
          <a:bodyPr anchorCtr="0" anchor="t" bIns="0" lIns="0" spcFirstLastPara="1" rIns="0" wrap="square" tIns="0">
            <a:noAutofit/>
          </a:bodyPr>
          <a:lstStyle>
            <a:lvl1pPr lvl="0" algn="l">
              <a:lnSpc>
                <a:spcPct val="114285"/>
              </a:lnSpc>
              <a:spcBef>
                <a:spcPts val="0"/>
              </a:spcBef>
              <a:spcAft>
                <a:spcPts val="0"/>
              </a:spcAft>
              <a:buClr>
                <a:schemeClr val="dk1"/>
              </a:buClr>
              <a:buSzPts val="2100"/>
              <a:buFont typeface="Quattrocento Sans"/>
              <a:buNone/>
              <a:defRPr sz="2100">
                <a:solidFill>
                  <a:schemeClr val="dk1"/>
                </a:solidFil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205" name="Google Shape;205;p38"/>
          <p:cNvSpPr/>
          <p:nvPr>
            <p:ph idx="2" type="pic"/>
          </p:nvPr>
        </p:nvSpPr>
        <p:spPr>
          <a:xfrm>
            <a:off x="1720482" y="1201475"/>
            <a:ext cx="5759100" cy="3239400"/>
          </a:xfrm>
          <a:prstGeom prst="rect">
            <a:avLst/>
          </a:prstGeom>
          <a:noFill/>
          <a:ln>
            <a:noFill/>
          </a:ln>
        </p:spPr>
        <p:txBody>
          <a:bodyPr anchorCtr="0" anchor="ctr" bIns="67225" lIns="0" spcFirstLastPara="1" rIns="107575" wrap="square" tIns="67225">
            <a:noAutofit/>
          </a:bodyPr>
          <a:lstStyle>
            <a:lvl1pPr lvl="0" marR="0" rtl="0" algn="ctr">
              <a:lnSpc>
                <a:spcPct val="100000"/>
              </a:lnSpc>
              <a:spcBef>
                <a:spcPts val="0"/>
              </a:spcBef>
              <a:spcAft>
                <a:spcPts val="0"/>
              </a:spcAft>
              <a:buClr>
                <a:schemeClr val="dk1"/>
              </a:buClr>
              <a:buSzPts val="1600"/>
              <a:buFont typeface="Noto Sans Symbols"/>
              <a:buNone/>
              <a:defRPr b="0" i="0" sz="1800" u="none" cap="none" strike="noStrike">
                <a:solidFill>
                  <a:schemeClr val="dk1"/>
                </a:solidFill>
                <a:latin typeface="Quattrocento Sans"/>
                <a:ea typeface="Quattrocento Sans"/>
                <a:cs typeface="Quattrocento Sans"/>
                <a:sym typeface="Quattrocento Sans"/>
              </a:defRPr>
            </a:lvl1pPr>
            <a:lvl2pPr lvl="1" marR="0" rtl="0" algn="l">
              <a:lnSpc>
                <a:spcPct val="100000"/>
              </a:lnSpc>
              <a:spcBef>
                <a:spcPts val="0"/>
              </a:spcBef>
              <a:spcAft>
                <a:spcPts val="0"/>
              </a:spcAft>
              <a:buClr>
                <a:schemeClr val="dk1"/>
              </a:buClr>
              <a:buSzPts val="1300"/>
              <a:buFont typeface="Noto Sans Symbols"/>
              <a:buNone/>
              <a:defRPr b="0" i="0" sz="1500" u="none" cap="none" strike="noStrike">
                <a:solidFill>
                  <a:schemeClr val="dk1"/>
                </a:solidFill>
                <a:latin typeface="Quattrocento Sans"/>
                <a:ea typeface="Quattrocento Sans"/>
                <a:cs typeface="Quattrocento Sans"/>
                <a:sym typeface="Quattrocento Sans"/>
              </a:defRPr>
            </a:lvl2pPr>
            <a:lvl3pPr lvl="2" marR="0" rtl="0" algn="l">
              <a:lnSpc>
                <a:spcPct val="100000"/>
              </a:lnSpc>
              <a:spcBef>
                <a:spcPts val="0"/>
              </a:spcBef>
              <a:spcAft>
                <a:spcPts val="0"/>
              </a:spcAft>
              <a:buClr>
                <a:schemeClr val="dk2"/>
              </a:buClr>
              <a:buSzPts val="1200"/>
              <a:buFont typeface="Noto Sans Symbols"/>
              <a:buNone/>
              <a:defRPr b="0" i="0" sz="1300" u="none" cap="none" strike="noStrike">
                <a:solidFill>
                  <a:schemeClr val="dk2"/>
                </a:solidFill>
                <a:latin typeface="Quattrocento Sans"/>
                <a:ea typeface="Quattrocento Sans"/>
                <a:cs typeface="Quattrocento Sans"/>
                <a:sym typeface="Quattrocento Sans"/>
              </a:defRPr>
            </a:lvl3pPr>
            <a:lvl4pPr lvl="3" marR="0" rtl="0" algn="l">
              <a:lnSpc>
                <a:spcPct val="100000"/>
              </a:lnSpc>
              <a:spcBef>
                <a:spcPts val="0"/>
              </a:spcBef>
              <a:spcAft>
                <a:spcPts val="0"/>
              </a:spcAft>
              <a:buClr>
                <a:schemeClr val="dk1"/>
              </a:buClr>
              <a:buSzPts val="1200"/>
              <a:buFont typeface="Noto Sans Symbols"/>
              <a:buNone/>
              <a:defRPr b="0" i="0" sz="1300" u="none" cap="none" strike="noStrike">
                <a:solidFill>
                  <a:schemeClr val="dk1"/>
                </a:solidFill>
                <a:latin typeface="Quattrocento Sans"/>
                <a:ea typeface="Quattrocento Sans"/>
                <a:cs typeface="Quattrocento Sans"/>
                <a:sym typeface="Quattrocento Sans"/>
              </a:defRPr>
            </a:lvl4pPr>
            <a:lvl5pPr lvl="4" marR="0" rtl="0" algn="l">
              <a:lnSpc>
                <a:spcPct val="100000"/>
              </a:lnSpc>
              <a:spcBef>
                <a:spcPts val="0"/>
              </a:spcBef>
              <a:spcAft>
                <a:spcPts val="0"/>
              </a:spcAft>
              <a:buClr>
                <a:schemeClr val="dk1"/>
              </a:buClr>
              <a:buSzPts val="800"/>
              <a:buFont typeface="Noto Sans Symbols"/>
              <a:buNone/>
              <a:defRPr b="1" i="0" sz="900" u="none" cap="none" strike="noStrike">
                <a:solidFill>
                  <a:schemeClr val="dk1"/>
                </a:solidFill>
                <a:latin typeface="Quattrocento Sans"/>
                <a:ea typeface="Quattrocento Sans"/>
                <a:cs typeface="Quattrocento Sans"/>
                <a:sym typeface="Quattrocento Sans"/>
              </a:defRPr>
            </a:lvl5pPr>
            <a:lvl6pPr lvl="5" marR="0" rtl="0" algn="l">
              <a:lnSpc>
                <a:spcPct val="100000"/>
              </a:lnSpc>
              <a:spcBef>
                <a:spcPts val="300"/>
              </a:spcBef>
              <a:spcAft>
                <a:spcPts val="0"/>
              </a:spcAft>
              <a:buClr>
                <a:schemeClr val="dk1"/>
              </a:buClr>
              <a:buSzPts val="1500"/>
              <a:buFont typeface="Arial"/>
              <a:buNone/>
              <a:defRPr b="0" i="0" sz="1500" u="none" cap="none" strike="noStrike">
                <a:solidFill>
                  <a:schemeClr val="dk1"/>
                </a:solidFill>
                <a:latin typeface="Quattrocento Sans"/>
                <a:ea typeface="Quattrocento Sans"/>
                <a:cs typeface="Quattrocento Sans"/>
                <a:sym typeface="Quattrocento Sans"/>
              </a:defRPr>
            </a:lvl6pPr>
            <a:lvl7pPr lvl="6" marR="0" rtl="0" algn="l">
              <a:lnSpc>
                <a:spcPct val="100000"/>
              </a:lnSpc>
              <a:spcBef>
                <a:spcPts val="0"/>
              </a:spcBef>
              <a:spcAft>
                <a:spcPts val="0"/>
              </a:spcAft>
              <a:buClr>
                <a:schemeClr val="dk1"/>
              </a:buClr>
              <a:buSzPts val="900"/>
              <a:buFont typeface="Arial"/>
              <a:buNone/>
              <a:defRPr b="0" i="0" sz="900" u="none" cap="none" strike="noStrike">
                <a:solidFill>
                  <a:schemeClr val="dk1"/>
                </a:solidFill>
                <a:latin typeface="Quattrocento Sans"/>
                <a:ea typeface="Quattrocento Sans"/>
                <a:cs typeface="Quattrocento Sans"/>
                <a:sym typeface="Quattrocento Sans"/>
              </a:defRPr>
            </a:lvl7pPr>
            <a:lvl8pPr lvl="7"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Quattrocento Sans"/>
                <a:ea typeface="Quattrocento Sans"/>
                <a:cs typeface="Quattrocento Sans"/>
                <a:sym typeface="Quattrocento Sans"/>
              </a:defRPr>
            </a:lvl8pPr>
            <a:lvl9pPr lvl="8"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Quattrocento Sans"/>
                <a:ea typeface="Quattrocento Sans"/>
                <a:cs typeface="Quattrocento Sans"/>
                <a:sym typeface="Quattrocento Sans"/>
              </a:defRPr>
            </a:lvl9pPr>
          </a:lstStyle>
          <a:p/>
        </p:txBody>
      </p:sp>
    </p:spTree>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rt layout">
  <p:cSld name="Chart layout">
    <p:spTree>
      <p:nvGrpSpPr>
        <p:cNvPr id="206" name="Shape 206"/>
        <p:cNvGrpSpPr/>
        <p:nvPr/>
      </p:nvGrpSpPr>
      <p:grpSpPr>
        <a:xfrm>
          <a:off x="0" y="0"/>
          <a:ext cx="0" cy="0"/>
          <a:chOff x="0" y="0"/>
          <a:chExt cx="0" cy="0"/>
        </a:xfrm>
      </p:grpSpPr>
      <p:sp>
        <p:nvSpPr>
          <p:cNvPr id="207" name="Google Shape;207;p39"/>
          <p:cNvSpPr/>
          <p:nvPr>
            <p:ph idx="2" type="chart"/>
          </p:nvPr>
        </p:nvSpPr>
        <p:spPr>
          <a:xfrm>
            <a:off x="341997" y="1463084"/>
            <a:ext cx="2713800" cy="2651100"/>
          </a:xfrm>
          <a:prstGeom prst="rect">
            <a:avLst/>
          </a:prstGeom>
          <a:noFill/>
          <a:ln>
            <a:noFill/>
          </a:ln>
        </p:spPr>
        <p:txBody>
          <a:bodyPr anchorCtr="0" anchor="ctr" bIns="67225" lIns="0" spcFirstLastPara="1" rIns="107575" wrap="square" tIns="67225">
            <a:noAutofit/>
          </a:bodyPr>
          <a:lstStyle>
            <a:lvl1pPr lvl="0" marR="0" rtl="0" algn="ctr">
              <a:lnSpc>
                <a:spcPct val="100000"/>
              </a:lnSpc>
              <a:spcBef>
                <a:spcPts val="0"/>
              </a:spcBef>
              <a:spcAft>
                <a:spcPts val="0"/>
              </a:spcAft>
              <a:buClr>
                <a:schemeClr val="dk1"/>
              </a:buClr>
              <a:buSzPts val="1600"/>
              <a:buFont typeface="Noto Sans Symbols"/>
              <a:buNone/>
              <a:defRPr b="0" i="0" sz="1800" u="none" cap="none" strike="noStrike">
                <a:solidFill>
                  <a:schemeClr val="dk1"/>
                </a:solidFill>
                <a:latin typeface="Quattrocento Sans"/>
                <a:ea typeface="Quattrocento Sans"/>
                <a:cs typeface="Quattrocento Sans"/>
                <a:sym typeface="Quattrocento Sans"/>
              </a:defRPr>
            </a:lvl1pPr>
            <a:lvl2pPr lvl="1" marR="0" rtl="0" algn="l">
              <a:lnSpc>
                <a:spcPct val="100000"/>
              </a:lnSpc>
              <a:spcBef>
                <a:spcPts val="0"/>
              </a:spcBef>
              <a:spcAft>
                <a:spcPts val="0"/>
              </a:spcAft>
              <a:buClr>
                <a:schemeClr val="dk1"/>
              </a:buClr>
              <a:buSzPts val="1300"/>
              <a:buFont typeface="Noto Sans Symbols"/>
              <a:buNone/>
              <a:defRPr b="0" i="0" sz="1500" u="none" cap="none" strike="noStrike">
                <a:solidFill>
                  <a:schemeClr val="dk1"/>
                </a:solidFill>
                <a:latin typeface="Quattrocento Sans"/>
                <a:ea typeface="Quattrocento Sans"/>
                <a:cs typeface="Quattrocento Sans"/>
                <a:sym typeface="Quattrocento Sans"/>
              </a:defRPr>
            </a:lvl2pPr>
            <a:lvl3pPr lvl="2" marR="0" rtl="0" algn="l">
              <a:lnSpc>
                <a:spcPct val="100000"/>
              </a:lnSpc>
              <a:spcBef>
                <a:spcPts val="0"/>
              </a:spcBef>
              <a:spcAft>
                <a:spcPts val="0"/>
              </a:spcAft>
              <a:buClr>
                <a:schemeClr val="dk2"/>
              </a:buClr>
              <a:buSzPts val="1200"/>
              <a:buFont typeface="Noto Sans Symbols"/>
              <a:buNone/>
              <a:defRPr b="0" i="0" sz="1300" u="none" cap="none" strike="noStrike">
                <a:solidFill>
                  <a:schemeClr val="dk2"/>
                </a:solidFill>
                <a:latin typeface="Quattrocento Sans"/>
                <a:ea typeface="Quattrocento Sans"/>
                <a:cs typeface="Quattrocento Sans"/>
                <a:sym typeface="Quattrocento Sans"/>
              </a:defRPr>
            </a:lvl3pPr>
            <a:lvl4pPr lvl="3" marR="0" rtl="0" algn="l">
              <a:lnSpc>
                <a:spcPct val="100000"/>
              </a:lnSpc>
              <a:spcBef>
                <a:spcPts val="0"/>
              </a:spcBef>
              <a:spcAft>
                <a:spcPts val="0"/>
              </a:spcAft>
              <a:buClr>
                <a:schemeClr val="dk1"/>
              </a:buClr>
              <a:buSzPts val="1200"/>
              <a:buFont typeface="Noto Sans Symbols"/>
              <a:buNone/>
              <a:defRPr b="0" i="0" sz="1300" u="none" cap="none" strike="noStrike">
                <a:solidFill>
                  <a:schemeClr val="dk1"/>
                </a:solidFill>
                <a:latin typeface="Quattrocento Sans"/>
                <a:ea typeface="Quattrocento Sans"/>
                <a:cs typeface="Quattrocento Sans"/>
                <a:sym typeface="Quattrocento Sans"/>
              </a:defRPr>
            </a:lvl4pPr>
            <a:lvl5pPr lvl="4" marR="0" rtl="0" algn="l">
              <a:lnSpc>
                <a:spcPct val="100000"/>
              </a:lnSpc>
              <a:spcBef>
                <a:spcPts val="0"/>
              </a:spcBef>
              <a:spcAft>
                <a:spcPts val="0"/>
              </a:spcAft>
              <a:buClr>
                <a:schemeClr val="dk1"/>
              </a:buClr>
              <a:buSzPts val="800"/>
              <a:buFont typeface="Noto Sans Symbols"/>
              <a:buNone/>
              <a:defRPr b="1" i="0" sz="900" u="none" cap="none" strike="noStrike">
                <a:solidFill>
                  <a:schemeClr val="dk1"/>
                </a:solidFill>
                <a:latin typeface="Quattrocento Sans"/>
                <a:ea typeface="Quattrocento Sans"/>
                <a:cs typeface="Quattrocento Sans"/>
                <a:sym typeface="Quattrocento Sans"/>
              </a:defRPr>
            </a:lvl5pPr>
            <a:lvl6pPr lvl="5" marR="0" rtl="0" algn="l">
              <a:lnSpc>
                <a:spcPct val="100000"/>
              </a:lnSpc>
              <a:spcBef>
                <a:spcPts val="300"/>
              </a:spcBef>
              <a:spcAft>
                <a:spcPts val="0"/>
              </a:spcAft>
              <a:buClr>
                <a:schemeClr val="dk1"/>
              </a:buClr>
              <a:buSzPts val="1500"/>
              <a:buFont typeface="Arial"/>
              <a:buNone/>
              <a:defRPr b="0" i="0" sz="1500" u="none" cap="none" strike="noStrike">
                <a:solidFill>
                  <a:schemeClr val="dk1"/>
                </a:solidFill>
                <a:latin typeface="Quattrocento Sans"/>
                <a:ea typeface="Quattrocento Sans"/>
                <a:cs typeface="Quattrocento Sans"/>
                <a:sym typeface="Quattrocento Sans"/>
              </a:defRPr>
            </a:lvl6pPr>
            <a:lvl7pPr lvl="6" marR="0" rtl="0" algn="l">
              <a:lnSpc>
                <a:spcPct val="100000"/>
              </a:lnSpc>
              <a:spcBef>
                <a:spcPts val="0"/>
              </a:spcBef>
              <a:spcAft>
                <a:spcPts val="0"/>
              </a:spcAft>
              <a:buClr>
                <a:schemeClr val="dk1"/>
              </a:buClr>
              <a:buSzPts val="900"/>
              <a:buFont typeface="Arial"/>
              <a:buNone/>
              <a:defRPr b="0" i="0" sz="900" u="none" cap="none" strike="noStrike">
                <a:solidFill>
                  <a:schemeClr val="dk1"/>
                </a:solidFill>
                <a:latin typeface="Quattrocento Sans"/>
                <a:ea typeface="Quattrocento Sans"/>
                <a:cs typeface="Quattrocento Sans"/>
                <a:sym typeface="Quattrocento Sans"/>
              </a:defRPr>
            </a:lvl7pPr>
            <a:lvl8pPr lvl="7"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Quattrocento Sans"/>
                <a:ea typeface="Quattrocento Sans"/>
                <a:cs typeface="Quattrocento Sans"/>
                <a:sym typeface="Quattrocento Sans"/>
              </a:defRPr>
            </a:lvl8pPr>
            <a:lvl9pPr lvl="8"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Quattrocento Sans"/>
                <a:ea typeface="Quattrocento Sans"/>
                <a:cs typeface="Quattrocento Sans"/>
                <a:sym typeface="Quattrocento Sans"/>
              </a:defRPr>
            </a:lvl9pPr>
          </a:lstStyle>
          <a:p/>
        </p:txBody>
      </p:sp>
      <p:sp>
        <p:nvSpPr>
          <p:cNvPr id="208" name="Google Shape;208;p39"/>
          <p:cNvSpPr txBox="1"/>
          <p:nvPr>
            <p:ph type="title"/>
          </p:nvPr>
        </p:nvSpPr>
        <p:spPr>
          <a:xfrm>
            <a:off x="341996" y="465321"/>
            <a:ext cx="8479800" cy="302400"/>
          </a:xfrm>
          <a:prstGeom prst="rect">
            <a:avLst/>
          </a:prstGeom>
          <a:noFill/>
          <a:ln>
            <a:noFill/>
          </a:ln>
        </p:spPr>
        <p:txBody>
          <a:bodyPr anchorCtr="0" anchor="t" bIns="0" lIns="0" spcFirstLastPara="1" rIns="0" wrap="square" tIns="0">
            <a:noAutofit/>
          </a:bodyPr>
          <a:lstStyle>
            <a:lvl1pPr lvl="0" algn="l">
              <a:lnSpc>
                <a:spcPct val="114285"/>
              </a:lnSpc>
              <a:spcBef>
                <a:spcPts val="0"/>
              </a:spcBef>
              <a:spcAft>
                <a:spcPts val="0"/>
              </a:spcAft>
              <a:buClr>
                <a:schemeClr val="dk1"/>
              </a:buClr>
              <a:buSzPts val="2100"/>
              <a:buFont typeface="Quattrocento Sans"/>
              <a:buNone/>
              <a:defRPr sz="2100">
                <a:solidFill>
                  <a:schemeClr val="dk1"/>
                </a:solidFil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209" name="Google Shape;209;p39"/>
          <p:cNvSpPr txBox="1"/>
          <p:nvPr>
            <p:ph idx="1" type="body"/>
          </p:nvPr>
        </p:nvSpPr>
        <p:spPr>
          <a:xfrm>
            <a:off x="341994" y="4392871"/>
            <a:ext cx="2713800" cy="226200"/>
          </a:xfrm>
          <a:prstGeom prst="rect">
            <a:avLst/>
          </a:prstGeom>
          <a:noFill/>
          <a:ln>
            <a:noFill/>
          </a:ln>
        </p:spPr>
        <p:txBody>
          <a:bodyPr anchorCtr="0" anchor="t" bIns="0" lIns="0" spcFirstLastPara="1" rIns="0" wrap="square" tIns="0">
            <a:noAutofit/>
          </a:bodyPr>
          <a:lstStyle>
            <a:lvl1pPr indent="-228600" lvl="0" marL="457200" algn="l">
              <a:lnSpc>
                <a:spcPct val="120000"/>
              </a:lnSpc>
              <a:spcBef>
                <a:spcPts val="700"/>
              </a:spcBef>
              <a:spcAft>
                <a:spcPts val="0"/>
              </a:spcAft>
              <a:buClr>
                <a:schemeClr val="dk1"/>
              </a:buClr>
              <a:buSzPts val="700"/>
              <a:buFont typeface="Arial"/>
              <a:buNone/>
              <a:defRPr b="0" i="0" sz="700">
                <a:solidFill>
                  <a:schemeClr val="dk1"/>
                </a:solidFill>
                <a:latin typeface="Quattrocento Sans"/>
                <a:ea typeface="Quattrocento Sans"/>
                <a:cs typeface="Quattrocento Sans"/>
                <a:sym typeface="Quattrocento Sans"/>
              </a:defRPr>
            </a:lvl1pPr>
            <a:lvl2pPr indent="-228600" lvl="1" marL="914400" marR="0" algn="l">
              <a:lnSpc>
                <a:spcPct val="120000"/>
              </a:lnSpc>
              <a:spcBef>
                <a:spcPts val="300"/>
              </a:spcBef>
              <a:spcAft>
                <a:spcPts val="0"/>
              </a:spcAft>
              <a:buClr>
                <a:schemeClr val="dk1"/>
              </a:buClr>
              <a:buSzPts val="700"/>
              <a:buFont typeface="Arial"/>
              <a:buNone/>
              <a:defRPr sz="700">
                <a:solidFill>
                  <a:schemeClr val="dk1"/>
                </a:solidFill>
              </a:defRPr>
            </a:lvl2pPr>
            <a:lvl3pPr indent="-228600" lvl="2" marL="1371600" algn="l">
              <a:lnSpc>
                <a:spcPct val="100000"/>
              </a:lnSpc>
              <a:spcBef>
                <a:spcPts val="0"/>
              </a:spcBef>
              <a:spcAft>
                <a:spcPts val="0"/>
              </a:spcAft>
              <a:buClr>
                <a:schemeClr val="dk2"/>
              </a:buClr>
              <a:buSzPts val="1200"/>
              <a:buNone/>
              <a:defRPr/>
            </a:lvl3pPr>
            <a:lvl4pPr indent="-228600" lvl="3" marL="1828800" algn="l">
              <a:lnSpc>
                <a:spcPct val="100000"/>
              </a:lnSpc>
              <a:spcBef>
                <a:spcPts val="0"/>
              </a:spcBef>
              <a:spcAft>
                <a:spcPts val="0"/>
              </a:spcAft>
              <a:buClr>
                <a:schemeClr val="dk1"/>
              </a:buClr>
              <a:buSzPts val="1200"/>
              <a:buNone/>
              <a:defRPr/>
            </a:lvl4pPr>
            <a:lvl5pPr indent="-228600" lvl="4" marL="2286000" algn="l">
              <a:lnSpc>
                <a:spcPct val="100000"/>
              </a:lnSpc>
              <a:spcBef>
                <a:spcPts val="0"/>
              </a:spcBef>
              <a:spcAft>
                <a:spcPts val="0"/>
              </a:spcAft>
              <a:buClr>
                <a:schemeClr val="dk1"/>
              </a:buClr>
              <a:buSzPts val="800"/>
              <a:buNone/>
              <a:defRPr/>
            </a:lvl5pPr>
            <a:lvl6pPr indent="-228600" lvl="5" marL="2743200" algn="l">
              <a:lnSpc>
                <a:spcPct val="100000"/>
              </a:lnSpc>
              <a:spcBef>
                <a:spcPts val="300"/>
              </a:spcBef>
              <a:spcAft>
                <a:spcPts val="0"/>
              </a:spcAft>
              <a:buClr>
                <a:schemeClr val="dk1"/>
              </a:buClr>
              <a:buSzPts val="1300"/>
              <a:buNone/>
              <a:defRPr/>
            </a:lvl6pPr>
            <a:lvl7pPr indent="-228600" lvl="6" marL="3200400" algn="l">
              <a:lnSpc>
                <a:spcPct val="100000"/>
              </a:lnSpc>
              <a:spcBef>
                <a:spcPts val="0"/>
              </a:spcBef>
              <a:spcAft>
                <a:spcPts val="0"/>
              </a:spcAft>
              <a:buClr>
                <a:schemeClr val="dk1"/>
              </a:buClr>
              <a:buSzPts val="1300"/>
              <a:buNone/>
              <a:defRPr/>
            </a:lvl7pPr>
            <a:lvl8pPr indent="-311150" lvl="7" marL="3657600" algn="l">
              <a:lnSpc>
                <a:spcPct val="100000"/>
              </a:lnSpc>
              <a:spcBef>
                <a:spcPts val="300"/>
              </a:spcBef>
              <a:spcAft>
                <a:spcPts val="0"/>
              </a:spcAft>
              <a:buClr>
                <a:schemeClr val="dk1"/>
              </a:buClr>
              <a:buSzPts val="1300"/>
              <a:buChar char="•"/>
              <a:defRPr/>
            </a:lvl8pPr>
            <a:lvl9pPr indent="-311150" lvl="8" marL="4114800" algn="l">
              <a:lnSpc>
                <a:spcPct val="100000"/>
              </a:lnSpc>
              <a:spcBef>
                <a:spcPts val="300"/>
              </a:spcBef>
              <a:spcAft>
                <a:spcPts val="0"/>
              </a:spcAft>
              <a:buClr>
                <a:schemeClr val="dk1"/>
              </a:buClr>
              <a:buSzPts val="1300"/>
              <a:buChar char="•"/>
              <a:defRPr/>
            </a:lvl9pPr>
          </a:lstStyle>
          <a:p/>
        </p:txBody>
      </p:sp>
      <p:sp>
        <p:nvSpPr>
          <p:cNvPr id="210" name="Google Shape;210;p39"/>
          <p:cNvSpPr txBox="1"/>
          <p:nvPr>
            <p:ph idx="3" type="body"/>
          </p:nvPr>
        </p:nvSpPr>
        <p:spPr>
          <a:xfrm>
            <a:off x="3227363" y="4392871"/>
            <a:ext cx="2705700" cy="2262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1"/>
              </a:buClr>
              <a:buSzPts val="700"/>
              <a:buNone/>
              <a:defRPr b="0" i="0" sz="700">
                <a:solidFill>
                  <a:schemeClr val="dk1"/>
                </a:solidFill>
                <a:latin typeface="Quattrocento Sans"/>
                <a:ea typeface="Quattrocento Sans"/>
                <a:cs typeface="Quattrocento Sans"/>
                <a:sym typeface="Quattrocento Sans"/>
              </a:defRPr>
            </a:lvl1pPr>
            <a:lvl2pPr indent="-228600" lvl="1" marL="914400" algn="l">
              <a:lnSpc>
                <a:spcPct val="100000"/>
              </a:lnSpc>
              <a:spcBef>
                <a:spcPts val="0"/>
              </a:spcBef>
              <a:spcAft>
                <a:spcPts val="0"/>
              </a:spcAft>
              <a:buClr>
                <a:schemeClr val="dk1"/>
              </a:buClr>
              <a:buSzPts val="1200"/>
              <a:buNone/>
              <a:defRPr/>
            </a:lvl2pPr>
            <a:lvl3pPr indent="-228600" lvl="2" marL="1371600" algn="l">
              <a:lnSpc>
                <a:spcPct val="100000"/>
              </a:lnSpc>
              <a:spcBef>
                <a:spcPts val="0"/>
              </a:spcBef>
              <a:spcAft>
                <a:spcPts val="0"/>
              </a:spcAft>
              <a:buClr>
                <a:schemeClr val="dk2"/>
              </a:buClr>
              <a:buSzPts val="1200"/>
              <a:buNone/>
              <a:defRPr/>
            </a:lvl3pPr>
            <a:lvl4pPr indent="-228600" lvl="3" marL="1828800" algn="l">
              <a:lnSpc>
                <a:spcPct val="100000"/>
              </a:lnSpc>
              <a:spcBef>
                <a:spcPts val="0"/>
              </a:spcBef>
              <a:spcAft>
                <a:spcPts val="0"/>
              </a:spcAft>
              <a:buClr>
                <a:schemeClr val="dk1"/>
              </a:buClr>
              <a:buSzPts val="1200"/>
              <a:buNone/>
              <a:defRPr/>
            </a:lvl4pPr>
            <a:lvl5pPr indent="-228600" lvl="4" marL="2286000" algn="l">
              <a:lnSpc>
                <a:spcPct val="100000"/>
              </a:lnSpc>
              <a:spcBef>
                <a:spcPts val="0"/>
              </a:spcBef>
              <a:spcAft>
                <a:spcPts val="0"/>
              </a:spcAft>
              <a:buClr>
                <a:schemeClr val="dk1"/>
              </a:buClr>
              <a:buSzPts val="1200"/>
              <a:buNone/>
              <a:defRPr/>
            </a:lvl5pPr>
            <a:lvl6pPr indent="-228600" lvl="5" marL="2743200" algn="l">
              <a:lnSpc>
                <a:spcPct val="100000"/>
              </a:lnSpc>
              <a:spcBef>
                <a:spcPts val="300"/>
              </a:spcBef>
              <a:spcAft>
                <a:spcPts val="0"/>
              </a:spcAft>
              <a:buClr>
                <a:schemeClr val="dk1"/>
              </a:buClr>
              <a:buSzPts val="1300"/>
              <a:buNone/>
              <a:defRPr/>
            </a:lvl6pPr>
            <a:lvl7pPr indent="-228600" lvl="6" marL="3200400" algn="l">
              <a:lnSpc>
                <a:spcPct val="100000"/>
              </a:lnSpc>
              <a:spcBef>
                <a:spcPts val="0"/>
              </a:spcBef>
              <a:spcAft>
                <a:spcPts val="0"/>
              </a:spcAft>
              <a:buClr>
                <a:schemeClr val="dk1"/>
              </a:buClr>
              <a:buSzPts val="1300"/>
              <a:buNone/>
              <a:defRPr/>
            </a:lvl7pPr>
            <a:lvl8pPr indent="-311150" lvl="7" marL="3657600" algn="l">
              <a:lnSpc>
                <a:spcPct val="100000"/>
              </a:lnSpc>
              <a:spcBef>
                <a:spcPts val="300"/>
              </a:spcBef>
              <a:spcAft>
                <a:spcPts val="0"/>
              </a:spcAft>
              <a:buClr>
                <a:schemeClr val="dk1"/>
              </a:buClr>
              <a:buSzPts val="1300"/>
              <a:buChar char="•"/>
              <a:defRPr/>
            </a:lvl8pPr>
            <a:lvl9pPr indent="-311150" lvl="8" marL="4114800" algn="l">
              <a:lnSpc>
                <a:spcPct val="100000"/>
              </a:lnSpc>
              <a:spcBef>
                <a:spcPts val="300"/>
              </a:spcBef>
              <a:spcAft>
                <a:spcPts val="0"/>
              </a:spcAft>
              <a:buClr>
                <a:schemeClr val="dk1"/>
              </a:buClr>
              <a:buSzPts val="1300"/>
              <a:buChar char="•"/>
              <a:defRPr/>
            </a:lvl9pPr>
          </a:lstStyle>
          <a:p/>
        </p:txBody>
      </p:sp>
      <p:sp>
        <p:nvSpPr>
          <p:cNvPr id="211" name="Google Shape;211;p39"/>
          <p:cNvSpPr/>
          <p:nvPr>
            <p:ph idx="4" type="chart"/>
          </p:nvPr>
        </p:nvSpPr>
        <p:spPr>
          <a:xfrm>
            <a:off x="3227363" y="1463084"/>
            <a:ext cx="2705700" cy="2651100"/>
          </a:xfrm>
          <a:prstGeom prst="rect">
            <a:avLst/>
          </a:prstGeom>
          <a:noFill/>
          <a:ln>
            <a:noFill/>
          </a:ln>
        </p:spPr>
        <p:txBody>
          <a:bodyPr anchorCtr="0" anchor="ctr" bIns="67225" lIns="0" spcFirstLastPara="1" rIns="107575" wrap="square" tIns="67225">
            <a:noAutofit/>
          </a:bodyPr>
          <a:lstStyle>
            <a:lvl1pPr lvl="0" marR="0" rtl="0" algn="ctr">
              <a:lnSpc>
                <a:spcPct val="100000"/>
              </a:lnSpc>
              <a:spcBef>
                <a:spcPts val="0"/>
              </a:spcBef>
              <a:spcAft>
                <a:spcPts val="0"/>
              </a:spcAft>
              <a:buClr>
                <a:schemeClr val="dk1"/>
              </a:buClr>
              <a:buSzPts val="1600"/>
              <a:buFont typeface="Noto Sans Symbols"/>
              <a:buNone/>
              <a:defRPr b="0" i="0" sz="1800" u="none" cap="none" strike="noStrike">
                <a:solidFill>
                  <a:schemeClr val="dk1"/>
                </a:solidFill>
                <a:latin typeface="Quattrocento Sans"/>
                <a:ea typeface="Quattrocento Sans"/>
                <a:cs typeface="Quattrocento Sans"/>
                <a:sym typeface="Quattrocento Sans"/>
              </a:defRPr>
            </a:lvl1pPr>
            <a:lvl2pPr lvl="1" marR="0" rtl="0" algn="l">
              <a:lnSpc>
                <a:spcPct val="100000"/>
              </a:lnSpc>
              <a:spcBef>
                <a:spcPts val="0"/>
              </a:spcBef>
              <a:spcAft>
                <a:spcPts val="0"/>
              </a:spcAft>
              <a:buClr>
                <a:schemeClr val="dk1"/>
              </a:buClr>
              <a:buSzPts val="1300"/>
              <a:buFont typeface="Noto Sans Symbols"/>
              <a:buNone/>
              <a:defRPr b="0" i="0" sz="1500" u="none" cap="none" strike="noStrike">
                <a:solidFill>
                  <a:schemeClr val="dk1"/>
                </a:solidFill>
                <a:latin typeface="Quattrocento Sans"/>
                <a:ea typeface="Quattrocento Sans"/>
                <a:cs typeface="Quattrocento Sans"/>
                <a:sym typeface="Quattrocento Sans"/>
              </a:defRPr>
            </a:lvl2pPr>
            <a:lvl3pPr lvl="2" marR="0" rtl="0" algn="l">
              <a:lnSpc>
                <a:spcPct val="100000"/>
              </a:lnSpc>
              <a:spcBef>
                <a:spcPts val="0"/>
              </a:spcBef>
              <a:spcAft>
                <a:spcPts val="0"/>
              </a:spcAft>
              <a:buClr>
                <a:schemeClr val="dk2"/>
              </a:buClr>
              <a:buSzPts val="1200"/>
              <a:buFont typeface="Noto Sans Symbols"/>
              <a:buNone/>
              <a:defRPr b="0" i="0" sz="1300" u="none" cap="none" strike="noStrike">
                <a:solidFill>
                  <a:schemeClr val="dk2"/>
                </a:solidFill>
                <a:latin typeface="Quattrocento Sans"/>
                <a:ea typeface="Quattrocento Sans"/>
                <a:cs typeface="Quattrocento Sans"/>
                <a:sym typeface="Quattrocento Sans"/>
              </a:defRPr>
            </a:lvl3pPr>
            <a:lvl4pPr lvl="3" marR="0" rtl="0" algn="l">
              <a:lnSpc>
                <a:spcPct val="100000"/>
              </a:lnSpc>
              <a:spcBef>
                <a:spcPts val="0"/>
              </a:spcBef>
              <a:spcAft>
                <a:spcPts val="0"/>
              </a:spcAft>
              <a:buClr>
                <a:schemeClr val="dk1"/>
              </a:buClr>
              <a:buSzPts val="1200"/>
              <a:buFont typeface="Noto Sans Symbols"/>
              <a:buNone/>
              <a:defRPr b="0" i="0" sz="1300" u="none" cap="none" strike="noStrike">
                <a:solidFill>
                  <a:schemeClr val="dk1"/>
                </a:solidFill>
                <a:latin typeface="Quattrocento Sans"/>
                <a:ea typeface="Quattrocento Sans"/>
                <a:cs typeface="Quattrocento Sans"/>
                <a:sym typeface="Quattrocento Sans"/>
              </a:defRPr>
            </a:lvl4pPr>
            <a:lvl5pPr lvl="4" marR="0" rtl="0" algn="l">
              <a:lnSpc>
                <a:spcPct val="100000"/>
              </a:lnSpc>
              <a:spcBef>
                <a:spcPts val="0"/>
              </a:spcBef>
              <a:spcAft>
                <a:spcPts val="0"/>
              </a:spcAft>
              <a:buClr>
                <a:schemeClr val="dk1"/>
              </a:buClr>
              <a:buSzPts val="800"/>
              <a:buFont typeface="Noto Sans Symbols"/>
              <a:buNone/>
              <a:defRPr b="1" i="0" sz="900" u="none" cap="none" strike="noStrike">
                <a:solidFill>
                  <a:schemeClr val="dk1"/>
                </a:solidFill>
                <a:latin typeface="Quattrocento Sans"/>
                <a:ea typeface="Quattrocento Sans"/>
                <a:cs typeface="Quattrocento Sans"/>
                <a:sym typeface="Quattrocento Sans"/>
              </a:defRPr>
            </a:lvl5pPr>
            <a:lvl6pPr lvl="5" marR="0" rtl="0" algn="l">
              <a:lnSpc>
                <a:spcPct val="100000"/>
              </a:lnSpc>
              <a:spcBef>
                <a:spcPts val="300"/>
              </a:spcBef>
              <a:spcAft>
                <a:spcPts val="0"/>
              </a:spcAft>
              <a:buClr>
                <a:schemeClr val="dk1"/>
              </a:buClr>
              <a:buSzPts val="1500"/>
              <a:buFont typeface="Arial"/>
              <a:buNone/>
              <a:defRPr b="0" i="0" sz="1500" u="none" cap="none" strike="noStrike">
                <a:solidFill>
                  <a:schemeClr val="dk1"/>
                </a:solidFill>
                <a:latin typeface="Quattrocento Sans"/>
                <a:ea typeface="Quattrocento Sans"/>
                <a:cs typeface="Quattrocento Sans"/>
                <a:sym typeface="Quattrocento Sans"/>
              </a:defRPr>
            </a:lvl6pPr>
            <a:lvl7pPr lvl="6" marR="0" rtl="0" algn="l">
              <a:lnSpc>
                <a:spcPct val="100000"/>
              </a:lnSpc>
              <a:spcBef>
                <a:spcPts val="0"/>
              </a:spcBef>
              <a:spcAft>
                <a:spcPts val="0"/>
              </a:spcAft>
              <a:buClr>
                <a:schemeClr val="dk1"/>
              </a:buClr>
              <a:buSzPts val="900"/>
              <a:buFont typeface="Arial"/>
              <a:buNone/>
              <a:defRPr b="0" i="0" sz="900" u="none" cap="none" strike="noStrike">
                <a:solidFill>
                  <a:schemeClr val="dk1"/>
                </a:solidFill>
                <a:latin typeface="Quattrocento Sans"/>
                <a:ea typeface="Quattrocento Sans"/>
                <a:cs typeface="Quattrocento Sans"/>
                <a:sym typeface="Quattrocento Sans"/>
              </a:defRPr>
            </a:lvl7pPr>
            <a:lvl8pPr lvl="7"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Quattrocento Sans"/>
                <a:ea typeface="Quattrocento Sans"/>
                <a:cs typeface="Quattrocento Sans"/>
                <a:sym typeface="Quattrocento Sans"/>
              </a:defRPr>
            </a:lvl8pPr>
            <a:lvl9pPr lvl="8"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Quattrocento Sans"/>
                <a:ea typeface="Quattrocento Sans"/>
                <a:cs typeface="Quattrocento Sans"/>
                <a:sym typeface="Quattrocento Sans"/>
              </a:defRPr>
            </a:lvl9pPr>
          </a:lstStyle>
          <a:p/>
        </p:txBody>
      </p:sp>
      <p:sp>
        <p:nvSpPr>
          <p:cNvPr id="212" name="Google Shape;212;p39"/>
          <p:cNvSpPr/>
          <p:nvPr>
            <p:ph idx="5" type="chart"/>
          </p:nvPr>
        </p:nvSpPr>
        <p:spPr>
          <a:xfrm>
            <a:off x="6104559" y="1463084"/>
            <a:ext cx="2717400" cy="2651100"/>
          </a:xfrm>
          <a:prstGeom prst="rect">
            <a:avLst/>
          </a:prstGeom>
          <a:noFill/>
          <a:ln>
            <a:noFill/>
          </a:ln>
        </p:spPr>
        <p:txBody>
          <a:bodyPr anchorCtr="0" anchor="ctr" bIns="67225" lIns="0" spcFirstLastPara="1" rIns="107575" wrap="square" tIns="67225">
            <a:noAutofit/>
          </a:bodyPr>
          <a:lstStyle>
            <a:lvl1pPr lvl="0" marR="0" rtl="0" algn="ctr">
              <a:lnSpc>
                <a:spcPct val="100000"/>
              </a:lnSpc>
              <a:spcBef>
                <a:spcPts val="0"/>
              </a:spcBef>
              <a:spcAft>
                <a:spcPts val="0"/>
              </a:spcAft>
              <a:buClr>
                <a:schemeClr val="dk1"/>
              </a:buClr>
              <a:buSzPts val="1600"/>
              <a:buFont typeface="Noto Sans Symbols"/>
              <a:buNone/>
              <a:defRPr b="0" i="0" sz="1800" u="none" cap="none" strike="noStrike">
                <a:solidFill>
                  <a:schemeClr val="dk1"/>
                </a:solidFill>
                <a:latin typeface="Quattrocento Sans"/>
                <a:ea typeface="Quattrocento Sans"/>
                <a:cs typeface="Quattrocento Sans"/>
                <a:sym typeface="Quattrocento Sans"/>
              </a:defRPr>
            </a:lvl1pPr>
            <a:lvl2pPr lvl="1" marR="0" rtl="0" algn="l">
              <a:lnSpc>
                <a:spcPct val="100000"/>
              </a:lnSpc>
              <a:spcBef>
                <a:spcPts val="0"/>
              </a:spcBef>
              <a:spcAft>
                <a:spcPts val="0"/>
              </a:spcAft>
              <a:buClr>
                <a:schemeClr val="dk1"/>
              </a:buClr>
              <a:buSzPts val="1300"/>
              <a:buFont typeface="Noto Sans Symbols"/>
              <a:buNone/>
              <a:defRPr b="0" i="0" sz="1500" u="none" cap="none" strike="noStrike">
                <a:solidFill>
                  <a:schemeClr val="dk1"/>
                </a:solidFill>
                <a:latin typeface="Quattrocento Sans"/>
                <a:ea typeface="Quattrocento Sans"/>
                <a:cs typeface="Quattrocento Sans"/>
                <a:sym typeface="Quattrocento Sans"/>
              </a:defRPr>
            </a:lvl2pPr>
            <a:lvl3pPr lvl="2" marR="0" rtl="0" algn="l">
              <a:lnSpc>
                <a:spcPct val="100000"/>
              </a:lnSpc>
              <a:spcBef>
                <a:spcPts val="0"/>
              </a:spcBef>
              <a:spcAft>
                <a:spcPts val="0"/>
              </a:spcAft>
              <a:buClr>
                <a:schemeClr val="dk2"/>
              </a:buClr>
              <a:buSzPts val="1200"/>
              <a:buFont typeface="Noto Sans Symbols"/>
              <a:buNone/>
              <a:defRPr b="0" i="0" sz="1300" u="none" cap="none" strike="noStrike">
                <a:solidFill>
                  <a:schemeClr val="dk2"/>
                </a:solidFill>
                <a:latin typeface="Quattrocento Sans"/>
                <a:ea typeface="Quattrocento Sans"/>
                <a:cs typeface="Quattrocento Sans"/>
                <a:sym typeface="Quattrocento Sans"/>
              </a:defRPr>
            </a:lvl3pPr>
            <a:lvl4pPr lvl="3" marR="0" rtl="0" algn="l">
              <a:lnSpc>
                <a:spcPct val="100000"/>
              </a:lnSpc>
              <a:spcBef>
                <a:spcPts val="0"/>
              </a:spcBef>
              <a:spcAft>
                <a:spcPts val="0"/>
              </a:spcAft>
              <a:buClr>
                <a:schemeClr val="dk1"/>
              </a:buClr>
              <a:buSzPts val="1200"/>
              <a:buFont typeface="Noto Sans Symbols"/>
              <a:buNone/>
              <a:defRPr b="0" i="0" sz="1300" u="none" cap="none" strike="noStrike">
                <a:solidFill>
                  <a:schemeClr val="dk1"/>
                </a:solidFill>
                <a:latin typeface="Quattrocento Sans"/>
                <a:ea typeface="Quattrocento Sans"/>
                <a:cs typeface="Quattrocento Sans"/>
                <a:sym typeface="Quattrocento Sans"/>
              </a:defRPr>
            </a:lvl4pPr>
            <a:lvl5pPr lvl="4" marR="0" rtl="0" algn="l">
              <a:lnSpc>
                <a:spcPct val="100000"/>
              </a:lnSpc>
              <a:spcBef>
                <a:spcPts val="0"/>
              </a:spcBef>
              <a:spcAft>
                <a:spcPts val="0"/>
              </a:spcAft>
              <a:buClr>
                <a:schemeClr val="dk1"/>
              </a:buClr>
              <a:buSzPts val="800"/>
              <a:buFont typeface="Noto Sans Symbols"/>
              <a:buNone/>
              <a:defRPr b="1" i="0" sz="900" u="none" cap="none" strike="noStrike">
                <a:solidFill>
                  <a:schemeClr val="dk1"/>
                </a:solidFill>
                <a:latin typeface="Quattrocento Sans"/>
                <a:ea typeface="Quattrocento Sans"/>
                <a:cs typeface="Quattrocento Sans"/>
                <a:sym typeface="Quattrocento Sans"/>
              </a:defRPr>
            </a:lvl5pPr>
            <a:lvl6pPr lvl="5" marR="0" rtl="0" algn="l">
              <a:lnSpc>
                <a:spcPct val="100000"/>
              </a:lnSpc>
              <a:spcBef>
                <a:spcPts val="300"/>
              </a:spcBef>
              <a:spcAft>
                <a:spcPts val="0"/>
              </a:spcAft>
              <a:buClr>
                <a:schemeClr val="dk1"/>
              </a:buClr>
              <a:buSzPts val="1500"/>
              <a:buFont typeface="Arial"/>
              <a:buNone/>
              <a:defRPr b="0" i="0" sz="1500" u="none" cap="none" strike="noStrike">
                <a:solidFill>
                  <a:schemeClr val="dk1"/>
                </a:solidFill>
                <a:latin typeface="Quattrocento Sans"/>
                <a:ea typeface="Quattrocento Sans"/>
                <a:cs typeface="Quattrocento Sans"/>
                <a:sym typeface="Quattrocento Sans"/>
              </a:defRPr>
            </a:lvl6pPr>
            <a:lvl7pPr lvl="6" marR="0" rtl="0" algn="l">
              <a:lnSpc>
                <a:spcPct val="100000"/>
              </a:lnSpc>
              <a:spcBef>
                <a:spcPts val="0"/>
              </a:spcBef>
              <a:spcAft>
                <a:spcPts val="0"/>
              </a:spcAft>
              <a:buClr>
                <a:schemeClr val="dk1"/>
              </a:buClr>
              <a:buSzPts val="900"/>
              <a:buFont typeface="Arial"/>
              <a:buNone/>
              <a:defRPr b="0" i="0" sz="900" u="none" cap="none" strike="noStrike">
                <a:solidFill>
                  <a:schemeClr val="dk1"/>
                </a:solidFill>
                <a:latin typeface="Quattrocento Sans"/>
                <a:ea typeface="Quattrocento Sans"/>
                <a:cs typeface="Quattrocento Sans"/>
                <a:sym typeface="Quattrocento Sans"/>
              </a:defRPr>
            </a:lvl7pPr>
            <a:lvl8pPr lvl="7"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Quattrocento Sans"/>
                <a:ea typeface="Quattrocento Sans"/>
                <a:cs typeface="Quattrocento Sans"/>
                <a:sym typeface="Quattrocento Sans"/>
              </a:defRPr>
            </a:lvl8pPr>
            <a:lvl9pPr lvl="8"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Quattrocento Sans"/>
                <a:ea typeface="Quattrocento Sans"/>
                <a:cs typeface="Quattrocento Sans"/>
                <a:sym typeface="Quattrocento Sans"/>
              </a:defRPr>
            </a:lvl9pPr>
          </a:lstStyle>
          <a:p/>
        </p:txBody>
      </p:sp>
      <p:sp>
        <p:nvSpPr>
          <p:cNvPr id="213" name="Google Shape;213;p39"/>
          <p:cNvSpPr txBox="1"/>
          <p:nvPr>
            <p:ph idx="6" type="body"/>
          </p:nvPr>
        </p:nvSpPr>
        <p:spPr>
          <a:xfrm>
            <a:off x="341993" y="4252785"/>
            <a:ext cx="2721900" cy="147000"/>
          </a:xfrm>
          <a:prstGeom prst="rect">
            <a:avLst/>
          </a:prstGeom>
          <a:noFill/>
          <a:ln>
            <a:noFill/>
          </a:ln>
        </p:spPr>
        <p:txBody>
          <a:bodyPr anchorCtr="0" anchor="t" bIns="67225" lIns="0" spcFirstLastPara="1" rIns="107575" wrap="square" tIns="0">
            <a:noAutofit/>
          </a:bodyPr>
          <a:lstStyle>
            <a:lvl1pPr indent="-228600" lvl="0" marL="457200" algn="l">
              <a:lnSpc>
                <a:spcPct val="100000"/>
              </a:lnSpc>
              <a:spcBef>
                <a:spcPts val="0"/>
              </a:spcBef>
              <a:spcAft>
                <a:spcPts val="0"/>
              </a:spcAft>
              <a:buClr>
                <a:schemeClr val="dk1"/>
              </a:buClr>
              <a:buSzPts val="700"/>
              <a:buNone/>
              <a:defRPr b="1" sz="700">
                <a:solidFill>
                  <a:schemeClr val="dk1"/>
                </a:solidFill>
                <a:latin typeface="Quattrocento Sans"/>
                <a:ea typeface="Quattrocento Sans"/>
                <a:cs typeface="Quattrocento Sans"/>
                <a:sym typeface="Quattrocento Sans"/>
              </a:defRPr>
            </a:lvl1pPr>
            <a:lvl2pPr indent="-228600" lvl="1" marL="914400" algn="l">
              <a:lnSpc>
                <a:spcPct val="100000"/>
              </a:lnSpc>
              <a:spcBef>
                <a:spcPts val="0"/>
              </a:spcBef>
              <a:spcAft>
                <a:spcPts val="0"/>
              </a:spcAft>
              <a:buClr>
                <a:schemeClr val="dk1"/>
              </a:buClr>
              <a:buSzPts val="1200"/>
              <a:buNone/>
              <a:defRPr/>
            </a:lvl2pPr>
            <a:lvl3pPr indent="-228600" lvl="2" marL="1371600" algn="l">
              <a:lnSpc>
                <a:spcPct val="100000"/>
              </a:lnSpc>
              <a:spcBef>
                <a:spcPts val="0"/>
              </a:spcBef>
              <a:spcAft>
                <a:spcPts val="0"/>
              </a:spcAft>
              <a:buClr>
                <a:schemeClr val="dk2"/>
              </a:buClr>
              <a:buSzPts val="1200"/>
              <a:buNone/>
              <a:defRPr/>
            </a:lvl3pPr>
            <a:lvl4pPr indent="-228600" lvl="3" marL="1828800" algn="l">
              <a:lnSpc>
                <a:spcPct val="100000"/>
              </a:lnSpc>
              <a:spcBef>
                <a:spcPts val="0"/>
              </a:spcBef>
              <a:spcAft>
                <a:spcPts val="0"/>
              </a:spcAft>
              <a:buClr>
                <a:schemeClr val="dk1"/>
              </a:buClr>
              <a:buSzPts val="1200"/>
              <a:buNone/>
              <a:defRPr/>
            </a:lvl4pPr>
            <a:lvl5pPr indent="-228600" lvl="4" marL="2286000" algn="l">
              <a:lnSpc>
                <a:spcPct val="100000"/>
              </a:lnSpc>
              <a:spcBef>
                <a:spcPts val="0"/>
              </a:spcBef>
              <a:spcAft>
                <a:spcPts val="0"/>
              </a:spcAft>
              <a:buClr>
                <a:schemeClr val="dk1"/>
              </a:buClr>
              <a:buSzPts val="1200"/>
              <a:buNone/>
              <a:defRPr/>
            </a:lvl5pPr>
            <a:lvl6pPr indent="-228600" lvl="5" marL="2743200" algn="l">
              <a:lnSpc>
                <a:spcPct val="100000"/>
              </a:lnSpc>
              <a:spcBef>
                <a:spcPts val="300"/>
              </a:spcBef>
              <a:spcAft>
                <a:spcPts val="0"/>
              </a:spcAft>
              <a:buClr>
                <a:schemeClr val="dk1"/>
              </a:buClr>
              <a:buSzPts val="1300"/>
              <a:buNone/>
              <a:defRPr/>
            </a:lvl6pPr>
            <a:lvl7pPr indent="-228600" lvl="6" marL="3200400" algn="l">
              <a:lnSpc>
                <a:spcPct val="100000"/>
              </a:lnSpc>
              <a:spcBef>
                <a:spcPts val="0"/>
              </a:spcBef>
              <a:spcAft>
                <a:spcPts val="0"/>
              </a:spcAft>
              <a:buClr>
                <a:schemeClr val="dk1"/>
              </a:buClr>
              <a:buSzPts val="1300"/>
              <a:buNone/>
              <a:defRPr/>
            </a:lvl7pPr>
            <a:lvl8pPr indent="-311150" lvl="7" marL="3657600" algn="l">
              <a:lnSpc>
                <a:spcPct val="100000"/>
              </a:lnSpc>
              <a:spcBef>
                <a:spcPts val="300"/>
              </a:spcBef>
              <a:spcAft>
                <a:spcPts val="0"/>
              </a:spcAft>
              <a:buClr>
                <a:schemeClr val="dk1"/>
              </a:buClr>
              <a:buSzPts val="1300"/>
              <a:buChar char="•"/>
              <a:defRPr/>
            </a:lvl8pPr>
            <a:lvl9pPr indent="-311150" lvl="8" marL="4114800" algn="l">
              <a:lnSpc>
                <a:spcPct val="100000"/>
              </a:lnSpc>
              <a:spcBef>
                <a:spcPts val="300"/>
              </a:spcBef>
              <a:spcAft>
                <a:spcPts val="0"/>
              </a:spcAft>
              <a:buClr>
                <a:schemeClr val="dk1"/>
              </a:buClr>
              <a:buSzPts val="1300"/>
              <a:buChar char="•"/>
              <a:defRPr/>
            </a:lvl9pPr>
          </a:lstStyle>
          <a:p/>
        </p:txBody>
      </p:sp>
      <p:sp>
        <p:nvSpPr>
          <p:cNvPr id="214" name="Google Shape;214;p39"/>
          <p:cNvSpPr txBox="1"/>
          <p:nvPr>
            <p:ph idx="7" type="body"/>
          </p:nvPr>
        </p:nvSpPr>
        <p:spPr>
          <a:xfrm>
            <a:off x="3235532" y="4252785"/>
            <a:ext cx="2721900" cy="147000"/>
          </a:xfrm>
          <a:prstGeom prst="rect">
            <a:avLst/>
          </a:prstGeom>
          <a:noFill/>
          <a:ln>
            <a:noFill/>
          </a:ln>
        </p:spPr>
        <p:txBody>
          <a:bodyPr anchorCtr="0" anchor="t" bIns="67225" lIns="0" spcFirstLastPara="1" rIns="107575" wrap="square" tIns="0">
            <a:noAutofit/>
          </a:bodyPr>
          <a:lstStyle>
            <a:lvl1pPr indent="-228600" lvl="0" marL="457200" algn="l">
              <a:lnSpc>
                <a:spcPct val="100000"/>
              </a:lnSpc>
              <a:spcBef>
                <a:spcPts val="0"/>
              </a:spcBef>
              <a:spcAft>
                <a:spcPts val="0"/>
              </a:spcAft>
              <a:buClr>
                <a:schemeClr val="dk1"/>
              </a:buClr>
              <a:buSzPts val="700"/>
              <a:buNone/>
              <a:defRPr b="1" sz="700">
                <a:solidFill>
                  <a:schemeClr val="dk1"/>
                </a:solidFill>
                <a:latin typeface="Quattrocento Sans"/>
                <a:ea typeface="Quattrocento Sans"/>
                <a:cs typeface="Quattrocento Sans"/>
                <a:sym typeface="Quattrocento Sans"/>
              </a:defRPr>
            </a:lvl1pPr>
            <a:lvl2pPr indent="-228600" lvl="1" marL="914400" algn="l">
              <a:lnSpc>
                <a:spcPct val="100000"/>
              </a:lnSpc>
              <a:spcBef>
                <a:spcPts val="0"/>
              </a:spcBef>
              <a:spcAft>
                <a:spcPts val="0"/>
              </a:spcAft>
              <a:buClr>
                <a:schemeClr val="dk1"/>
              </a:buClr>
              <a:buSzPts val="1200"/>
              <a:buNone/>
              <a:defRPr/>
            </a:lvl2pPr>
            <a:lvl3pPr indent="-228600" lvl="2" marL="1371600" algn="l">
              <a:lnSpc>
                <a:spcPct val="100000"/>
              </a:lnSpc>
              <a:spcBef>
                <a:spcPts val="0"/>
              </a:spcBef>
              <a:spcAft>
                <a:spcPts val="0"/>
              </a:spcAft>
              <a:buClr>
                <a:schemeClr val="dk2"/>
              </a:buClr>
              <a:buSzPts val="1200"/>
              <a:buNone/>
              <a:defRPr/>
            </a:lvl3pPr>
            <a:lvl4pPr indent="-228600" lvl="3" marL="1828800" algn="l">
              <a:lnSpc>
                <a:spcPct val="100000"/>
              </a:lnSpc>
              <a:spcBef>
                <a:spcPts val="0"/>
              </a:spcBef>
              <a:spcAft>
                <a:spcPts val="0"/>
              </a:spcAft>
              <a:buClr>
                <a:schemeClr val="dk1"/>
              </a:buClr>
              <a:buSzPts val="1200"/>
              <a:buNone/>
              <a:defRPr/>
            </a:lvl4pPr>
            <a:lvl5pPr indent="-228600" lvl="4" marL="2286000" algn="l">
              <a:lnSpc>
                <a:spcPct val="100000"/>
              </a:lnSpc>
              <a:spcBef>
                <a:spcPts val="0"/>
              </a:spcBef>
              <a:spcAft>
                <a:spcPts val="0"/>
              </a:spcAft>
              <a:buClr>
                <a:schemeClr val="dk1"/>
              </a:buClr>
              <a:buSzPts val="1200"/>
              <a:buNone/>
              <a:defRPr/>
            </a:lvl5pPr>
            <a:lvl6pPr indent="-228600" lvl="5" marL="2743200" algn="l">
              <a:lnSpc>
                <a:spcPct val="100000"/>
              </a:lnSpc>
              <a:spcBef>
                <a:spcPts val="300"/>
              </a:spcBef>
              <a:spcAft>
                <a:spcPts val="0"/>
              </a:spcAft>
              <a:buClr>
                <a:schemeClr val="dk1"/>
              </a:buClr>
              <a:buSzPts val="1300"/>
              <a:buNone/>
              <a:defRPr/>
            </a:lvl6pPr>
            <a:lvl7pPr indent="-228600" lvl="6" marL="3200400" algn="l">
              <a:lnSpc>
                <a:spcPct val="100000"/>
              </a:lnSpc>
              <a:spcBef>
                <a:spcPts val="0"/>
              </a:spcBef>
              <a:spcAft>
                <a:spcPts val="0"/>
              </a:spcAft>
              <a:buClr>
                <a:schemeClr val="dk1"/>
              </a:buClr>
              <a:buSzPts val="1300"/>
              <a:buNone/>
              <a:defRPr/>
            </a:lvl7pPr>
            <a:lvl8pPr indent="-311150" lvl="7" marL="3657600" algn="l">
              <a:lnSpc>
                <a:spcPct val="100000"/>
              </a:lnSpc>
              <a:spcBef>
                <a:spcPts val="300"/>
              </a:spcBef>
              <a:spcAft>
                <a:spcPts val="0"/>
              </a:spcAft>
              <a:buClr>
                <a:schemeClr val="dk1"/>
              </a:buClr>
              <a:buSzPts val="1300"/>
              <a:buChar char="•"/>
              <a:defRPr/>
            </a:lvl8pPr>
            <a:lvl9pPr indent="-311150" lvl="8" marL="4114800" algn="l">
              <a:lnSpc>
                <a:spcPct val="100000"/>
              </a:lnSpc>
              <a:spcBef>
                <a:spcPts val="300"/>
              </a:spcBef>
              <a:spcAft>
                <a:spcPts val="0"/>
              </a:spcAft>
              <a:buClr>
                <a:schemeClr val="dk1"/>
              </a:buClr>
              <a:buSzPts val="1300"/>
              <a:buChar char="•"/>
              <a:defRPr/>
            </a:lvl9pPr>
          </a:lstStyle>
          <a:p/>
        </p:txBody>
      </p:sp>
      <p:sp>
        <p:nvSpPr>
          <p:cNvPr id="215" name="Google Shape;215;p39"/>
          <p:cNvSpPr txBox="1"/>
          <p:nvPr>
            <p:ph idx="8" type="body"/>
          </p:nvPr>
        </p:nvSpPr>
        <p:spPr>
          <a:xfrm>
            <a:off x="6104559" y="4252785"/>
            <a:ext cx="2721900" cy="147000"/>
          </a:xfrm>
          <a:prstGeom prst="rect">
            <a:avLst/>
          </a:prstGeom>
          <a:noFill/>
          <a:ln>
            <a:noFill/>
          </a:ln>
        </p:spPr>
        <p:txBody>
          <a:bodyPr anchorCtr="0" anchor="t" bIns="67225" lIns="0" spcFirstLastPara="1" rIns="107575" wrap="square" tIns="0">
            <a:noAutofit/>
          </a:bodyPr>
          <a:lstStyle>
            <a:lvl1pPr indent="-228600" lvl="0" marL="457200" algn="l">
              <a:lnSpc>
                <a:spcPct val="100000"/>
              </a:lnSpc>
              <a:spcBef>
                <a:spcPts val="0"/>
              </a:spcBef>
              <a:spcAft>
                <a:spcPts val="0"/>
              </a:spcAft>
              <a:buClr>
                <a:schemeClr val="dk1"/>
              </a:buClr>
              <a:buSzPts val="700"/>
              <a:buNone/>
              <a:defRPr b="1" sz="700">
                <a:solidFill>
                  <a:schemeClr val="dk1"/>
                </a:solidFill>
                <a:latin typeface="Quattrocento Sans"/>
                <a:ea typeface="Quattrocento Sans"/>
                <a:cs typeface="Quattrocento Sans"/>
                <a:sym typeface="Quattrocento Sans"/>
              </a:defRPr>
            </a:lvl1pPr>
            <a:lvl2pPr indent="-228600" lvl="1" marL="914400" algn="l">
              <a:lnSpc>
                <a:spcPct val="100000"/>
              </a:lnSpc>
              <a:spcBef>
                <a:spcPts val="0"/>
              </a:spcBef>
              <a:spcAft>
                <a:spcPts val="0"/>
              </a:spcAft>
              <a:buClr>
                <a:schemeClr val="dk1"/>
              </a:buClr>
              <a:buSzPts val="1200"/>
              <a:buNone/>
              <a:defRPr/>
            </a:lvl2pPr>
            <a:lvl3pPr indent="-228600" lvl="2" marL="1371600" algn="l">
              <a:lnSpc>
                <a:spcPct val="100000"/>
              </a:lnSpc>
              <a:spcBef>
                <a:spcPts val="0"/>
              </a:spcBef>
              <a:spcAft>
                <a:spcPts val="0"/>
              </a:spcAft>
              <a:buClr>
                <a:schemeClr val="dk2"/>
              </a:buClr>
              <a:buSzPts val="1200"/>
              <a:buNone/>
              <a:defRPr/>
            </a:lvl3pPr>
            <a:lvl4pPr indent="-228600" lvl="3" marL="1828800" algn="l">
              <a:lnSpc>
                <a:spcPct val="100000"/>
              </a:lnSpc>
              <a:spcBef>
                <a:spcPts val="0"/>
              </a:spcBef>
              <a:spcAft>
                <a:spcPts val="0"/>
              </a:spcAft>
              <a:buClr>
                <a:schemeClr val="dk1"/>
              </a:buClr>
              <a:buSzPts val="1200"/>
              <a:buNone/>
              <a:defRPr/>
            </a:lvl4pPr>
            <a:lvl5pPr indent="-228600" lvl="4" marL="2286000" algn="l">
              <a:lnSpc>
                <a:spcPct val="100000"/>
              </a:lnSpc>
              <a:spcBef>
                <a:spcPts val="0"/>
              </a:spcBef>
              <a:spcAft>
                <a:spcPts val="0"/>
              </a:spcAft>
              <a:buClr>
                <a:schemeClr val="dk1"/>
              </a:buClr>
              <a:buSzPts val="1200"/>
              <a:buNone/>
              <a:defRPr/>
            </a:lvl5pPr>
            <a:lvl6pPr indent="-228600" lvl="5" marL="2743200" algn="l">
              <a:lnSpc>
                <a:spcPct val="100000"/>
              </a:lnSpc>
              <a:spcBef>
                <a:spcPts val="300"/>
              </a:spcBef>
              <a:spcAft>
                <a:spcPts val="0"/>
              </a:spcAft>
              <a:buClr>
                <a:schemeClr val="dk1"/>
              </a:buClr>
              <a:buSzPts val="1300"/>
              <a:buNone/>
              <a:defRPr/>
            </a:lvl6pPr>
            <a:lvl7pPr indent="-228600" lvl="6" marL="3200400" algn="l">
              <a:lnSpc>
                <a:spcPct val="100000"/>
              </a:lnSpc>
              <a:spcBef>
                <a:spcPts val="0"/>
              </a:spcBef>
              <a:spcAft>
                <a:spcPts val="0"/>
              </a:spcAft>
              <a:buClr>
                <a:schemeClr val="dk1"/>
              </a:buClr>
              <a:buSzPts val="1300"/>
              <a:buNone/>
              <a:defRPr/>
            </a:lvl7pPr>
            <a:lvl8pPr indent="-311150" lvl="7" marL="3657600" algn="l">
              <a:lnSpc>
                <a:spcPct val="100000"/>
              </a:lnSpc>
              <a:spcBef>
                <a:spcPts val="300"/>
              </a:spcBef>
              <a:spcAft>
                <a:spcPts val="0"/>
              </a:spcAft>
              <a:buClr>
                <a:schemeClr val="dk1"/>
              </a:buClr>
              <a:buSzPts val="1300"/>
              <a:buChar char="•"/>
              <a:defRPr/>
            </a:lvl8pPr>
            <a:lvl9pPr indent="-311150" lvl="8" marL="4114800" algn="l">
              <a:lnSpc>
                <a:spcPct val="100000"/>
              </a:lnSpc>
              <a:spcBef>
                <a:spcPts val="300"/>
              </a:spcBef>
              <a:spcAft>
                <a:spcPts val="0"/>
              </a:spcAft>
              <a:buClr>
                <a:schemeClr val="dk1"/>
              </a:buClr>
              <a:buSzPts val="1300"/>
              <a:buChar char="•"/>
              <a:defRPr/>
            </a:lvl9pPr>
          </a:lstStyle>
          <a:p/>
        </p:txBody>
      </p:sp>
      <p:sp>
        <p:nvSpPr>
          <p:cNvPr id="216" name="Google Shape;216;p39"/>
          <p:cNvSpPr txBox="1"/>
          <p:nvPr>
            <p:ph idx="9" type="body"/>
          </p:nvPr>
        </p:nvSpPr>
        <p:spPr>
          <a:xfrm>
            <a:off x="6104559" y="4392871"/>
            <a:ext cx="2705700" cy="2262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1"/>
              </a:buClr>
              <a:buSzPts val="700"/>
              <a:buNone/>
              <a:defRPr b="0" i="0" sz="700">
                <a:solidFill>
                  <a:schemeClr val="dk1"/>
                </a:solidFill>
                <a:latin typeface="Quattrocento Sans"/>
                <a:ea typeface="Quattrocento Sans"/>
                <a:cs typeface="Quattrocento Sans"/>
                <a:sym typeface="Quattrocento Sans"/>
              </a:defRPr>
            </a:lvl1pPr>
            <a:lvl2pPr indent="-228600" lvl="1" marL="914400" algn="l">
              <a:lnSpc>
                <a:spcPct val="100000"/>
              </a:lnSpc>
              <a:spcBef>
                <a:spcPts val="0"/>
              </a:spcBef>
              <a:spcAft>
                <a:spcPts val="0"/>
              </a:spcAft>
              <a:buClr>
                <a:schemeClr val="dk1"/>
              </a:buClr>
              <a:buSzPts val="1200"/>
              <a:buNone/>
              <a:defRPr/>
            </a:lvl2pPr>
            <a:lvl3pPr indent="-228600" lvl="2" marL="1371600" algn="l">
              <a:lnSpc>
                <a:spcPct val="100000"/>
              </a:lnSpc>
              <a:spcBef>
                <a:spcPts val="0"/>
              </a:spcBef>
              <a:spcAft>
                <a:spcPts val="0"/>
              </a:spcAft>
              <a:buClr>
                <a:schemeClr val="dk2"/>
              </a:buClr>
              <a:buSzPts val="1200"/>
              <a:buNone/>
              <a:defRPr/>
            </a:lvl3pPr>
            <a:lvl4pPr indent="-228600" lvl="3" marL="1828800" algn="l">
              <a:lnSpc>
                <a:spcPct val="100000"/>
              </a:lnSpc>
              <a:spcBef>
                <a:spcPts val="0"/>
              </a:spcBef>
              <a:spcAft>
                <a:spcPts val="0"/>
              </a:spcAft>
              <a:buClr>
                <a:schemeClr val="dk1"/>
              </a:buClr>
              <a:buSzPts val="1200"/>
              <a:buNone/>
              <a:defRPr/>
            </a:lvl4pPr>
            <a:lvl5pPr indent="-228600" lvl="4" marL="2286000" algn="l">
              <a:lnSpc>
                <a:spcPct val="100000"/>
              </a:lnSpc>
              <a:spcBef>
                <a:spcPts val="0"/>
              </a:spcBef>
              <a:spcAft>
                <a:spcPts val="0"/>
              </a:spcAft>
              <a:buClr>
                <a:schemeClr val="dk1"/>
              </a:buClr>
              <a:buSzPts val="1200"/>
              <a:buNone/>
              <a:defRPr/>
            </a:lvl5pPr>
            <a:lvl6pPr indent="-228600" lvl="5" marL="2743200" algn="l">
              <a:lnSpc>
                <a:spcPct val="100000"/>
              </a:lnSpc>
              <a:spcBef>
                <a:spcPts val="300"/>
              </a:spcBef>
              <a:spcAft>
                <a:spcPts val="0"/>
              </a:spcAft>
              <a:buClr>
                <a:schemeClr val="dk1"/>
              </a:buClr>
              <a:buSzPts val="1300"/>
              <a:buNone/>
              <a:defRPr/>
            </a:lvl6pPr>
            <a:lvl7pPr indent="-228600" lvl="6" marL="3200400" algn="l">
              <a:lnSpc>
                <a:spcPct val="100000"/>
              </a:lnSpc>
              <a:spcBef>
                <a:spcPts val="0"/>
              </a:spcBef>
              <a:spcAft>
                <a:spcPts val="0"/>
              </a:spcAft>
              <a:buClr>
                <a:schemeClr val="dk1"/>
              </a:buClr>
              <a:buSzPts val="1300"/>
              <a:buNone/>
              <a:defRPr/>
            </a:lvl7pPr>
            <a:lvl8pPr indent="-311150" lvl="7" marL="3657600" algn="l">
              <a:lnSpc>
                <a:spcPct val="100000"/>
              </a:lnSpc>
              <a:spcBef>
                <a:spcPts val="300"/>
              </a:spcBef>
              <a:spcAft>
                <a:spcPts val="0"/>
              </a:spcAft>
              <a:buClr>
                <a:schemeClr val="dk1"/>
              </a:buClr>
              <a:buSzPts val="1300"/>
              <a:buChar char="•"/>
              <a:defRPr/>
            </a:lvl8pPr>
            <a:lvl9pPr indent="-311150" lvl="8" marL="4114800" algn="l">
              <a:lnSpc>
                <a:spcPct val="100000"/>
              </a:lnSpc>
              <a:spcBef>
                <a:spcPts val="300"/>
              </a:spcBef>
              <a:spcAft>
                <a:spcPts val="0"/>
              </a:spcAft>
              <a:buClr>
                <a:schemeClr val="dk1"/>
              </a:buClr>
              <a:buSzPts val="1300"/>
              <a:buChar char="•"/>
              <a:defRPr/>
            </a:lvl9pPr>
          </a:lstStyle>
          <a:p/>
        </p:txBody>
      </p:sp>
    </p:spTree>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layout">
  <p:cSld name="Table layout">
    <p:spTree>
      <p:nvGrpSpPr>
        <p:cNvPr id="217" name="Shape 217"/>
        <p:cNvGrpSpPr/>
        <p:nvPr/>
      </p:nvGrpSpPr>
      <p:grpSpPr>
        <a:xfrm>
          <a:off x="0" y="0"/>
          <a:ext cx="0" cy="0"/>
          <a:chOff x="0" y="0"/>
          <a:chExt cx="0" cy="0"/>
        </a:xfrm>
      </p:grpSpPr>
      <p:sp>
        <p:nvSpPr>
          <p:cNvPr id="218" name="Google Shape;218;p40"/>
          <p:cNvSpPr txBox="1"/>
          <p:nvPr>
            <p:ph type="title"/>
          </p:nvPr>
        </p:nvSpPr>
        <p:spPr>
          <a:xfrm>
            <a:off x="341996" y="465321"/>
            <a:ext cx="8479800" cy="302400"/>
          </a:xfrm>
          <a:prstGeom prst="rect">
            <a:avLst/>
          </a:prstGeom>
          <a:noFill/>
          <a:ln>
            <a:noFill/>
          </a:ln>
        </p:spPr>
        <p:txBody>
          <a:bodyPr anchorCtr="0" anchor="t" bIns="0" lIns="0" spcFirstLastPara="1" rIns="0" wrap="square" tIns="0">
            <a:noAutofit/>
          </a:bodyPr>
          <a:lstStyle>
            <a:lvl1pPr lvl="0" algn="l">
              <a:lnSpc>
                <a:spcPct val="114285"/>
              </a:lnSpc>
              <a:spcBef>
                <a:spcPts val="0"/>
              </a:spcBef>
              <a:spcAft>
                <a:spcPts val="0"/>
              </a:spcAft>
              <a:buClr>
                <a:schemeClr val="dk1"/>
              </a:buClr>
              <a:buSzPts val="2100"/>
              <a:buFont typeface="Quattrocento Sans"/>
              <a:buNone/>
              <a:defRPr sz="2100">
                <a:solidFill>
                  <a:schemeClr val="dk1"/>
                </a:solidFill>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Tree>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p:cSld name="Comparison">
    <p:bg>
      <p:bgPr>
        <a:solidFill>
          <a:schemeClr val="dk1"/>
        </a:solidFill>
      </p:bgPr>
    </p:bg>
    <p:spTree>
      <p:nvGrpSpPr>
        <p:cNvPr id="219" name="Shape 219"/>
        <p:cNvGrpSpPr/>
        <p:nvPr/>
      </p:nvGrpSpPr>
      <p:grpSpPr>
        <a:xfrm>
          <a:off x="0" y="0"/>
          <a:ext cx="0" cy="0"/>
          <a:chOff x="0" y="0"/>
          <a:chExt cx="0" cy="0"/>
        </a:xfrm>
      </p:grpSpPr>
      <p:sp>
        <p:nvSpPr>
          <p:cNvPr id="220" name="Google Shape;220;p41"/>
          <p:cNvSpPr txBox="1"/>
          <p:nvPr>
            <p:ph idx="1" type="body"/>
          </p:nvPr>
        </p:nvSpPr>
        <p:spPr>
          <a:xfrm>
            <a:off x="254760" y="1286171"/>
            <a:ext cx="4238700" cy="479700"/>
          </a:xfrm>
          <a:prstGeom prst="rect">
            <a:avLst/>
          </a:prstGeom>
          <a:noFill/>
          <a:ln>
            <a:noFill/>
          </a:ln>
        </p:spPr>
        <p:txBody>
          <a:bodyPr anchorCtr="0" anchor="b" bIns="67225" lIns="67225" spcFirstLastPara="1" rIns="67225" wrap="square" tIns="67225">
            <a:noAutofit/>
          </a:bodyPr>
          <a:lstStyle>
            <a:lvl1pPr indent="-228600" lvl="0" marL="457200" marR="0" algn="l">
              <a:lnSpc>
                <a:spcPct val="100000"/>
              </a:lnSpc>
              <a:spcBef>
                <a:spcPts val="500"/>
              </a:spcBef>
              <a:spcAft>
                <a:spcPts val="0"/>
              </a:spcAft>
              <a:buClr>
                <a:schemeClr val="lt1"/>
              </a:buClr>
              <a:buSzPts val="1600"/>
              <a:buFont typeface="Arial"/>
              <a:buNone/>
              <a:defRPr b="1" i="0" sz="2400" u="none" cap="none" strike="noStrike">
                <a:solidFill>
                  <a:schemeClr val="lt1"/>
                </a:solidFill>
                <a:latin typeface="Source Sans Pro"/>
                <a:ea typeface="Source Sans Pro"/>
                <a:cs typeface="Source Sans Pro"/>
                <a:sym typeface="Source Sans Pro"/>
              </a:defRPr>
            </a:lvl1pPr>
            <a:lvl2pPr indent="-228600" lvl="1" marL="914400" marR="0" algn="l">
              <a:lnSpc>
                <a:spcPct val="100000"/>
              </a:lnSpc>
              <a:spcBef>
                <a:spcPts val="400"/>
              </a:spcBef>
              <a:spcAft>
                <a:spcPts val="0"/>
              </a:spcAft>
              <a:buClr>
                <a:schemeClr val="lt1"/>
              </a:buClr>
              <a:buSzPts val="1300"/>
              <a:buFont typeface="Arial"/>
              <a:buNone/>
              <a:defRPr b="1" i="0" sz="2000" u="none" cap="none" strike="noStrike">
                <a:solidFill>
                  <a:schemeClr val="lt1"/>
                </a:solidFill>
                <a:latin typeface="Source Sans Pro"/>
                <a:ea typeface="Source Sans Pro"/>
                <a:cs typeface="Source Sans Pro"/>
                <a:sym typeface="Source Sans Pro"/>
              </a:defRPr>
            </a:lvl2pPr>
            <a:lvl3pPr indent="-228600" lvl="2" marL="1371600" marR="0" algn="l">
              <a:lnSpc>
                <a:spcPct val="100000"/>
              </a:lnSpc>
              <a:spcBef>
                <a:spcPts val="400"/>
              </a:spcBef>
              <a:spcAft>
                <a:spcPts val="0"/>
              </a:spcAft>
              <a:buClr>
                <a:schemeClr val="lt1"/>
              </a:buClr>
              <a:buSzPts val="1100"/>
              <a:buFont typeface="Merriweather Sans"/>
              <a:buNone/>
              <a:defRPr b="1" i="0" sz="1800" u="none" cap="none" strike="noStrike">
                <a:solidFill>
                  <a:schemeClr val="lt1"/>
                </a:solidFill>
                <a:latin typeface="Source Sans Pro"/>
                <a:ea typeface="Source Sans Pro"/>
                <a:cs typeface="Source Sans Pro"/>
                <a:sym typeface="Source Sans Pro"/>
              </a:defRPr>
            </a:lvl3pPr>
            <a:lvl4pPr indent="-228600" lvl="3" marL="1828800" marR="0" algn="l">
              <a:lnSpc>
                <a:spcPct val="100000"/>
              </a:lnSpc>
              <a:spcBef>
                <a:spcPts val="300"/>
              </a:spcBef>
              <a:spcAft>
                <a:spcPts val="0"/>
              </a:spcAft>
              <a:buClr>
                <a:schemeClr val="lt1"/>
              </a:buClr>
              <a:buSzPts val="1200"/>
              <a:buFont typeface="Arial"/>
              <a:buNone/>
              <a:defRPr b="1" i="0" sz="1600" u="none" cap="none" strike="noStrike">
                <a:solidFill>
                  <a:schemeClr val="lt1"/>
                </a:solidFill>
                <a:latin typeface="Source Sans Pro"/>
                <a:ea typeface="Source Sans Pro"/>
                <a:cs typeface="Source Sans Pro"/>
                <a:sym typeface="Source Sans Pro"/>
              </a:defRPr>
            </a:lvl4pPr>
            <a:lvl5pPr indent="-228600" lvl="4" marL="2286000" marR="0" algn="l">
              <a:lnSpc>
                <a:spcPct val="100000"/>
              </a:lnSpc>
              <a:spcBef>
                <a:spcPts val="300"/>
              </a:spcBef>
              <a:spcAft>
                <a:spcPts val="0"/>
              </a:spcAft>
              <a:buClr>
                <a:schemeClr val="lt1"/>
              </a:buClr>
              <a:buSzPts val="900"/>
              <a:buFont typeface="Merriweather Sans"/>
              <a:buNone/>
              <a:defRPr b="1" i="0" sz="1600" u="none" cap="none" strike="noStrike">
                <a:solidFill>
                  <a:schemeClr val="lt1"/>
                </a:solidFill>
                <a:latin typeface="Source Sans Pro"/>
                <a:ea typeface="Source Sans Pro"/>
                <a:cs typeface="Source Sans Pro"/>
                <a:sym typeface="Source Sans Pro"/>
              </a:defRPr>
            </a:lvl5pPr>
            <a:lvl6pPr indent="-228600" lvl="5" marL="2743200" marR="0" algn="l">
              <a:lnSpc>
                <a:spcPct val="100000"/>
              </a:lnSpc>
              <a:spcBef>
                <a:spcPts val="300"/>
              </a:spcBef>
              <a:spcAft>
                <a:spcPts val="0"/>
              </a:spcAft>
              <a:buClr>
                <a:schemeClr val="dk1"/>
              </a:buClr>
              <a:buSzPts val="1500"/>
              <a:buFont typeface="Arial"/>
              <a:buNone/>
              <a:defRPr b="1" i="0" sz="1600" u="none" cap="none" strike="noStrike">
                <a:solidFill>
                  <a:schemeClr val="dk1"/>
                </a:solidFill>
                <a:latin typeface="Calibri"/>
                <a:ea typeface="Calibri"/>
                <a:cs typeface="Calibri"/>
                <a:sym typeface="Calibri"/>
              </a:defRPr>
            </a:lvl6pPr>
            <a:lvl7pPr indent="-228600" lvl="6" marL="3200400" marR="0" algn="l">
              <a:lnSpc>
                <a:spcPct val="100000"/>
              </a:lnSpc>
              <a:spcBef>
                <a:spcPts val="300"/>
              </a:spcBef>
              <a:spcAft>
                <a:spcPts val="0"/>
              </a:spcAft>
              <a:buClr>
                <a:schemeClr val="dk1"/>
              </a:buClr>
              <a:buSzPts val="1500"/>
              <a:buFont typeface="Arial"/>
              <a:buNone/>
              <a:defRPr b="1" i="0" sz="1600" u="none" cap="none" strike="noStrike">
                <a:solidFill>
                  <a:schemeClr val="dk1"/>
                </a:solidFill>
                <a:latin typeface="Calibri"/>
                <a:ea typeface="Calibri"/>
                <a:cs typeface="Calibri"/>
                <a:sym typeface="Calibri"/>
              </a:defRPr>
            </a:lvl7pPr>
            <a:lvl8pPr indent="-228600" lvl="7" marL="3657600" marR="0" algn="l">
              <a:lnSpc>
                <a:spcPct val="100000"/>
              </a:lnSpc>
              <a:spcBef>
                <a:spcPts val="300"/>
              </a:spcBef>
              <a:spcAft>
                <a:spcPts val="0"/>
              </a:spcAft>
              <a:buClr>
                <a:schemeClr val="dk1"/>
              </a:buClr>
              <a:buSzPts val="1500"/>
              <a:buFont typeface="Arial"/>
              <a:buNone/>
              <a:defRPr b="1" i="0" sz="1600" u="none" cap="none" strike="noStrike">
                <a:solidFill>
                  <a:schemeClr val="dk1"/>
                </a:solidFill>
                <a:latin typeface="Calibri"/>
                <a:ea typeface="Calibri"/>
                <a:cs typeface="Calibri"/>
                <a:sym typeface="Calibri"/>
              </a:defRPr>
            </a:lvl8pPr>
            <a:lvl9pPr indent="-228600" lvl="8" marL="4114800" marR="0" algn="l">
              <a:lnSpc>
                <a:spcPct val="100000"/>
              </a:lnSpc>
              <a:spcBef>
                <a:spcPts val="300"/>
              </a:spcBef>
              <a:spcAft>
                <a:spcPts val="0"/>
              </a:spcAft>
              <a:buClr>
                <a:schemeClr val="dk1"/>
              </a:buClr>
              <a:buSzPts val="1500"/>
              <a:buFont typeface="Arial"/>
              <a:buNone/>
              <a:defRPr b="1" i="0" sz="1600" u="none" cap="none" strike="noStrike">
                <a:solidFill>
                  <a:schemeClr val="dk1"/>
                </a:solidFill>
                <a:latin typeface="Calibri"/>
                <a:ea typeface="Calibri"/>
                <a:cs typeface="Calibri"/>
                <a:sym typeface="Calibri"/>
              </a:defRPr>
            </a:lvl9pPr>
          </a:lstStyle>
          <a:p/>
        </p:txBody>
      </p:sp>
      <p:sp>
        <p:nvSpPr>
          <p:cNvPr id="221" name="Google Shape;221;p41"/>
          <p:cNvSpPr txBox="1"/>
          <p:nvPr>
            <p:ph idx="2" type="body"/>
          </p:nvPr>
        </p:nvSpPr>
        <p:spPr>
          <a:xfrm>
            <a:off x="4560360" y="1286171"/>
            <a:ext cx="4254900" cy="479700"/>
          </a:xfrm>
          <a:prstGeom prst="rect">
            <a:avLst/>
          </a:prstGeom>
          <a:noFill/>
          <a:ln>
            <a:noFill/>
          </a:ln>
        </p:spPr>
        <p:txBody>
          <a:bodyPr anchorCtr="0" anchor="b" bIns="67225" lIns="67225" spcFirstLastPara="1" rIns="67225" wrap="square" tIns="67225">
            <a:noAutofit/>
          </a:bodyPr>
          <a:lstStyle>
            <a:lvl1pPr indent="-228600" lvl="0" marL="457200" marR="0" algn="l">
              <a:lnSpc>
                <a:spcPct val="100000"/>
              </a:lnSpc>
              <a:spcBef>
                <a:spcPts val="500"/>
              </a:spcBef>
              <a:spcAft>
                <a:spcPts val="0"/>
              </a:spcAft>
              <a:buClr>
                <a:schemeClr val="lt1"/>
              </a:buClr>
              <a:buSzPts val="1600"/>
              <a:buFont typeface="Arial"/>
              <a:buNone/>
              <a:defRPr b="1" i="0" sz="2400" u="none" cap="none" strike="noStrike">
                <a:solidFill>
                  <a:schemeClr val="lt1"/>
                </a:solidFill>
                <a:latin typeface="Source Sans Pro"/>
                <a:ea typeface="Source Sans Pro"/>
                <a:cs typeface="Source Sans Pro"/>
                <a:sym typeface="Source Sans Pro"/>
              </a:defRPr>
            </a:lvl1pPr>
            <a:lvl2pPr indent="-228600" lvl="1" marL="914400" marR="0" algn="l">
              <a:lnSpc>
                <a:spcPct val="100000"/>
              </a:lnSpc>
              <a:spcBef>
                <a:spcPts val="400"/>
              </a:spcBef>
              <a:spcAft>
                <a:spcPts val="0"/>
              </a:spcAft>
              <a:buClr>
                <a:schemeClr val="lt1"/>
              </a:buClr>
              <a:buSzPts val="1300"/>
              <a:buFont typeface="Arial"/>
              <a:buNone/>
              <a:defRPr b="1" i="0" sz="2000" u="none" cap="none" strike="noStrike">
                <a:solidFill>
                  <a:schemeClr val="lt1"/>
                </a:solidFill>
                <a:latin typeface="Source Sans Pro"/>
                <a:ea typeface="Source Sans Pro"/>
                <a:cs typeface="Source Sans Pro"/>
                <a:sym typeface="Source Sans Pro"/>
              </a:defRPr>
            </a:lvl2pPr>
            <a:lvl3pPr indent="-228600" lvl="2" marL="1371600" marR="0" algn="l">
              <a:lnSpc>
                <a:spcPct val="100000"/>
              </a:lnSpc>
              <a:spcBef>
                <a:spcPts val="400"/>
              </a:spcBef>
              <a:spcAft>
                <a:spcPts val="0"/>
              </a:spcAft>
              <a:buClr>
                <a:schemeClr val="lt1"/>
              </a:buClr>
              <a:buSzPts val="1100"/>
              <a:buFont typeface="Merriweather Sans"/>
              <a:buNone/>
              <a:defRPr b="1" i="0" sz="1800" u="none" cap="none" strike="noStrike">
                <a:solidFill>
                  <a:schemeClr val="lt1"/>
                </a:solidFill>
                <a:latin typeface="Source Sans Pro"/>
                <a:ea typeface="Source Sans Pro"/>
                <a:cs typeface="Source Sans Pro"/>
                <a:sym typeface="Source Sans Pro"/>
              </a:defRPr>
            </a:lvl3pPr>
            <a:lvl4pPr indent="-228600" lvl="3" marL="1828800" marR="0" algn="l">
              <a:lnSpc>
                <a:spcPct val="100000"/>
              </a:lnSpc>
              <a:spcBef>
                <a:spcPts val="300"/>
              </a:spcBef>
              <a:spcAft>
                <a:spcPts val="0"/>
              </a:spcAft>
              <a:buClr>
                <a:schemeClr val="lt1"/>
              </a:buClr>
              <a:buSzPts val="1200"/>
              <a:buFont typeface="Arial"/>
              <a:buNone/>
              <a:defRPr b="1" i="0" sz="1600" u="none" cap="none" strike="noStrike">
                <a:solidFill>
                  <a:schemeClr val="lt1"/>
                </a:solidFill>
                <a:latin typeface="Source Sans Pro"/>
                <a:ea typeface="Source Sans Pro"/>
                <a:cs typeface="Source Sans Pro"/>
                <a:sym typeface="Source Sans Pro"/>
              </a:defRPr>
            </a:lvl4pPr>
            <a:lvl5pPr indent="-228600" lvl="4" marL="2286000" marR="0" algn="l">
              <a:lnSpc>
                <a:spcPct val="100000"/>
              </a:lnSpc>
              <a:spcBef>
                <a:spcPts val="300"/>
              </a:spcBef>
              <a:spcAft>
                <a:spcPts val="0"/>
              </a:spcAft>
              <a:buClr>
                <a:schemeClr val="lt1"/>
              </a:buClr>
              <a:buSzPts val="900"/>
              <a:buFont typeface="Merriweather Sans"/>
              <a:buNone/>
              <a:defRPr b="1" i="0" sz="1600" u="none" cap="none" strike="noStrike">
                <a:solidFill>
                  <a:schemeClr val="lt1"/>
                </a:solidFill>
                <a:latin typeface="Source Sans Pro"/>
                <a:ea typeface="Source Sans Pro"/>
                <a:cs typeface="Source Sans Pro"/>
                <a:sym typeface="Source Sans Pro"/>
              </a:defRPr>
            </a:lvl5pPr>
            <a:lvl6pPr indent="-228600" lvl="5" marL="2743200" marR="0" algn="l">
              <a:lnSpc>
                <a:spcPct val="100000"/>
              </a:lnSpc>
              <a:spcBef>
                <a:spcPts val="300"/>
              </a:spcBef>
              <a:spcAft>
                <a:spcPts val="0"/>
              </a:spcAft>
              <a:buClr>
                <a:schemeClr val="dk1"/>
              </a:buClr>
              <a:buSzPts val="1500"/>
              <a:buFont typeface="Arial"/>
              <a:buNone/>
              <a:defRPr b="1" i="0" sz="1600" u="none" cap="none" strike="noStrike">
                <a:solidFill>
                  <a:schemeClr val="dk1"/>
                </a:solidFill>
                <a:latin typeface="Calibri"/>
                <a:ea typeface="Calibri"/>
                <a:cs typeface="Calibri"/>
                <a:sym typeface="Calibri"/>
              </a:defRPr>
            </a:lvl6pPr>
            <a:lvl7pPr indent="-228600" lvl="6" marL="3200400" marR="0" algn="l">
              <a:lnSpc>
                <a:spcPct val="100000"/>
              </a:lnSpc>
              <a:spcBef>
                <a:spcPts val="300"/>
              </a:spcBef>
              <a:spcAft>
                <a:spcPts val="0"/>
              </a:spcAft>
              <a:buClr>
                <a:schemeClr val="dk1"/>
              </a:buClr>
              <a:buSzPts val="1500"/>
              <a:buFont typeface="Arial"/>
              <a:buNone/>
              <a:defRPr b="1" i="0" sz="1600" u="none" cap="none" strike="noStrike">
                <a:solidFill>
                  <a:schemeClr val="dk1"/>
                </a:solidFill>
                <a:latin typeface="Calibri"/>
                <a:ea typeface="Calibri"/>
                <a:cs typeface="Calibri"/>
                <a:sym typeface="Calibri"/>
              </a:defRPr>
            </a:lvl7pPr>
            <a:lvl8pPr indent="-228600" lvl="7" marL="3657600" marR="0" algn="l">
              <a:lnSpc>
                <a:spcPct val="100000"/>
              </a:lnSpc>
              <a:spcBef>
                <a:spcPts val="300"/>
              </a:spcBef>
              <a:spcAft>
                <a:spcPts val="0"/>
              </a:spcAft>
              <a:buClr>
                <a:schemeClr val="dk1"/>
              </a:buClr>
              <a:buSzPts val="1500"/>
              <a:buFont typeface="Arial"/>
              <a:buNone/>
              <a:defRPr b="1" i="0" sz="1600" u="none" cap="none" strike="noStrike">
                <a:solidFill>
                  <a:schemeClr val="dk1"/>
                </a:solidFill>
                <a:latin typeface="Calibri"/>
                <a:ea typeface="Calibri"/>
                <a:cs typeface="Calibri"/>
                <a:sym typeface="Calibri"/>
              </a:defRPr>
            </a:lvl8pPr>
            <a:lvl9pPr indent="-228600" lvl="8" marL="4114800" marR="0" algn="l">
              <a:lnSpc>
                <a:spcPct val="100000"/>
              </a:lnSpc>
              <a:spcBef>
                <a:spcPts val="300"/>
              </a:spcBef>
              <a:spcAft>
                <a:spcPts val="0"/>
              </a:spcAft>
              <a:buClr>
                <a:schemeClr val="dk1"/>
              </a:buClr>
              <a:buSzPts val="1500"/>
              <a:buFont typeface="Arial"/>
              <a:buNone/>
              <a:defRPr b="1" i="0" sz="1600" u="none" cap="none" strike="noStrike">
                <a:solidFill>
                  <a:schemeClr val="dk1"/>
                </a:solidFill>
                <a:latin typeface="Calibri"/>
                <a:ea typeface="Calibri"/>
                <a:cs typeface="Calibri"/>
                <a:sym typeface="Calibri"/>
              </a:defRPr>
            </a:lvl9pPr>
          </a:lstStyle>
          <a:p/>
        </p:txBody>
      </p:sp>
      <p:sp>
        <p:nvSpPr>
          <p:cNvPr id="222" name="Google Shape;222;p41"/>
          <p:cNvSpPr txBox="1"/>
          <p:nvPr>
            <p:ph type="title"/>
          </p:nvPr>
        </p:nvSpPr>
        <p:spPr>
          <a:xfrm>
            <a:off x="254760" y="206375"/>
            <a:ext cx="8560500" cy="857400"/>
          </a:xfrm>
          <a:prstGeom prst="rect">
            <a:avLst/>
          </a:prstGeom>
          <a:noFill/>
          <a:ln>
            <a:noFill/>
          </a:ln>
        </p:spPr>
        <p:txBody>
          <a:bodyPr anchorCtr="0" anchor="t" bIns="67225" lIns="67225" spcFirstLastPara="1" rIns="67225" wrap="square" tIns="67225">
            <a:noAutofit/>
          </a:bodyPr>
          <a:lstStyle>
            <a:lvl1pPr lvl="0" marR="0" algn="l">
              <a:lnSpc>
                <a:spcPct val="90000"/>
              </a:lnSpc>
              <a:spcBef>
                <a:spcPts val="0"/>
              </a:spcBef>
              <a:spcAft>
                <a:spcPts val="0"/>
              </a:spcAft>
              <a:buClr>
                <a:schemeClr val="lt1"/>
              </a:buClr>
              <a:buSzPts val="1000"/>
              <a:buFont typeface="Source Sans Pro"/>
              <a:buNone/>
              <a:defRPr b="0" i="0" sz="4000" u="none" cap="none" strike="noStrike">
                <a:solidFill>
                  <a:schemeClr val="lt1"/>
                </a:solidFill>
                <a:latin typeface="Source Sans Pro"/>
                <a:ea typeface="Source Sans Pro"/>
                <a:cs typeface="Source Sans Pro"/>
                <a:sym typeface="Source Sans Pro"/>
              </a:defRPr>
            </a:lvl1pPr>
            <a:lvl2pPr lvl="1" marR="0" algn="l">
              <a:lnSpc>
                <a:spcPct val="100000"/>
              </a:lnSpc>
              <a:spcBef>
                <a:spcPts val="0"/>
              </a:spcBef>
              <a:spcAft>
                <a:spcPts val="0"/>
              </a:spcAft>
              <a:buClr>
                <a:schemeClr val="dk1"/>
              </a:buClr>
              <a:buSzPts val="1000"/>
              <a:buFont typeface="Arial"/>
              <a:buNone/>
              <a:defRPr b="0" i="0" sz="40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Clr>
                <a:schemeClr val="dk1"/>
              </a:buClr>
              <a:buSzPts val="1000"/>
              <a:buFont typeface="Arial"/>
              <a:buNone/>
              <a:defRPr b="0" i="0" sz="40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Clr>
                <a:schemeClr val="dk1"/>
              </a:buClr>
              <a:buSzPts val="1000"/>
              <a:buFont typeface="Arial"/>
              <a:buNone/>
              <a:defRPr b="0" i="0" sz="40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Clr>
                <a:schemeClr val="dk1"/>
              </a:buClr>
              <a:buSzPts val="1000"/>
              <a:buFont typeface="Arial"/>
              <a:buNone/>
              <a:defRPr b="0" i="0" sz="40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Clr>
                <a:schemeClr val="dk1"/>
              </a:buClr>
              <a:buSzPts val="1000"/>
              <a:buFont typeface="Arial"/>
              <a:buNone/>
              <a:defRPr b="0" i="0" sz="40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Clr>
                <a:schemeClr val="dk1"/>
              </a:buClr>
              <a:buSzPts val="1000"/>
              <a:buFont typeface="Arial"/>
              <a:buNone/>
              <a:defRPr b="0" i="0" sz="40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Clr>
                <a:schemeClr val="dk1"/>
              </a:buClr>
              <a:buSzPts val="1000"/>
              <a:buFont typeface="Arial"/>
              <a:buNone/>
              <a:defRPr b="0" i="0" sz="40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Clr>
                <a:schemeClr val="dk1"/>
              </a:buClr>
              <a:buSzPts val="1000"/>
              <a:buFont typeface="Arial"/>
              <a:buNone/>
              <a:defRPr b="0" i="0" sz="4000" u="none" cap="none" strike="noStrike">
                <a:solidFill>
                  <a:schemeClr val="dk1"/>
                </a:solidFill>
                <a:latin typeface="Arial"/>
                <a:ea typeface="Arial"/>
                <a:cs typeface="Arial"/>
                <a:sym typeface="Arial"/>
              </a:defRPr>
            </a:lvl9pPr>
          </a:lstStyle>
          <a:p/>
        </p:txBody>
      </p:sp>
      <p:sp>
        <p:nvSpPr>
          <p:cNvPr id="223" name="Google Shape;223;p41"/>
          <p:cNvSpPr txBox="1"/>
          <p:nvPr>
            <p:ph idx="3" type="body"/>
          </p:nvPr>
        </p:nvSpPr>
        <p:spPr>
          <a:xfrm>
            <a:off x="4572000" y="1843144"/>
            <a:ext cx="4243200" cy="2963400"/>
          </a:xfrm>
          <a:prstGeom prst="rect">
            <a:avLst/>
          </a:prstGeom>
          <a:noFill/>
          <a:ln>
            <a:noFill/>
          </a:ln>
        </p:spPr>
        <p:txBody>
          <a:bodyPr anchorCtr="0" anchor="t" bIns="67225" lIns="67225" spcFirstLastPara="1" rIns="67225" wrap="square" tIns="67225">
            <a:noAutofit/>
          </a:bodyPr>
          <a:lstStyle>
            <a:lvl1pPr indent="-311150" lvl="0" marL="457200" marR="0" algn="l">
              <a:lnSpc>
                <a:spcPct val="100000"/>
              </a:lnSpc>
              <a:spcBef>
                <a:spcPts val="400"/>
              </a:spcBef>
              <a:spcAft>
                <a:spcPts val="0"/>
              </a:spcAft>
              <a:buClr>
                <a:schemeClr val="lt1"/>
              </a:buClr>
              <a:buSzPts val="1300"/>
              <a:buFont typeface="Arial"/>
              <a:buChar char="•"/>
              <a:defRPr b="0" i="0" sz="2000" u="none" cap="none" strike="noStrike">
                <a:solidFill>
                  <a:schemeClr val="lt1"/>
                </a:solidFill>
                <a:latin typeface="Source Sans Pro"/>
                <a:ea typeface="Source Sans Pro"/>
                <a:cs typeface="Source Sans Pro"/>
                <a:sym typeface="Source Sans Pro"/>
              </a:defRPr>
            </a:lvl1pPr>
            <a:lvl2pPr indent="-304800" lvl="1" marL="914400" marR="0" algn="l">
              <a:lnSpc>
                <a:spcPct val="100000"/>
              </a:lnSpc>
              <a:spcBef>
                <a:spcPts val="400"/>
              </a:spcBef>
              <a:spcAft>
                <a:spcPts val="0"/>
              </a:spcAft>
              <a:buClr>
                <a:schemeClr val="lt1"/>
              </a:buClr>
              <a:buSzPts val="1200"/>
              <a:buFont typeface="Merriweather Sans"/>
              <a:buChar char="–"/>
              <a:defRPr b="0" i="0" sz="1800" u="none" cap="none" strike="noStrike">
                <a:solidFill>
                  <a:schemeClr val="lt1"/>
                </a:solidFill>
                <a:latin typeface="Source Sans Pro"/>
                <a:ea typeface="Source Sans Pro"/>
                <a:cs typeface="Source Sans Pro"/>
                <a:sym typeface="Source Sans Pro"/>
              </a:defRPr>
            </a:lvl2pPr>
            <a:lvl3pPr indent="-279400" lvl="2" marL="1371600" marR="0" algn="l">
              <a:lnSpc>
                <a:spcPct val="100000"/>
              </a:lnSpc>
              <a:spcBef>
                <a:spcPts val="300"/>
              </a:spcBef>
              <a:spcAft>
                <a:spcPts val="0"/>
              </a:spcAft>
              <a:buClr>
                <a:schemeClr val="lt1"/>
              </a:buClr>
              <a:buSzPts val="800"/>
              <a:buFont typeface="Arial"/>
              <a:buChar char="•"/>
              <a:defRPr b="0" i="0" sz="1400" u="none" cap="none" strike="noStrike">
                <a:solidFill>
                  <a:schemeClr val="lt1"/>
                </a:solidFill>
                <a:latin typeface="Source Sans Pro"/>
                <a:ea typeface="Source Sans Pro"/>
                <a:cs typeface="Source Sans Pro"/>
                <a:sym typeface="Source Sans Pro"/>
              </a:defRPr>
            </a:lvl3pPr>
            <a:lvl4pPr indent="-279400" lvl="3" marL="1828800" marR="0" algn="l">
              <a:lnSpc>
                <a:spcPct val="100000"/>
              </a:lnSpc>
              <a:spcBef>
                <a:spcPts val="200"/>
              </a:spcBef>
              <a:spcAft>
                <a:spcPts val="0"/>
              </a:spcAft>
              <a:buClr>
                <a:schemeClr val="lt1"/>
              </a:buClr>
              <a:buSzPts val="800"/>
              <a:buFont typeface="Merriweather Sans"/>
              <a:buChar char="–"/>
              <a:defRPr b="0" i="0" sz="1200" u="none" cap="none" strike="noStrike">
                <a:solidFill>
                  <a:schemeClr val="lt1"/>
                </a:solidFill>
                <a:latin typeface="Source Sans Pro"/>
                <a:ea typeface="Source Sans Pro"/>
                <a:cs typeface="Source Sans Pro"/>
                <a:sym typeface="Source Sans Pro"/>
              </a:defRPr>
            </a:lvl4pPr>
            <a:lvl5pPr indent="-273050" lvl="4" marL="2286000" marR="0" algn="l">
              <a:lnSpc>
                <a:spcPct val="100000"/>
              </a:lnSpc>
              <a:spcBef>
                <a:spcPts val="200"/>
              </a:spcBef>
              <a:spcAft>
                <a:spcPts val="0"/>
              </a:spcAft>
              <a:buClr>
                <a:schemeClr val="lt1"/>
              </a:buClr>
              <a:buSzPts val="700"/>
              <a:buFont typeface="Arial"/>
              <a:buChar char="•"/>
              <a:defRPr b="0" i="0" sz="1200" u="none" cap="none" strike="noStrike">
                <a:solidFill>
                  <a:schemeClr val="lt1"/>
                </a:solidFill>
                <a:latin typeface="Source Sans Pro"/>
                <a:ea typeface="Source Sans Pro"/>
                <a:cs typeface="Source Sans Pro"/>
                <a:sym typeface="Source Sans Pro"/>
              </a:defRPr>
            </a:lvl5pPr>
            <a:lvl6pPr indent="-304800" lvl="5" marL="2743200" marR="0" algn="l">
              <a:lnSpc>
                <a:spcPct val="100000"/>
              </a:lnSpc>
              <a:spcBef>
                <a:spcPts val="300"/>
              </a:spcBef>
              <a:spcAft>
                <a:spcPts val="0"/>
              </a:spcAft>
              <a:buClr>
                <a:schemeClr val="dk1"/>
              </a:buClr>
              <a:buSzPts val="1200"/>
              <a:buFont typeface="Arial"/>
              <a:buChar char="•"/>
              <a:defRPr b="0" i="0" sz="1600" u="none" cap="none" strike="noStrike">
                <a:solidFill>
                  <a:schemeClr val="dk1"/>
                </a:solidFill>
                <a:latin typeface="Calibri"/>
                <a:ea typeface="Calibri"/>
                <a:cs typeface="Calibri"/>
                <a:sym typeface="Calibri"/>
              </a:defRPr>
            </a:lvl6pPr>
            <a:lvl7pPr indent="-304800" lvl="6" marL="3200400" marR="0" algn="l">
              <a:lnSpc>
                <a:spcPct val="100000"/>
              </a:lnSpc>
              <a:spcBef>
                <a:spcPts val="300"/>
              </a:spcBef>
              <a:spcAft>
                <a:spcPts val="0"/>
              </a:spcAft>
              <a:buClr>
                <a:schemeClr val="dk1"/>
              </a:buClr>
              <a:buSzPts val="1200"/>
              <a:buFont typeface="Arial"/>
              <a:buChar char="•"/>
              <a:defRPr b="0" i="0" sz="1600" u="none" cap="none" strike="noStrike">
                <a:solidFill>
                  <a:schemeClr val="dk1"/>
                </a:solidFill>
                <a:latin typeface="Calibri"/>
                <a:ea typeface="Calibri"/>
                <a:cs typeface="Calibri"/>
                <a:sym typeface="Calibri"/>
              </a:defRPr>
            </a:lvl7pPr>
            <a:lvl8pPr indent="-304800" lvl="7" marL="3657600" marR="0" algn="l">
              <a:lnSpc>
                <a:spcPct val="100000"/>
              </a:lnSpc>
              <a:spcBef>
                <a:spcPts val="300"/>
              </a:spcBef>
              <a:spcAft>
                <a:spcPts val="0"/>
              </a:spcAft>
              <a:buClr>
                <a:schemeClr val="dk1"/>
              </a:buClr>
              <a:buSzPts val="1200"/>
              <a:buFont typeface="Arial"/>
              <a:buChar char="•"/>
              <a:defRPr b="0" i="0" sz="1600" u="none" cap="none" strike="noStrike">
                <a:solidFill>
                  <a:schemeClr val="dk1"/>
                </a:solidFill>
                <a:latin typeface="Calibri"/>
                <a:ea typeface="Calibri"/>
                <a:cs typeface="Calibri"/>
                <a:sym typeface="Calibri"/>
              </a:defRPr>
            </a:lvl8pPr>
            <a:lvl9pPr indent="-304800" lvl="8" marL="4114800" marR="0" algn="l">
              <a:lnSpc>
                <a:spcPct val="100000"/>
              </a:lnSpc>
              <a:spcBef>
                <a:spcPts val="300"/>
              </a:spcBef>
              <a:spcAft>
                <a:spcPts val="0"/>
              </a:spcAft>
              <a:buClr>
                <a:schemeClr val="dk1"/>
              </a:buClr>
              <a:buSzPts val="1200"/>
              <a:buFont typeface="Arial"/>
              <a:buChar char="•"/>
              <a:defRPr b="0" i="0" sz="1600" u="none" cap="none" strike="noStrike">
                <a:solidFill>
                  <a:schemeClr val="dk1"/>
                </a:solidFill>
                <a:latin typeface="Calibri"/>
                <a:ea typeface="Calibri"/>
                <a:cs typeface="Calibri"/>
                <a:sym typeface="Calibri"/>
              </a:defRPr>
            </a:lvl9pPr>
          </a:lstStyle>
          <a:p/>
        </p:txBody>
      </p:sp>
      <p:sp>
        <p:nvSpPr>
          <p:cNvPr id="224" name="Google Shape;224;p41"/>
          <p:cNvSpPr txBox="1"/>
          <p:nvPr>
            <p:ph idx="4" type="body"/>
          </p:nvPr>
        </p:nvSpPr>
        <p:spPr>
          <a:xfrm>
            <a:off x="254760" y="1843144"/>
            <a:ext cx="4234500" cy="2963400"/>
          </a:xfrm>
          <a:prstGeom prst="rect">
            <a:avLst/>
          </a:prstGeom>
          <a:noFill/>
          <a:ln>
            <a:noFill/>
          </a:ln>
        </p:spPr>
        <p:txBody>
          <a:bodyPr anchorCtr="0" anchor="t" bIns="67225" lIns="67225" spcFirstLastPara="1" rIns="67225" wrap="square" tIns="67225">
            <a:noAutofit/>
          </a:bodyPr>
          <a:lstStyle>
            <a:lvl1pPr indent="-311150" lvl="0" marL="457200" marR="0" algn="l">
              <a:lnSpc>
                <a:spcPct val="100000"/>
              </a:lnSpc>
              <a:spcBef>
                <a:spcPts val="400"/>
              </a:spcBef>
              <a:spcAft>
                <a:spcPts val="0"/>
              </a:spcAft>
              <a:buClr>
                <a:schemeClr val="lt1"/>
              </a:buClr>
              <a:buSzPts val="1300"/>
              <a:buFont typeface="Arial"/>
              <a:buChar char="•"/>
              <a:defRPr b="0" i="0" sz="2000" u="none" cap="none" strike="noStrike">
                <a:solidFill>
                  <a:schemeClr val="lt1"/>
                </a:solidFill>
                <a:latin typeface="Source Sans Pro"/>
                <a:ea typeface="Source Sans Pro"/>
                <a:cs typeface="Source Sans Pro"/>
                <a:sym typeface="Source Sans Pro"/>
              </a:defRPr>
            </a:lvl1pPr>
            <a:lvl2pPr indent="-304800" lvl="1" marL="914400" marR="0" algn="l">
              <a:lnSpc>
                <a:spcPct val="100000"/>
              </a:lnSpc>
              <a:spcBef>
                <a:spcPts val="400"/>
              </a:spcBef>
              <a:spcAft>
                <a:spcPts val="0"/>
              </a:spcAft>
              <a:buClr>
                <a:schemeClr val="lt1"/>
              </a:buClr>
              <a:buSzPts val="1200"/>
              <a:buFont typeface="Merriweather Sans"/>
              <a:buChar char="–"/>
              <a:defRPr b="0" i="0" sz="1800" u="none" cap="none" strike="noStrike">
                <a:solidFill>
                  <a:schemeClr val="lt1"/>
                </a:solidFill>
                <a:latin typeface="Source Sans Pro"/>
                <a:ea typeface="Source Sans Pro"/>
                <a:cs typeface="Source Sans Pro"/>
                <a:sym typeface="Source Sans Pro"/>
              </a:defRPr>
            </a:lvl2pPr>
            <a:lvl3pPr indent="-279400" lvl="2" marL="1371600" marR="0" algn="l">
              <a:lnSpc>
                <a:spcPct val="100000"/>
              </a:lnSpc>
              <a:spcBef>
                <a:spcPts val="300"/>
              </a:spcBef>
              <a:spcAft>
                <a:spcPts val="0"/>
              </a:spcAft>
              <a:buClr>
                <a:schemeClr val="lt1"/>
              </a:buClr>
              <a:buSzPts val="800"/>
              <a:buFont typeface="Arial"/>
              <a:buChar char="•"/>
              <a:defRPr b="0" i="0" sz="1400" u="none" cap="none" strike="noStrike">
                <a:solidFill>
                  <a:schemeClr val="lt1"/>
                </a:solidFill>
                <a:latin typeface="Source Sans Pro"/>
                <a:ea typeface="Source Sans Pro"/>
                <a:cs typeface="Source Sans Pro"/>
                <a:sym typeface="Source Sans Pro"/>
              </a:defRPr>
            </a:lvl3pPr>
            <a:lvl4pPr indent="-279400" lvl="3" marL="1828800" marR="0" algn="l">
              <a:lnSpc>
                <a:spcPct val="100000"/>
              </a:lnSpc>
              <a:spcBef>
                <a:spcPts val="200"/>
              </a:spcBef>
              <a:spcAft>
                <a:spcPts val="0"/>
              </a:spcAft>
              <a:buClr>
                <a:schemeClr val="lt1"/>
              </a:buClr>
              <a:buSzPts val="800"/>
              <a:buFont typeface="Merriweather Sans"/>
              <a:buChar char="–"/>
              <a:defRPr b="0" i="0" sz="1200" u="none" cap="none" strike="noStrike">
                <a:solidFill>
                  <a:schemeClr val="lt1"/>
                </a:solidFill>
                <a:latin typeface="Source Sans Pro"/>
                <a:ea typeface="Source Sans Pro"/>
                <a:cs typeface="Source Sans Pro"/>
                <a:sym typeface="Source Sans Pro"/>
              </a:defRPr>
            </a:lvl4pPr>
            <a:lvl5pPr indent="-273050" lvl="4" marL="2286000" marR="0" algn="l">
              <a:lnSpc>
                <a:spcPct val="100000"/>
              </a:lnSpc>
              <a:spcBef>
                <a:spcPts val="200"/>
              </a:spcBef>
              <a:spcAft>
                <a:spcPts val="0"/>
              </a:spcAft>
              <a:buClr>
                <a:schemeClr val="lt1"/>
              </a:buClr>
              <a:buSzPts val="700"/>
              <a:buFont typeface="Arial"/>
              <a:buChar char="•"/>
              <a:defRPr b="0" i="0" sz="1200" u="none" cap="none" strike="noStrike">
                <a:solidFill>
                  <a:schemeClr val="lt1"/>
                </a:solidFill>
                <a:latin typeface="Source Sans Pro"/>
                <a:ea typeface="Source Sans Pro"/>
                <a:cs typeface="Source Sans Pro"/>
                <a:sym typeface="Source Sans Pro"/>
              </a:defRPr>
            </a:lvl5pPr>
            <a:lvl6pPr indent="-304800" lvl="5" marL="2743200" marR="0" algn="l">
              <a:lnSpc>
                <a:spcPct val="100000"/>
              </a:lnSpc>
              <a:spcBef>
                <a:spcPts val="300"/>
              </a:spcBef>
              <a:spcAft>
                <a:spcPts val="0"/>
              </a:spcAft>
              <a:buClr>
                <a:schemeClr val="dk1"/>
              </a:buClr>
              <a:buSzPts val="1200"/>
              <a:buFont typeface="Arial"/>
              <a:buChar char="•"/>
              <a:defRPr b="0" i="0" sz="1600" u="none" cap="none" strike="noStrike">
                <a:solidFill>
                  <a:schemeClr val="dk1"/>
                </a:solidFill>
                <a:latin typeface="Calibri"/>
                <a:ea typeface="Calibri"/>
                <a:cs typeface="Calibri"/>
                <a:sym typeface="Calibri"/>
              </a:defRPr>
            </a:lvl6pPr>
            <a:lvl7pPr indent="-304800" lvl="6" marL="3200400" marR="0" algn="l">
              <a:lnSpc>
                <a:spcPct val="100000"/>
              </a:lnSpc>
              <a:spcBef>
                <a:spcPts val="300"/>
              </a:spcBef>
              <a:spcAft>
                <a:spcPts val="0"/>
              </a:spcAft>
              <a:buClr>
                <a:schemeClr val="dk1"/>
              </a:buClr>
              <a:buSzPts val="1200"/>
              <a:buFont typeface="Arial"/>
              <a:buChar char="•"/>
              <a:defRPr b="0" i="0" sz="1600" u="none" cap="none" strike="noStrike">
                <a:solidFill>
                  <a:schemeClr val="dk1"/>
                </a:solidFill>
                <a:latin typeface="Calibri"/>
                <a:ea typeface="Calibri"/>
                <a:cs typeface="Calibri"/>
                <a:sym typeface="Calibri"/>
              </a:defRPr>
            </a:lvl7pPr>
            <a:lvl8pPr indent="-304800" lvl="7" marL="3657600" marR="0" algn="l">
              <a:lnSpc>
                <a:spcPct val="100000"/>
              </a:lnSpc>
              <a:spcBef>
                <a:spcPts val="300"/>
              </a:spcBef>
              <a:spcAft>
                <a:spcPts val="0"/>
              </a:spcAft>
              <a:buClr>
                <a:schemeClr val="dk1"/>
              </a:buClr>
              <a:buSzPts val="1200"/>
              <a:buFont typeface="Arial"/>
              <a:buChar char="•"/>
              <a:defRPr b="0" i="0" sz="1600" u="none" cap="none" strike="noStrike">
                <a:solidFill>
                  <a:schemeClr val="dk1"/>
                </a:solidFill>
                <a:latin typeface="Calibri"/>
                <a:ea typeface="Calibri"/>
                <a:cs typeface="Calibri"/>
                <a:sym typeface="Calibri"/>
              </a:defRPr>
            </a:lvl8pPr>
            <a:lvl9pPr indent="-304800" lvl="8" marL="4114800" marR="0" algn="l">
              <a:lnSpc>
                <a:spcPct val="100000"/>
              </a:lnSpc>
              <a:spcBef>
                <a:spcPts val="300"/>
              </a:spcBef>
              <a:spcAft>
                <a:spcPts val="0"/>
              </a:spcAft>
              <a:buClr>
                <a:schemeClr val="dk1"/>
              </a:buClr>
              <a:buSzPts val="1200"/>
              <a:buFont typeface="Arial"/>
              <a:buChar char="•"/>
              <a:defRPr b="0" i="0" sz="1600" u="none" cap="none" strike="noStrike">
                <a:solidFill>
                  <a:schemeClr val="dk1"/>
                </a:solidFill>
                <a:latin typeface="Calibri"/>
                <a:ea typeface="Calibri"/>
                <a:cs typeface="Calibri"/>
                <a:sym typeface="Calibri"/>
              </a:defRPr>
            </a:lvl9pPr>
          </a:lstStyle>
          <a:p/>
        </p:txBody>
      </p:sp>
      <p:pic>
        <p:nvPicPr>
          <p:cNvPr id="225" name="Google Shape;225;p41"/>
          <p:cNvPicPr preferRelativeResize="0"/>
          <p:nvPr/>
        </p:nvPicPr>
        <p:blipFill rotWithShape="1">
          <a:blip r:embed="rId2">
            <a:alphaModFix/>
          </a:blip>
          <a:srcRect b="0" l="0" r="0" t="0"/>
          <a:stretch/>
        </p:blipFill>
        <p:spPr>
          <a:xfrm>
            <a:off x="203867" y="4840370"/>
            <a:ext cx="1050600" cy="178475"/>
          </a:xfrm>
          <a:prstGeom prst="rect">
            <a:avLst/>
          </a:prstGeom>
          <a:noFill/>
          <a:ln>
            <a:noFill/>
          </a:ln>
        </p:spPr>
      </p:pic>
      <p:sp>
        <p:nvSpPr>
          <p:cNvPr id="226" name="Google Shape;226;p41"/>
          <p:cNvSpPr txBox="1"/>
          <p:nvPr>
            <p:ph idx="12" type="sldNum"/>
          </p:nvPr>
        </p:nvSpPr>
        <p:spPr>
          <a:xfrm>
            <a:off x="8507609" y="4749901"/>
            <a:ext cx="548700" cy="393600"/>
          </a:xfrm>
          <a:prstGeom prst="rect">
            <a:avLst/>
          </a:prstGeom>
          <a:noFill/>
          <a:ln>
            <a:noFill/>
          </a:ln>
        </p:spPr>
        <p:txBody>
          <a:bodyPr anchorCtr="0" anchor="t" bIns="67225" lIns="67225" spcFirstLastPara="1" rIns="67225" wrap="square" tIns="67225">
            <a:noAutofit/>
          </a:bodyPr>
          <a:lstStyle>
            <a:lvl1pPr indent="0" lvl="0" marL="0" marR="0" rtl="0" algn="r">
              <a:lnSpc>
                <a:spcPct val="100000"/>
              </a:lnSpc>
              <a:spcBef>
                <a:spcPts val="0"/>
              </a:spcBef>
              <a:spcAft>
                <a:spcPts val="0"/>
              </a:spcAft>
              <a:buClr>
                <a:schemeClr val="lt1"/>
              </a:buClr>
              <a:buSzPts val="1300"/>
              <a:buFont typeface="Source Sans Pro"/>
              <a:buNone/>
              <a:defRPr b="0" i="0" sz="1300" u="none" cap="none" strike="noStrike">
                <a:solidFill>
                  <a:schemeClr val="lt1"/>
                </a:solidFill>
                <a:latin typeface="Source Sans Pro"/>
                <a:ea typeface="Source Sans Pro"/>
                <a:cs typeface="Source Sans Pro"/>
                <a:sym typeface="Source Sans Pro"/>
              </a:defRPr>
            </a:lvl1pPr>
            <a:lvl2pPr indent="0" lvl="1" marL="0" marR="0" rtl="0" algn="r">
              <a:lnSpc>
                <a:spcPct val="100000"/>
              </a:lnSpc>
              <a:spcBef>
                <a:spcPts val="0"/>
              </a:spcBef>
              <a:spcAft>
                <a:spcPts val="0"/>
              </a:spcAft>
              <a:buClr>
                <a:schemeClr val="lt1"/>
              </a:buClr>
              <a:buSzPts val="1300"/>
              <a:buFont typeface="Source Sans Pro"/>
              <a:buNone/>
              <a:defRPr b="0" i="0" sz="1300" u="none" cap="none" strike="noStrike">
                <a:solidFill>
                  <a:schemeClr val="lt1"/>
                </a:solidFill>
                <a:latin typeface="Source Sans Pro"/>
                <a:ea typeface="Source Sans Pro"/>
                <a:cs typeface="Source Sans Pro"/>
                <a:sym typeface="Source Sans Pro"/>
              </a:defRPr>
            </a:lvl2pPr>
            <a:lvl3pPr indent="0" lvl="2" marL="0" marR="0" rtl="0" algn="r">
              <a:lnSpc>
                <a:spcPct val="100000"/>
              </a:lnSpc>
              <a:spcBef>
                <a:spcPts val="0"/>
              </a:spcBef>
              <a:spcAft>
                <a:spcPts val="0"/>
              </a:spcAft>
              <a:buClr>
                <a:schemeClr val="lt1"/>
              </a:buClr>
              <a:buSzPts val="1300"/>
              <a:buFont typeface="Source Sans Pro"/>
              <a:buNone/>
              <a:defRPr b="0" i="0" sz="1300" u="none" cap="none" strike="noStrike">
                <a:solidFill>
                  <a:schemeClr val="lt1"/>
                </a:solidFill>
                <a:latin typeface="Source Sans Pro"/>
                <a:ea typeface="Source Sans Pro"/>
                <a:cs typeface="Source Sans Pro"/>
                <a:sym typeface="Source Sans Pro"/>
              </a:defRPr>
            </a:lvl3pPr>
            <a:lvl4pPr indent="0" lvl="3" marL="0" marR="0" rtl="0" algn="r">
              <a:lnSpc>
                <a:spcPct val="100000"/>
              </a:lnSpc>
              <a:spcBef>
                <a:spcPts val="0"/>
              </a:spcBef>
              <a:spcAft>
                <a:spcPts val="0"/>
              </a:spcAft>
              <a:buClr>
                <a:schemeClr val="lt1"/>
              </a:buClr>
              <a:buSzPts val="1300"/>
              <a:buFont typeface="Source Sans Pro"/>
              <a:buNone/>
              <a:defRPr b="0" i="0" sz="1300" u="none" cap="none" strike="noStrike">
                <a:solidFill>
                  <a:schemeClr val="lt1"/>
                </a:solidFill>
                <a:latin typeface="Source Sans Pro"/>
                <a:ea typeface="Source Sans Pro"/>
                <a:cs typeface="Source Sans Pro"/>
                <a:sym typeface="Source Sans Pro"/>
              </a:defRPr>
            </a:lvl4pPr>
            <a:lvl5pPr indent="0" lvl="4" marL="0" marR="0" rtl="0" algn="r">
              <a:lnSpc>
                <a:spcPct val="100000"/>
              </a:lnSpc>
              <a:spcBef>
                <a:spcPts val="0"/>
              </a:spcBef>
              <a:spcAft>
                <a:spcPts val="0"/>
              </a:spcAft>
              <a:buClr>
                <a:schemeClr val="lt1"/>
              </a:buClr>
              <a:buSzPts val="1300"/>
              <a:buFont typeface="Source Sans Pro"/>
              <a:buNone/>
              <a:defRPr b="0" i="0" sz="1300" u="none" cap="none" strike="noStrike">
                <a:solidFill>
                  <a:schemeClr val="lt1"/>
                </a:solidFill>
                <a:latin typeface="Source Sans Pro"/>
                <a:ea typeface="Source Sans Pro"/>
                <a:cs typeface="Source Sans Pro"/>
                <a:sym typeface="Source Sans Pro"/>
              </a:defRPr>
            </a:lvl5pPr>
            <a:lvl6pPr indent="0" lvl="5" marL="0" marR="0" rtl="0" algn="r">
              <a:lnSpc>
                <a:spcPct val="100000"/>
              </a:lnSpc>
              <a:spcBef>
                <a:spcPts val="0"/>
              </a:spcBef>
              <a:spcAft>
                <a:spcPts val="0"/>
              </a:spcAft>
              <a:buClr>
                <a:schemeClr val="lt1"/>
              </a:buClr>
              <a:buSzPts val="1300"/>
              <a:buFont typeface="Source Sans Pro"/>
              <a:buNone/>
              <a:defRPr b="0" i="0" sz="1300" u="none" cap="none" strike="noStrike">
                <a:solidFill>
                  <a:schemeClr val="lt1"/>
                </a:solidFill>
                <a:latin typeface="Source Sans Pro"/>
                <a:ea typeface="Source Sans Pro"/>
                <a:cs typeface="Source Sans Pro"/>
                <a:sym typeface="Source Sans Pro"/>
              </a:defRPr>
            </a:lvl6pPr>
            <a:lvl7pPr indent="0" lvl="6" marL="0" marR="0" rtl="0" algn="r">
              <a:lnSpc>
                <a:spcPct val="100000"/>
              </a:lnSpc>
              <a:spcBef>
                <a:spcPts val="0"/>
              </a:spcBef>
              <a:spcAft>
                <a:spcPts val="0"/>
              </a:spcAft>
              <a:buClr>
                <a:schemeClr val="lt1"/>
              </a:buClr>
              <a:buSzPts val="1300"/>
              <a:buFont typeface="Source Sans Pro"/>
              <a:buNone/>
              <a:defRPr b="0" i="0" sz="1300" u="none" cap="none" strike="noStrike">
                <a:solidFill>
                  <a:schemeClr val="lt1"/>
                </a:solidFill>
                <a:latin typeface="Source Sans Pro"/>
                <a:ea typeface="Source Sans Pro"/>
                <a:cs typeface="Source Sans Pro"/>
                <a:sym typeface="Source Sans Pro"/>
              </a:defRPr>
            </a:lvl7pPr>
            <a:lvl8pPr indent="0" lvl="7" marL="0" marR="0" rtl="0" algn="r">
              <a:lnSpc>
                <a:spcPct val="100000"/>
              </a:lnSpc>
              <a:spcBef>
                <a:spcPts val="0"/>
              </a:spcBef>
              <a:spcAft>
                <a:spcPts val="0"/>
              </a:spcAft>
              <a:buClr>
                <a:schemeClr val="lt1"/>
              </a:buClr>
              <a:buSzPts val="1300"/>
              <a:buFont typeface="Source Sans Pro"/>
              <a:buNone/>
              <a:defRPr b="0" i="0" sz="1300" u="none" cap="none" strike="noStrike">
                <a:solidFill>
                  <a:schemeClr val="lt1"/>
                </a:solidFill>
                <a:latin typeface="Source Sans Pro"/>
                <a:ea typeface="Source Sans Pro"/>
                <a:cs typeface="Source Sans Pro"/>
                <a:sym typeface="Source Sans Pro"/>
              </a:defRPr>
            </a:lvl8pPr>
            <a:lvl9pPr indent="0" lvl="8" marL="0" marR="0" rtl="0" algn="r">
              <a:lnSpc>
                <a:spcPct val="100000"/>
              </a:lnSpc>
              <a:spcBef>
                <a:spcPts val="0"/>
              </a:spcBef>
              <a:spcAft>
                <a:spcPts val="0"/>
              </a:spcAft>
              <a:buClr>
                <a:schemeClr val="lt1"/>
              </a:buClr>
              <a:buSzPts val="1300"/>
              <a:buFont typeface="Source Sans Pro"/>
              <a:buNone/>
              <a:defRPr b="0" i="0" sz="1300" u="none" cap="none" strike="noStrike">
                <a:solidFill>
                  <a:schemeClr val="lt1"/>
                </a:solidFill>
                <a:latin typeface="Source Sans Pro"/>
                <a:ea typeface="Source Sans Pro"/>
                <a:cs typeface="Source Sans Pro"/>
                <a:sym typeface="Source Sans Pr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el und Inhalt">
  <p:cSld name="1_Titel und Inhalt">
    <p:spTree>
      <p:nvGrpSpPr>
        <p:cNvPr id="227" name="Shape 227"/>
        <p:cNvGrpSpPr/>
        <p:nvPr/>
      </p:nvGrpSpPr>
      <p:grpSpPr>
        <a:xfrm>
          <a:off x="0" y="0"/>
          <a:ext cx="0" cy="0"/>
          <a:chOff x="0" y="0"/>
          <a:chExt cx="0" cy="0"/>
        </a:xfrm>
      </p:grpSpPr>
      <p:sp>
        <p:nvSpPr>
          <p:cNvPr id="228" name="Google Shape;228;p42"/>
          <p:cNvSpPr txBox="1"/>
          <p:nvPr>
            <p:ph type="title"/>
          </p:nvPr>
        </p:nvSpPr>
        <p:spPr>
          <a:xfrm>
            <a:off x="201930" y="217133"/>
            <a:ext cx="8742000" cy="674700"/>
          </a:xfrm>
          <a:prstGeom prst="rect">
            <a:avLst/>
          </a:prstGeom>
          <a:noFill/>
          <a:ln>
            <a:noFill/>
          </a:ln>
        </p:spPr>
        <p:txBody>
          <a:bodyPr anchorCtr="0" anchor="t" bIns="50425" lIns="80675" spcFirstLastPara="1" rIns="80675" wrap="square" tIns="50425">
            <a:noAutofit/>
          </a:bodyPr>
          <a:lstStyle>
            <a:lvl1pPr lvl="0" algn="l">
              <a:lnSpc>
                <a:spcPct val="90000"/>
              </a:lnSpc>
              <a:spcBef>
                <a:spcPts val="0"/>
              </a:spcBef>
              <a:spcAft>
                <a:spcPts val="0"/>
              </a:spcAft>
              <a:buClr>
                <a:schemeClr val="dk1"/>
              </a:buClr>
              <a:buSzPts val="1000"/>
              <a:buFont typeface="Quattrocento Sans"/>
              <a:buNone/>
              <a:defRPr/>
            </a:lvl1pPr>
            <a:lvl2pPr lvl="1" algn="l">
              <a:lnSpc>
                <a:spcPct val="100000"/>
              </a:lnSpc>
              <a:spcBef>
                <a:spcPts val="0"/>
              </a:spcBef>
              <a:spcAft>
                <a:spcPts val="0"/>
              </a:spcAft>
              <a:buSzPts val="800"/>
              <a:buNone/>
              <a:defRPr/>
            </a:lvl2pPr>
            <a:lvl3pPr lvl="2" algn="l">
              <a:lnSpc>
                <a:spcPct val="100000"/>
              </a:lnSpc>
              <a:spcBef>
                <a:spcPts val="0"/>
              </a:spcBef>
              <a:spcAft>
                <a:spcPts val="0"/>
              </a:spcAft>
              <a:buSzPts val="800"/>
              <a:buNone/>
              <a:defRPr/>
            </a:lvl3pPr>
            <a:lvl4pPr lvl="3" algn="l">
              <a:lnSpc>
                <a:spcPct val="100000"/>
              </a:lnSpc>
              <a:spcBef>
                <a:spcPts val="0"/>
              </a:spcBef>
              <a:spcAft>
                <a:spcPts val="0"/>
              </a:spcAft>
              <a:buSzPts val="800"/>
              <a:buNone/>
              <a:defRPr/>
            </a:lvl4pPr>
            <a:lvl5pPr lvl="4" algn="l">
              <a:lnSpc>
                <a:spcPct val="100000"/>
              </a:lnSpc>
              <a:spcBef>
                <a:spcPts val="0"/>
              </a:spcBef>
              <a:spcAft>
                <a:spcPts val="0"/>
              </a:spcAft>
              <a:buSzPts val="800"/>
              <a:buNone/>
              <a:defRPr/>
            </a:lvl5pPr>
            <a:lvl6pPr lvl="5" algn="l">
              <a:lnSpc>
                <a:spcPct val="100000"/>
              </a:lnSpc>
              <a:spcBef>
                <a:spcPts val="0"/>
              </a:spcBef>
              <a:spcAft>
                <a:spcPts val="0"/>
              </a:spcAft>
              <a:buSzPts val="800"/>
              <a:buNone/>
              <a:defRPr/>
            </a:lvl6pPr>
            <a:lvl7pPr lvl="6" algn="l">
              <a:lnSpc>
                <a:spcPct val="100000"/>
              </a:lnSpc>
              <a:spcBef>
                <a:spcPts val="0"/>
              </a:spcBef>
              <a:spcAft>
                <a:spcPts val="0"/>
              </a:spcAft>
              <a:buSzPts val="800"/>
              <a:buNone/>
              <a:defRPr/>
            </a:lvl7pPr>
            <a:lvl8pPr lvl="7" algn="l">
              <a:lnSpc>
                <a:spcPct val="100000"/>
              </a:lnSpc>
              <a:spcBef>
                <a:spcPts val="0"/>
              </a:spcBef>
              <a:spcAft>
                <a:spcPts val="0"/>
              </a:spcAft>
              <a:buSzPts val="800"/>
              <a:buNone/>
              <a:defRPr/>
            </a:lvl8pPr>
            <a:lvl9pPr lvl="8" algn="l">
              <a:lnSpc>
                <a:spcPct val="100000"/>
              </a:lnSpc>
              <a:spcBef>
                <a:spcPts val="0"/>
              </a:spcBef>
              <a:spcAft>
                <a:spcPts val="0"/>
              </a:spcAft>
              <a:buSzPts val="800"/>
              <a:buNone/>
              <a:defRPr/>
            </a:lvl9pPr>
          </a:lstStyle>
          <a:p/>
        </p:txBody>
      </p:sp>
      <p:sp>
        <p:nvSpPr>
          <p:cNvPr id="229" name="Google Shape;229;p42"/>
          <p:cNvSpPr txBox="1"/>
          <p:nvPr>
            <p:ph idx="1" type="body"/>
          </p:nvPr>
        </p:nvSpPr>
        <p:spPr>
          <a:xfrm>
            <a:off x="201977" y="890733"/>
            <a:ext cx="8741100" cy="1541400"/>
          </a:xfrm>
          <a:prstGeom prst="rect">
            <a:avLst/>
          </a:prstGeom>
          <a:noFill/>
          <a:ln>
            <a:noFill/>
          </a:ln>
        </p:spPr>
        <p:txBody>
          <a:bodyPr anchorCtr="0" anchor="t" bIns="50425" lIns="80675" spcFirstLastPara="1" rIns="80675" wrap="square" tIns="50425">
            <a:noAutofit/>
          </a:bodyPr>
          <a:lstStyle>
            <a:lvl1pPr indent="-285750" lvl="0" marL="457200" algn="l">
              <a:lnSpc>
                <a:spcPct val="90000"/>
              </a:lnSpc>
              <a:spcBef>
                <a:spcPts val="300"/>
              </a:spcBef>
              <a:spcAft>
                <a:spcPts val="0"/>
              </a:spcAft>
              <a:buClr>
                <a:schemeClr val="dk1"/>
              </a:buClr>
              <a:buSzPts val="900"/>
              <a:buChar char="•"/>
              <a:defRPr/>
            </a:lvl1pPr>
            <a:lvl2pPr indent="-285750" lvl="1" marL="914400" algn="l">
              <a:lnSpc>
                <a:spcPct val="90000"/>
              </a:lnSpc>
              <a:spcBef>
                <a:spcPts val="300"/>
              </a:spcBef>
              <a:spcAft>
                <a:spcPts val="0"/>
              </a:spcAft>
              <a:buClr>
                <a:schemeClr val="dk1"/>
              </a:buClr>
              <a:buSzPts val="900"/>
              <a:buChar char="•"/>
              <a:defRPr/>
            </a:lvl2pPr>
            <a:lvl3pPr indent="-285750" lvl="2" marL="1371600" algn="l">
              <a:lnSpc>
                <a:spcPct val="90000"/>
              </a:lnSpc>
              <a:spcBef>
                <a:spcPts val="300"/>
              </a:spcBef>
              <a:spcAft>
                <a:spcPts val="0"/>
              </a:spcAft>
              <a:buClr>
                <a:schemeClr val="dk1"/>
              </a:buClr>
              <a:buSzPts val="900"/>
              <a:buChar char="•"/>
              <a:defRPr/>
            </a:lvl3pPr>
            <a:lvl4pPr indent="-285750" lvl="3" marL="1828800" algn="l">
              <a:lnSpc>
                <a:spcPct val="90000"/>
              </a:lnSpc>
              <a:spcBef>
                <a:spcPts val="300"/>
              </a:spcBef>
              <a:spcAft>
                <a:spcPts val="0"/>
              </a:spcAft>
              <a:buClr>
                <a:schemeClr val="dk1"/>
              </a:buClr>
              <a:buSzPts val="900"/>
              <a:buChar char="•"/>
              <a:defRPr/>
            </a:lvl4pPr>
            <a:lvl5pPr indent="-285750" lvl="4" marL="2286000" algn="l">
              <a:lnSpc>
                <a:spcPct val="90000"/>
              </a:lnSpc>
              <a:spcBef>
                <a:spcPts val="300"/>
              </a:spcBef>
              <a:spcAft>
                <a:spcPts val="0"/>
              </a:spcAft>
              <a:buClr>
                <a:schemeClr val="dk1"/>
              </a:buClr>
              <a:buSzPts val="900"/>
              <a:buChar char="•"/>
              <a:defRPr/>
            </a:lvl5pPr>
            <a:lvl6pPr indent="-292100" lvl="5" marL="2743200" algn="l">
              <a:lnSpc>
                <a:spcPct val="100000"/>
              </a:lnSpc>
              <a:spcBef>
                <a:spcPts val="300"/>
              </a:spcBef>
              <a:spcAft>
                <a:spcPts val="0"/>
              </a:spcAft>
              <a:buClr>
                <a:schemeClr val="dk1"/>
              </a:buClr>
              <a:buSzPts val="1000"/>
              <a:buChar char="•"/>
              <a:defRPr/>
            </a:lvl6pPr>
            <a:lvl7pPr indent="-292100" lvl="6" marL="3200400" algn="l">
              <a:lnSpc>
                <a:spcPct val="100000"/>
              </a:lnSpc>
              <a:spcBef>
                <a:spcPts val="300"/>
              </a:spcBef>
              <a:spcAft>
                <a:spcPts val="0"/>
              </a:spcAft>
              <a:buClr>
                <a:schemeClr val="dk1"/>
              </a:buClr>
              <a:buSzPts val="1000"/>
              <a:buChar char="•"/>
              <a:defRPr/>
            </a:lvl7pPr>
            <a:lvl8pPr indent="-292100" lvl="7" marL="3657600" algn="l">
              <a:lnSpc>
                <a:spcPct val="100000"/>
              </a:lnSpc>
              <a:spcBef>
                <a:spcPts val="300"/>
              </a:spcBef>
              <a:spcAft>
                <a:spcPts val="0"/>
              </a:spcAft>
              <a:buClr>
                <a:schemeClr val="dk1"/>
              </a:buClr>
              <a:buSzPts val="1000"/>
              <a:buChar char="•"/>
              <a:defRPr/>
            </a:lvl8pPr>
            <a:lvl9pPr indent="-292100" lvl="8" marL="4114800" algn="l">
              <a:lnSpc>
                <a:spcPct val="100000"/>
              </a:lnSpc>
              <a:spcBef>
                <a:spcPts val="300"/>
              </a:spcBef>
              <a:spcAft>
                <a:spcPts val="0"/>
              </a:spcAft>
              <a:buClr>
                <a:schemeClr val="dk1"/>
              </a:buClr>
              <a:buSzPts val="1000"/>
              <a:buChar char="•"/>
              <a:defRPr/>
            </a:lvl9pPr>
          </a:lstStyle>
          <a:p/>
        </p:txBody>
      </p:sp>
      <p:pic>
        <p:nvPicPr>
          <p:cNvPr id="230" name="Google Shape;230;p42"/>
          <p:cNvPicPr preferRelativeResize="0"/>
          <p:nvPr/>
        </p:nvPicPr>
        <p:blipFill rotWithShape="1">
          <a:blip r:embed="rId2">
            <a:alphaModFix/>
          </a:blip>
          <a:srcRect b="0" l="0" r="0" t="0"/>
          <a:stretch/>
        </p:blipFill>
        <p:spPr>
          <a:xfrm>
            <a:off x="201932" y="4836547"/>
            <a:ext cx="1822568" cy="256431"/>
          </a:xfrm>
          <a:prstGeom prst="rect">
            <a:avLst/>
          </a:prstGeom>
          <a:noFill/>
          <a:ln>
            <a:noFill/>
          </a:ln>
        </p:spPr>
      </p:pic>
    </p:spTree>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ck Graphix">
  <p:cSld name="Black Graphix">
    <p:bg>
      <p:bgPr>
        <a:solidFill>
          <a:schemeClr val="dk1"/>
        </a:solidFill>
      </p:bgPr>
    </p:bg>
    <p:spTree>
      <p:nvGrpSpPr>
        <p:cNvPr id="231" name="Shape 231"/>
        <p:cNvGrpSpPr/>
        <p:nvPr/>
      </p:nvGrpSpPr>
      <p:grpSpPr>
        <a:xfrm>
          <a:off x="0" y="0"/>
          <a:ext cx="0" cy="0"/>
          <a:chOff x="0" y="0"/>
          <a:chExt cx="0" cy="0"/>
        </a:xfrm>
      </p:grpSpPr>
      <p:sp>
        <p:nvSpPr>
          <p:cNvPr id="232" name="Google Shape;232;p43"/>
          <p:cNvSpPr txBox="1"/>
          <p:nvPr>
            <p:ph type="title"/>
          </p:nvPr>
        </p:nvSpPr>
        <p:spPr>
          <a:xfrm>
            <a:off x="271152" y="164829"/>
            <a:ext cx="8615700" cy="412500"/>
          </a:xfrm>
          <a:prstGeom prst="rect">
            <a:avLst/>
          </a:prstGeom>
          <a:noFill/>
          <a:ln>
            <a:noFill/>
          </a:ln>
        </p:spPr>
        <p:txBody>
          <a:bodyPr anchorCtr="0" anchor="t" bIns="50425" lIns="50425" spcFirstLastPara="1" rIns="50425" wrap="square" tIns="50425">
            <a:noAutofit/>
          </a:bodyPr>
          <a:lstStyle>
            <a:lvl1pPr lvl="0" marR="0" algn="ctr">
              <a:lnSpc>
                <a:spcPct val="90000"/>
              </a:lnSpc>
              <a:spcBef>
                <a:spcPts val="600"/>
              </a:spcBef>
              <a:spcAft>
                <a:spcPts val="0"/>
              </a:spcAft>
              <a:buClr>
                <a:srgbClr val="000000"/>
              </a:buClr>
              <a:buSzPts val="800"/>
              <a:buFont typeface="Arial"/>
              <a:buNone/>
              <a:defRPr b="1" i="0" sz="3000" u="none" cap="none" strike="noStrike">
                <a:solidFill>
                  <a:schemeClr val="lt1"/>
                </a:solidFill>
                <a:latin typeface="Source Sans Pro SemiBold"/>
                <a:ea typeface="Source Sans Pro SemiBold"/>
                <a:cs typeface="Source Sans Pro SemiBold"/>
                <a:sym typeface="Source Sans Pro SemiBold"/>
              </a:defRPr>
            </a:lvl1pPr>
            <a:lvl2pPr lvl="1" marR="0" algn="l">
              <a:lnSpc>
                <a:spcPct val="100000"/>
              </a:lnSpc>
              <a:spcBef>
                <a:spcPts val="0"/>
              </a:spcBef>
              <a:spcAft>
                <a:spcPts val="0"/>
              </a:spcAft>
              <a:buClr>
                <a:srgbClr val="000000"/>
              </a:buClr>
              <a:buSzPts val="800"/>
              <a:buFont typeface="Arial"/>
              <a:buNone/>
              <a:defRPr b="0" i="0" sz="40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Clr>
                <a:srgbClr val="000000"/>
              </a:buClr>
              <a:buSzPts val="800"/>
              <a:buFont typeface="Arial"/>
              <a:buNone/>
              <a:defRPr b="0" i="0" sz="40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Clr>
                <a:srgbClr val="000000"/>
              </a:buClr>
              <a:buSzPts val="800"/>
              <a:buFont typeface="Arial"/>
              <a:buNone/>
              <a:defRPr b="0" i="0" sz="40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Clr>
                <a:srgbClr val="000000"/>
              </a:buClr>
              <a:buSzPts val="800"/>
              <a:buFont typeface="Arial"/>
              <a:buNone/>
              <a:defRPr b="0" i="0" sz="40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Clr>
                <a:srgbClr val="000000"/>
              </a:buClr>
              <a:buSzPts val="800"/>
              <a:buFont typeface="Arial"/>
              <a:buNone/>
              <a:defRPr b="0" i="0" sz="40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Clr>
                <a:srgbClr val="000000"/>
              </a:buClr>
              <a:buSzPts val="800"/>
              <a:buFont typeface="Arial"/>
              <a:buNone/>
              <a:defRPr b="0" i="0" sz="40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Clr>
                <a:srgbClr val="000000"/>
              </a:buClr>
              <a:buSzPts val="800"/>
              <a:buFont typeface="Arial"/>
              <a:buNone/>
              <a:defRPr b="0" i="0" sz="40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Clr>
                <a:srgbClr val="000000"/>
              </a:buClr>
              <a:buSzPts val="800"/>
              <a:buFont typeface="Arial"/>
              <a:buNone/>
              <a:defRPr b="0" i="0" sz="4000" u="none" cap="none" strike="noStrike">
                <a:solidFill>
                  <a:schemeClr val="dk1"/>
                </a:solidFill>
                <a:latin typeface="Arial"/>
                <a:ea typeface="Arial"/>
                <a:cs typeface="Arial"/>
                <a:sym typeface="Arial"/>
              </a:defRPr>
            </a:lvl9pPr>
          </a:lstStyle>
          <a:p/>
        </p:txBody>
      </p:sp>
      <p:sp>
        <p:nvSpPr>
          <p:cNvPr id="233" name="Google Shape;233;p43"/>
          <p:cNvSpPr txBox="1"/>
          <p:nvPr>
            <p:ph idx="12" type="sldNum"/>
          </p:nvPr>
        </p:nvSpPr>
        <p:spPr>
          <a:xfrm>
            <a:off x="8815766" y="4834832"/>
            <a:ext cx="257100" cy="222900"/>
          </a:xfrm>
          <a:prstGeom prst="rect">
            <a:avLst/>
          </a:prstGeom>
          <a:noFill/>
          <a:ln>
            <a:noFill/>
          </a:ln>
        </p:spPr>
        <p:txBody>
          <a:bodyPr anchorCtr="0" anchor="b" bIns="25200" lIns="50425" spcFirstLastPara="1" rIns="50425" wrap="square" tIns="25200">
            <a:noAutofit/>
          </a:bodyPr>
          <a:lstStyle>
            <a:lvl1pPr indent="0" lvl="0" marL="0" marR="0" rtl="0" algn="r">
              <a:lnSpc>
                <a:spcPct val="100000"/>
              </a:lnSpc>
              <a:spcBef>
                <a:spcPts val="0"/>
              </a:spcBef>
              <a:spcAft>
                <a:spcPts val="0"/>
              </a:spcAft>
              <a:buClr>
                <a:srgbClr val="000000"/>
              </a:buClr>
              <a:buSzPts val="600"/>
              <a:buFont typeface="Arial"/>
              <a:buNone/>
              <a:defRPr b="0" i="0" sz="8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600"/>
              <a:buFont typeface="Arial"/>
              <a:buNone/>
              <a:defRPr b="0" i="0" sz="8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600"/>
              <a:buFont typeface="Arial"/>
              <a:buNone/>
              <a:defRPr b="0" i="0" sz="8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600"/>
              <a:buFont typeface="Arial"/>
              <a:buNone/>
              <a:defRPr b="0" i="0" sz="8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600"/>
              <a:buFont typeface="Arial"/>
              <a:buNone/>
              <a:defRPr b="0" i="0" sz="8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600"/>
              <a:buFont typeface="Arial"/>
              <a:buNone/>
              <a:defRPr b="0" i="0" sz="8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600"/>
              <a:buFont typeface="Arial"/>
              <a:buNone/>
              <a:defRPr b="0" i="0" sz="8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600"/>
              <a:buFont typeface="Arial"/>
              <a:buNone/>
              <a:defRPr b="0" i="0" sz="8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600"/>
              <a:buFont typeface="Arial"/>
              <a:buNone/>
              <a:defRPr b="0" i="0" sz="8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pic>
        <p:nvPicPr>
          <p:cNvPr id="234" name="Google Shape;234;p43"/>
          <p:cNvPicPr preferRelativeResize="0"/>
          <p:nvPr/>
        </p:nvPicPr>
        <p:blipFill rotWithShape="1">
          <a:blip r:embed="rId2">
            <a:alphaModFix/>
          </a:blip>
          <a:srcRect b="0" l="0" r="0" t="0"/>
          <a:stretch/>
        </p:blipFill>
        <p:spPr>
          <a:xfrm>
            <a:off x="226314" y="4855464"/>
            <a:ext cx="1474471" cy="143998"/>
          </a:xfrm>
          <a:prstGeom prst="rect">
            <a:avLst/>
          </a:prstGeom>
          <a:noFill/>
          <a:ln>
            <a:noFill/>
          </a:ln>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2_Title Slide 1">
    <p:bg>
      <p:bgPr>
        <a:solidFill>
          <a:schemeClr val="lt2"/>
        </a:solidFill>
      </p:bgPr>
    </p:bg>
    <p:spTree>
      <p:nvGrpSpPr>
        <p:cNvPr id="235" name="Shape 235"/>
        <p:cNvGrpSpPr/>
        <p:nvPr/>
      </p:nvGrpSpPr>
      <p:grpSpPr>
        <a:xfrm>
          <a:off x="0" y="0"/>
          <a:ext cx="0" cy="0"/>
          <a:chOff x="0" y="0"/>
          <a:chExt cx="0" cy="0"/>
        </a:xfrm>
      </p:grpSpPr>
      <p:sp>
        <p:nvSpPr>
          <p:cNvPr id="236" name="Google Shape;236;p44"/>
          <p:cNvSpPr txBox="1"/>
          <p:nvPr>
            <p:ph type="title"/>
          </p:nvPr>
        </p:nvSpPr>
        <p:spPr>
          <a:xfrm>
            <a:off x="305092" y="2272496"/>
            <a:ext cx="7222800" cy="1344900"/>
          </a:xfrm>
          <a:prstGeom prst="rect">
            <a:avLst/>
          </a:prstGeom>
          <a:noFill/>
          <a:ln>
            <a:noFill/>
          </a:ln>
        </p:spPr>
        <p:txBody>
          <a:bodyPr anchorCtr="0" anchor="b" bIns="98875" lIns="0" spcFirstLastPara="1" rIns="0" wrap="square" tIns="0">
            <a:noAutofit/>
          </a:bodyPr>
          <a:lstStyle>
            <a:lvl1pPr lvl="0" algn="l">
              <a:lnSpc>
                <a:spcPct val="90000"/>
              </a:lnSpc>
              <a:spcBef>
                <a:spcPts val="0"/>
              </a:spcBef>
              <a:spcAft>
                <a:spcPts val="0"/>
              </a:spcAft>
              <a:buClr>
                <a:schemeClr val="dk2"/>
              </a:buClr>
              <a:buSzPts val="2600"/>
              <a:buFont typeface="Quattrocento Sans"/>
              <a:buNone/>
              <a:defRPr sz="3500" strike="noStrike">
                <a:solidFill>
                  <a:schemeClr val="dk2"/>
                </a:solidFill>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p:txBody>
      </p:sp>
      <p:sp>
        <p:nvSpPr>
          <p:cNvPr id="237" name="Google Shape;237;p44"/>
          <p:cNvSpPr txBox="1"/>
          <p:nvPr>
            <p:ph idx="1" type="body"/>
          </p:nvPr>
        </p:nvSpPr>
        <p:spPr>
          <a:xfrm>
            <a:off x="348631" y="3635745"/>
            <a:ext cx="7202100" cy="558900"/>
          </a:xfrm>
          <a:prstGeom prst="rect">
            <a:avLst/>
          </a:prstGeom>
          <a:noFill/>
          <a:ln>
            <a:noFill/>
          </a:ln>
        </p:spPr>
        <p:txBody>
          <a:bodyPr anchorCtr="0" anchor="t" bIns="49425" lIns="0" spcFirstLastPara="1" rIns="79100" wrap="square" tIns="49425">
            <a:noAutofit/>
          </a:bodyPr>
          <a:lstStyle>
            <a:lvl1pPr indent="-228600" lvl="0" marL="457200" algn="l">
              <a:lnSpc>
                <a:spcPct val="100000"/>
              </a:lnSpc>
              <a:spcBef>
                <a:spcPts val="0"/>
              </a:spcBef>
              <a:spcAft>
                <a:spcPts val="0"/>
              </a:spcAft>
              <a:buClr>
                <a:schemeClr val="dk1"/>
              </a:buClr>
              <a:buSzPts val="900"/>
              <a:buNone/>
              <a:defRPr sz="1300"/>
            </a:lvl1pPr>
            <a:lvl2pPr indent="-228600" lvl="1" marL="914400" algn="l">
              <a:lnSpc>
                <a:spcPct val="100000"/>
              </a:lnSpc>
              <a:spcBef>
                <a:spcPts val="0"/>
              </a:spcBef>
              <a:spcAft>
                <a:spcPts val="0"/>
              </a:spcAft>
              <a:buClr>
                <a:schemeClr val="dk1"/>
              </a:buClr>
              <a:buSzPts val="900"/>
              <a:buNone/>
              <a:defRPr sz="1300"/>
            </a:lvl2pPr>
            <a:lvl3pPr indent="-228600" lvl="2" marL="1371600" algn="l">
              <a:lnSpc>
                <a:spcPct val="100000"/>
              </a:lnSpc>
              <a:spcBef>
                <a:spcPts val="0"/>
              </a:spcBef>
              <a:spcAft>
                <a:spcPts val="0"/>
              </a:spcAft>
              <a:buClr>
                <a:schemeClr val="dk2"/>
              </a:buClr>
              <a:buSzPts val="700"/>
              <a:buNone/>
              <a:defRPr sz="1000"/>
            </a:lvl3pPr>
            <a:lvl4pPr indent="-228600" lvl="3" marL="1828800" algn="l">
              <a:lnSpc>
                <a:spcPct val="100000"/>
              </a:lnSpc>
              <a:spcBef>
                <a:spcPts val="0"/>
              </a:spcBef>
              <a:spcAft>
                <a:spcPts val="0"/>
              </a:spcAft>
              <a:buClr>
                <a:schemeClr val="dk1"/>
              </a:buClr>
              <a:buSzPts val="700"/>
              <a:buNone/>
              <a:defRPr sz="1000"/>
            </a:lvl4pPr>
            <a:lvl5pPr indent="-228600" lvl="4" marL="2286000" algn="l">
              <a:lnSpc>
                <a:spcPct val="100000"/>
              </a:lnSpc>
              <a:spcBef>
                <a:spcPts val="0"/>
              </a:spcBef>
              <a:spcAft>
                <a:spcPts val="0"/>
              </a:spcAft>
              <a:buClr>
                <a:schemeClr val="dk1"/>
              </a:buClr>
              <a:buSzPts val="500"/>
              <a:buNone/>
              <a:defRPr sz="800"/>
            </a:lvl5pPr>
            <a:lvl6pPr indent="-228600" lvl="5" marL="2743200" algn="l">
              <a:lnSpc>
                <a:spcPct val="100000"/>
              </a:lnSpc>
              <a:spcBef>
                <a:spcPts val="300"/>
              </a:spcBef>
              <a:spcAft>
                <a:spcPts val="0"/>
              </a:spcAft>
              <a:buClr>
                <a:schemeClr val="dk1"/>
              </a:buClr>
              <a:buSzPts val="1000"/>
              <a:buNone/>
              <a:defRPr/>
            </a:lvl6pPr>
            <a:lvl7pPr indent="-228600" lvl="6" marL="3200400" algn="l">
              <a:lnSpc>
                <a:spcPct val="100000"/>
              </a:lnSpc>
              <a:spcBef>
                <a:spcPts val="0"/>
              </a:spcBef>
              <a:spcAft>
                <a:spcPts val="0"/>
              </a:spcAft>
              <a:buClr>
                <a:schemeClr val="dk1"/>
              </a:buClr>
              <a:buSzPts val="1000"/>
              <a:buNone/>
              <a:defRPr/>
            </a:lvl7pPr>
            <a:lvl8pPr indent="-292100" lvl="7" marL="3657600" algn="l">
              <a:lnSpc>
                <a:spcPct val="100000"/>
              </a:lnSpc>
              <a:spcBef>
                <a:spcPts val="300"/>
              </a:spcBef>
              <a:spcAft>
                <a:spcPts val="0"/>
              </a:spcAft>
              <a:buClr>
                <a:schemeClr val="dk1"/>
              </a:buClr>
              <a:buSzPts val="1000"/>
              <a:buChar char="•"/>
              <a:defRPr/>
            </a:lvl8pPr>
            <a:lvl9pPr indent="-292100" lvl="8" marL="4114800" algn="l">
              <a:lnSpc>
                <a:spcPct val="100000"/>
              </a:lnSpc>
              <a:spcBef>
                <a:spcPts val="300"/>
              </a:spcBef>
              <a:spcAft>
                <a:spcPts val="0"/>
              </a:spcAft>
              <a:buClr>
                <a:schemeClr val="dk1"/>
              </a:buClr>
              <a:buSzPts val="1000"/>
              <a:buChar char="•"/>
              <a:defRPr/>
            </a:lvl9pPr>
          </a:lstStyle>
          <a:p/>
        </p:txBody>
      </p:sp>
      <p:sp>
        <p:nvSpPr>
          <p:cNvPr id="238" name="Google Shape;238;p44"/>
          <p:cNvSpPr/>
          <p:nvPr/>
        </p:nvSpPr>
        <p:spPr>
          <a:xfrm>
            <a:off x="6200038" y="170737"/>
            <a:ext cx="1561500" cy="652500"/>
          </a:xfrm>
          <a:prstGeom prst="rect">
            <a:avLst/>
          </a:prstGeom>
          <a:solidFill>
            <a:srgbClr val="FFFFFF"/>
          </a:solidFill>
          <a:ln>
            <a:noFill/>
          </a:ln>
        </p:spPr>
        <p:txBody>
          <a:bodyPr anchorCtr="0" anchor="t" bIns="107550" lIns="134450" spcFirstLastPara="1" rIns="134450" wrap="square" tIns="107550">
            <a:noAutofit/>
          </a:bodyPr>
          <a:lstStyle/>
          <a:p>
            <a:pPr indent="0" lvl="0" marL="0" marR="0" rtl="0" algn="ctr">
              <a:lnSpc>
                <a:spcPct val="90000"/>
              </a:lnSpc>
              <a:spcBef>
                <a:spcPts val="0"/>
              </a:spcBef>
              <a:spcAft>
                <a:spcPts val="0"/>
              </a:spcAft>
              <a:buClr>
                <a:schemeClr val="dk1"/>
              </a:buClr>
              <a:buSzPts val="1800"/>
              <a:buFont typeface="Quattrocento Sans"/>
              <a:buNone/>
            </a:pPr>
            <a:r>
              <a:t/>
            </a:r>
            <a:endParaRPr b="0" i="0" sz="1800" u="none" cap="none" strike="noStrike">
              <a:solidFill>
                <a:srgbClr val="FFFFFF"/>
              </a:solidFill>
              <a:latin typeface="Quattrocento Sans"/>
              <a:ea typeface="Quattrocento Sans"/>
              <a:cs typeface="Quattrocento Sans"/>
              <a:sym typeface="Quattrocento Sans"/>
            </a:endParaRPr>
          </a:p>
        </p:txBody>
      </p:sp>
      <p:pic>
        <p:nvPicPr>
          <p:cNvPr id="239" name="Google Shape;239;p44"/>
          <p:cNvPicPr preferRelativeResize="0"/>
          <p:nvPr/>
        </p:nvPicPr>
        <p:blipFill rotWithShape="1">
          <a:blip r:embed="rId2">
            <a:alphaModFix/>
          </a:blip>
          <a:srcRect b="0" l="0" r="0" t="0"/>
          <a:stretch/>
        </p:blipFill>
        <p:spPr>
          <a:xfrm>
            <a:off x="348631" y="396375"/>
            <a:ext cx="1358530" cy="133118"/>
          </a:xfrm>
          <a:prstGeom prst="rect">
            <a:avLst/>
          </a:prstGeom>
          <a:noFill/>
          <a:ln>
            <a:noFill/>
          </a:ln>
        </p:spPr>
      </p:pic>
      <p:sp>
        <p:nvSpPr>
          <p:cNvPr id="240" name="Google Shape;240;p44"/>
          <p:cNvSpPr txBox="1"/>
          <p:nvPr/>
        </p:nvSpPr>
        <p:spPr>
          <a:xfrm>
            <a:off x="7881457" y="222308"/>
            <a:ext cx="1052700" cy="344700"/>
          </a:xfrm>
          <a:prstGeom prst="rect">
            <a:avLst/>
          </a:prstGeom>
          <a:solidFill>
            <a:schemeClr val="lt1"/>
          </a:solidFill>
          <a:ln cap="flat" cmpd="sng" w="9525">
            <a:solidFill>
              <a:schemeClr val="lt1"/>
            </a:solidFill>
            <a:prstDash val="solid"/>
            <a:round/>
            <a:headEnd len="sm" w="sm" type="none"/>
            <a:tailEnd len="sm" w="sm" type="none"/>
          </a:ln>
        </p:spPr>
        <p:txBody>
          <a:bodyPr anchorCtr="0" anchor="t" bIns="33600" lIns="67225" spcFirstLastPara="1" rIns="67225" wrap="square" tIns="336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 Bullet text 1st level color">
  <p:cSld name="Two Column Bullet text 1st level color">
    <p:spTree>
      <p:nvGrpSpPr>
        <p:cNvPr id="241" name="Shape 241"/>
        <p:cNvGrpSpPr/>
        <p:nvPr/>
      </p:nvGrpSpPr>
      <p:grpSpPr>
        <a:xfrm>
          <a:off x="0" y="0"/>
          <a:ext cx="0" cy="0"/>
          <a:chOff x="0" y="0"/>
          <a:chExt cx="0" cy="0"/>
        </a:xfrm>
      </p:grpSpPr>
      <p:sp>
        <p:nvSpPr>
          <p:cNvPr id="242" name="Google Shape;242;p45"/>
          <p:cNvSpPr/>
          <p:nvPr/>
        </p:nvSpPr>
        <p:spPr>
          <a:xfrm rot="-1499635">
            <a:off x="640170" y="2277410"/>
            <a:ext cx="7863495" cy="1036275"/>
          </a:xfrm>
          <a:prstGeom prst="rect">
            <a:avLst/>
          </a:prstGeom>
          <a:solidFill>
            <a:schemeClr val="lt1"/>
          </a:solidFill>
          <a:ln>
            <a:noFill/>
          </a:ln>
        </p:spPr>
        <p:txBody>
          <a:bodyPr anchorCtr="0" anchor="ctr" bIns="34275" lIns="68550" spcFirstLastPara="1" rIns="68550" wrap="square" tIns="34275">
            <a:noAutofit/>
          </a:bodyPr>
          <a:lstStyle/>
          <a:p>
            <a:pPr indent="0" lvl="0" marL="0" marR="0" rtl="0" algn="ctr">
              <a:lnSpc>
                <a:spcPct val="100000"/>
              </a:lnSpc>
              <a:spcBef>
                <a:spcPts val="0"/>
              </a:spcBef>
              <a:spcAft>
                <a:spcPts val="0"/>
              </a:spcAft>
              <a:buClr>
                <a:srgbClr val="D8D8D8"/>
              </a:buClr>
              <a:buSzPts val="5400"/>
              <a:buFont typeface="Quattrocento Sans"/>
              <a:buNone/>
            </a:pPr>
            <a:r>
              <a:rPr b="0" i="0" lang="en" sz="5400" u="none" cap="none" strike="noStrike">
                <a:solidFill>
                  <a:srgbClr val="D8D8D8"/>
                </a:solidFill>
                <a:latin typeface="Quattrocento Sans"/>
                <a:ea typeface="Quattrocento Sans"/>
                <a:cs typeface="Quattrocento Sans"/>
                <a:sym typeface="Quattrocento Sans"/>
              </a:rPr>
              <a:t>Work in Progress </a:t>
            </a:r>
            <a:endParaRPr b="0" i="0" sz="1000" u="none" cap="none" strike="noStrike">
              <a:solidFill>
                <a:schemeClr val="dk1"/>
              </a:solidFill>
              <a:latin typeface="Quattrocento Sans"/>
              <a:ea typeface="Quattrocento Sans"/>
              <a:cs typeface="Quattrocento Sans"/>
              <a:sym typeface="Quattrocento Sans"/>
            </a:endParaRPr>
          </a:p>
        </p:txBody>
      </p:sp>
      <p:sp>
        <p:nvSpPr>
          <p:cNvPr id="243" name="Google Shape;243;p45"/>
          <p:cNvSpPr txBox="1"/>
          <p:nvPr>
            <p:ph type="title"/>
          </p:nvPr>
        </p:nvSpPr>
        <p:spPr>
          <a:xfrm>
            <a:off x="201930" y="217134"/>
            <a:ext cx="8742000" cy="674700"/>
          </a:xfrm>
          <a:prstGeom prst="rect">
            <a:avLst/>
          </a:prstGeom>
          <a:noFill/>
          <a:ln>
            <a:noFill/>
          </a:ln>
        </p:spPr>
        <p:txBody>
          <a:bodyPr anchorCtr="0" anchor="t" bIns="67225" lIns="107575" spcFirstLastPara="1" rIns="107575" wrap="square" tIns="67225">
            <a:noAutofit/>
          </a:bodyPr>
          <a:lstStyle>
            <a:lvl1pPr lvl="0" algn="l">
              <a:lnSpc>
                <a:spcPct val="90000"/>
              </a:lnSpc>
              <a:spcBef>
                <a:spcPts val="0"/>
              </a:spcBef>
              <a:spcAft>
                <a:spcPts val="0"/>
              </a:spcAft>
              <a:buClr>
                <a:schemeClr val="dk2"/>
              </a:buClr>
              <a:buSzPts val="1300"/>
              <a:buFont typeface="Quattrocento Sans"/>
              <a:buNone/>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244" name="Google Shape;244;p45"/>
          <p:cNvSpPr txBox="1"/>
          <p:nvPr>
            <p:ph idx="1" type="body"/>
          </p:nvPr>
        </p:nvSpPr>
        <p:spPr>
          <a:xfrm>
            <a:off x="201932" y="891882"/>
            <a:ext cx="4033800" cy="1783500"/>
          </a:xfrm>
          <a:prstGeom prst="rect">
            <a:avLst/>
          </a:prstGeom>
          <a:noFill/>
          <a:ln>
            <a:noFill/>
          </a:ln>
        </p:spPr>
        <p:txBody>
          <a:bodyPr anchorCtr="0" anchor="t" bIns="67225" lIns="107575" spcFirstLastPara="1" rIns="107575" wrap="square" tIns="67225">
            <a:noAutofit/>
          </a:bodyPr>
          <a:lstStyle>
            <a:lvl1pPr indent="-361950" lvl="0" marL="457200" algn="l">
              <a:lnSpc>
                <a:spcPct val="90000"/>
              </a:lnSpc>
              <a:spcBef>
                <a:spcPts val="900"/>
              </a:spcBef>
              <a:spcAft>
                <a:spcPts val="0"/>
              </a:spcAft>
              <a:buClr>
                <a:schemeClr val="lt2"/>
              </a:buClr>
              <a:buSzPts val="2100"/>
              <a:buFont typeface="Noto Sans Symbols"/>
              <a:buChar char="▪"/>
              <a:defRPr sz="2400">
                <a:solidFill>
                  <a:schemeClr val="lt2"/>
                </a:solidFill>
              </a:defRPr>
            </a:lvl1pPr>
            <a:lvl2pPr indent="-330200" lvl="1" marL="914400" algn="l">
              <a:lnSpc>
                <a:spcPct val="90000"/>
              </a:lnSpc>
              <a:spcBef>
                <a:spcPts val="400"/>
              </a:spcBef>
              <a:spcAft>
                <a:spcPts val="0"/>
              </a:spcAft>
              <a:buClr>
                <a:schemeClr val="dk1"/>
              </a:buClr>
              <a:buSzPts val="1600"/>
              <a:buFont typeface="Noto Sans Symbols"/>
              <a:buChar char="▪"/>
              <a:defRPr sz="1800"/>
            </a:lvl2pPr>
            <a:lvl3pPr indent="-311150" lvl="2" marL="1371600" algn="l">
              <a:lnSpc>
                <a:spcPct val="90000"/>
              </a:lnSpc>
              <a:spcBef>
                <a:spcPts val="300"/>
              </a:spcBef>
              <a:spcAft>
                <a:spcPts val="0"/>
              </a:spcAft>
              <a:buClr>
                <a:schemeClr val="dk2"/>
              </a:buClr>
              <a:buSzPts val="1300"/>
              <a:buFont typeface="Noto Sans Symbols"/>
              <a:buChar char="▪"/>
              <a:defRPr sz="1500"/>
            </a:lvl3pPr>
            <a:lvl4pPr indent="-304800" lvl="3" marL="1828800" algn="l">
              <a:lnSpc>
                <a:spcPct val="90000"/>
              </a:lnSpc>
              <a:spcBef>
                <a:spcPts val="300"/>
              </a:spcBef>
              <a:spcAft>
                <a:spcPts val="0"/>
              </a:spcAft>
              <a:buClr>
                <a:schemeClr val="dk1"/>
              </a:buClr>
              <a:buSzPts val="1200"/>
              <a:buFont typeface="Noto Sans Symbols"/>
              <a:buChar char="▪"/>
              <a:defRPr/>
            </a:lvl4pPr>
            <a:lvl5pPr indent="-304800" lvl="4" marL="2286000" algn="l">
              <a:lnSpc>
                <a:spcPct val="90000"/>
              </a:lnSpc>
              <a:spcBef>
                <a:spcPts val="300"/>
              </a:spcBef>
              <a:spcAft>
                <a:spcPts val="0"/>
              </a:spcAft>
              <a:buClr>
                <a:schemeClr val="dk1"/>
              </a:buClr>
              <a:buSzPts val="1200"/>
              <a:buFont typeface="Noto Sans Symbols"/>
              <a:buChar char="▪"/>
              <a:defRPr/>
            </a:lvl5pPr>
            <a:lvl6pPr indent="-311150" lvl="5" marL="2743200" algn="l">
              <a:lnSpc>
                <a:spcPct val="100000"/>
              </a:lnSpc>
              <a:spcBef>
                <a:spcPts val="300"/>
              </a:spcBef>
              <a:spcAft>
                <a:spcPts val="0"/>
              </a:spcAft>
              <a:buClr>
                <a:schemeClr val="lt1"/>
              </a:buClr>
              <a:buSzPts val="1300"/>
              <a:buChar char="•"/>
              <a:defRPr/>
            </a:lvl6pPr>
            <a:lvl7pPr indent="-311150" lvl="6" marL="3200400" algn="l">
              <a:lnSpc>
                <a:spcPct val="100000"/>
              </a:lnSpc>
              <a:spcBef>
                <a:spcPts val="300"/>
              </a:spcBef>
              <a:spcAft>
                <a:spcPts val="0"/>
              </a:spcAft>
              <a:buClr>
                <a:schemeClr val="lt1"/>
              </a:buClr>
              <a:buSzPts val="1300"/>
              <a:buChar char="•"/>
              <a:defRPr/>
            </a:lvl7pPr>
            <a:lvl8pPr indent="-311150" lvl="7" marL="3657600" algn="l">
              <a:lnSpc>
                <a:spcPct val="100000"/>
              </a:lnSpc>
              <a:spcBef>
                <a:spcPts val="300"/>
              </a:spcBef>
              <a:spcAft>
                <a:spcPts val="0"/>
              </a:spcAft>
              <a:buClr>
                <a:schemeClr val="lt1"/>
              </a:buClr>
              <a:buSzPts val="1300"/>
              <a:buChar char="•"/>
              <a:defRPr/>
            </a:lvl8pPr>
            <a:lvl9pPr indent="-311150" lvl="8" marL="4114800" algn="l">
              <a:lnSpc>
                <a:spcPct val="100000"/>
              </a:lnSpc>
              <a:spcBef>
                <a:spcPts val="300"/>
              </a:spcBef>
              <a:spcAft>
                <a:spcPts val="0"/>
              </a:spcAft>
              <a:buClr>
                <a:schemeClr val="lt1"/>
              </a:buClr>
              <a:buSzPts val="1300"/>
              <a:buChar char="•"/>
              <a:defRPr/>
            </a:lvl9pPr>
          </a:lstStyle>
          <a:p/>
        </p:txBody>
      </p:sp>
      <p:sp>
        <p:nvSpPr>
          <p:cNvPr id="245" name="Google Shape;245;p45"/>
          <p:cNvSpPr txBox="1"/>
          <p:nvPr>
            <p:ph idx="2" type="body"/>
          </p:nvPr>
        </p:nvSpPr>
        <p:spPr>
          <a:xfrm>
            <a:off x="4908162" y="891882"/>
            <a:ext cx="4033800" cy="1783500"/>
          </a:xfrm>
          <a:prstGeom prst="rect">
            <a:avLst/>
          </a:prstGeom>
          <a:noFill/>
          <a:ln>
            <a:noFill/>
          </a:ln>
        </p:spPr>
        <p:txBody>
          <a:bodyPr anchorCtr="0" anchor="t" bIns="67225" lIns="107575" spcFirstLastPara="1" rIns="107575" wrap="square" tIns="67225">
            <a:noAutofit/>
          </a:bodyPr>
          <a:lstStyle>
            <a:lvl1pPr indent="-361950" lvl="0" marL="457200" algn="l">
              <a:lnSpc>
                <a:spcPct val="90000"/>
              </a:lnSpc>
              <a:spcBef>
                <a:spcPts val="900"/>
              </a:spcBef>
              <a:spcAft>
                <a:spcPts val="0"/>
              </a:spcAft>
              <a:buClr>
                <a:schemeClr val="lt2"/>
              </a:buClr>
              <a:buSzPts val="2100"/>
              <a:buFont typeface="Noto Sans Symbols"/>
              <a:buChar char="▪"/>
              <a:defRPr sz="2400">
                <a:solidFill>
                  <a:schemeClr val="lt2"/>
                </a:solidFill>
              </a:defRPr>
            </a:lvl1pPr>
            <a:lvl2pPr indent="-330200" lvl="1" marL="914400" algn="l">
              <a:lnSpc>
                <a:spcPct val="90000"/>
              </a:lnSpc>
              <a:spcBef>
                <a:spcPts val="400"/>
              </a:spcBef>
              <a:spcAft>
                <a:spcPts val="0"/>
              </a:spcAft>
              <a:buClr>
                <a:schemeClr val="dk1"/>
              </a:buClr>
              <a:buSzPts val="1600"/>
              <a:buFont typeface="Noto Sans Symbols"/>
              <a:buChar char="▪"/>
              <a:defRPr sz="1800"/>
            </a:lvl2pPr>
            <a:lvl3pPr indent="-311150" lvl="2" marL="1371600" algn="l">
              <a:lnSpc>
                <a:spcPct val="90000"/>
              </a:lnSpc>
              <a:spcBef>
                <a:spcPts val="300"/>
              </a:spcBef>
              <a:spcAft>
                <a:spcPts val="0"/>
              </a:spcAft>
              <a:buClr>
                <a:schemeClr val="dk2"/>
              </a:buClr>
              <a:buSzPts val="1300"/>
              <a:buFont typeface="Noto Sans Symbols"/>
              <a:buChar char="▪"/>
              <a:defRPr sz="1500"/>
            </a:lvl3pPr>
            <a:lvl4pPr indent="-304800" lvl="3" marL="1828800" algn="l">
              <a:lnSpc>
                <a:spcPct val="90000"/>
              </a:lnSpc>
              <a:spcBef>
                <a:spcPts val="300"/>
              </a:spcBef>
              <a:spcAft>
                <a:spcPts val="0"/>
              </a:spcAft>
              <a:buClr>
                <a:schemeClr val="dk1"/>
              </a:buClr>
              <a:buSzPts val="1200"/>
              <a:buFont typeface="Noto Sans Symbols"/>
              <a:buChar char="▪"/>
              <a:defRPr/>
            </a:lvl4pPr>
            <a:lvl5pPr indent="-304800" lvl="4" marL="2286000" algn="l">
              <a:lnSpc>
                <a:spcPct val="90000"/>
              </a:lnSpc>
              <a:spcBef>
                <a:spcPts val="300"/>
              </a:spcBef>
              <a:spcAft>
                <a:spcPts val="0"/>
              </a:spcAft>
              <a:buClr>
                <a:schemeClr val="dk1"/>
              </a:buClr>
              <a:buSzPts val="1200"/>
              <a:buFont typeface="Noto Sans Symbols"/>
              <a:buChar char="▪"/>
              <a:defRPr/>
            </a:lvl5pPr>
            <a:lvl6pPr indent="-311150" lvl="5" marL="2743200" algn="l">
              <a:lnSpc>
                <a:spcPct val="100000"/>
              </a:lnSpc>
              <a:spcBef>
                <a:spcPts val="300"/>
              </a:spcBef>
              <a:spcAft>
                <a:spcPts val="0"/>
              </a:spcAft>
              <a:buClr>
                <a:schemeClr val="lt1"/>
              </a:buClr>
              <a:buSzPts val="1300"/>
              <a:buChar char="•"/>
              <a:defRPr/>
            </a:lvl6pPr>
            <a:lvl7pPr indent="-311150" lvl="6" marL="3200400" algn="l">
              <a:lnSpc>
                <a:spcPct val="100000"/>
              </a:lnSpc>
              <a:spcBef>
                <a:spcPts val="300"/>
              </a:spcBef>
              <a:spcAft>
                <a:spcPts val="0"/>
              </a:spcAft>
              <a:buClr>
                <a:schemeClr val="lt1"/>
              </a:buClr>
              <a:buSzPts val="1300"/>
              <a:buChar char="•"/>
              <a:defRPr/>
            </a:lvl7pPr>
            <a:lvl8pPr indent="-311150" lvl="7" marL="3657600" algn="l">
              <a:lnSpc>
                <a:spcPct val="100000"/>
              </a:lnSpc>
              <a:spcBef>
                <a:spcPts val="300"/>
              </a:spcBef>
              <a:spcAft>
                <a:spcPts val="0"/>
              </a:spcAft>
              <a:buClr>
                <a:schemeClr val="lt1"/>
              </a:buClr>
              <a:buSzPts val="1300"/>
              <a:buChar char="•"/>
              <a:defRPr/>
            </a:lvl8pPr>
            <a:lvl9pPr indent="-311150" lvl="8" marL="4114800" algn="l">
              <a:lnSpc>
                <a:spcPct val="100000"/>
              </a:lnSpc>
              <a:spcBef>
                <a:spcPts val="300"/>
              </a:spcBef>
              <a:spcAft>
                <a:spcPts val="0"/>
              </a:spcAft>
              <a:buClr>
                <a:schemeClr val="lt1"/>
              </a:buClr>
              <a:buSzPts val="1300"/>
              <a:buChar char="•"/>
              <a:defRPr/>
            </a:lvl9pPr>
          </a:lstStyle>
          <a:p/>
        </p:txBody>
      </p:sp>
    </p:spTree>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LL MAIN DECK SLIDES">
  <p:cSld name="ALL MAIN DECK SLIDES">
    <p:spTree>
      <p:nvGrpSpPr>
        <p:cNvPr id="246" name="Shape 246"/>
        <p:cNvGrpSpPr/>
        <p:nvPr/>
      </p:nvGrpSpPr>
      <p:grpSpPr>
        <a:xfrm>
          <a:off x="0" y="0"/>
          <a:ext cx="0" cy="0"/>
          <a:chOff x="0" y="0"/>
          <a:chExt cx="0" cy="0"/>
        </a:xfrm>
      </p:grpSpPr>
      <p:sp>
        <p:nvSpPr>
          <p:cNvPr id="247" name="Google Shape;247;p46"/>
          <p:cNvSpPr txBox="1"/>
          <p:nvPr>
            <p:ph idx="12" type="sldNum"/>
          </p:nvPr>
        </p:nvSpPr>
        <p:spPr>
          <a:xfrm>
            <a:off x="7086600" y="4972050"/>
            <a:ext cx="2057400" cy="171600"/>
          </a:xfrm>
          <a:prstGeom prst="rect">
            <a:avLst/>
          </a:prstGeom>
          <a:noFill/>
          <a:ln>
            <a:noFill/>
          </a:ln>
        </p:spPr>
        <p:txBody>
          <a:bodyPr anchorCtr="0" anchor="b" bIns="18525" lIns="37075" spcFirstLastPara="1" rIns="37075" wrap="square" tIns="18525">
            <a:noAutofit/>
          </a:bodyPr>
          <a:lstStyle>
            <a:lvl1pPr indent="0" lvl="0" marL="0" marR="0" rtl="0" algn="r">
              <a:lnSpc>
                <a:spcPct val="100000"/>
              </a:lnSpc>
              <a:spcBef>
                <a:spcPts val="0"/>
              </a:spcBef>
              <a:spcAft>
                <a:spcPts val="0"/>
              </a:spcAft>
              <a:buClr>
                <a:schemeClr val="dk1"/>
              </a:buClr>
              <a:buSzPts val="600"/>
              <a:buFont typeface="Quattrocento Sans"/>
              <a:buNone/>
              <a:defRPr b="0" i="0" sz="800" u="none" cap="none" strike="noStrike">
                <a:solidFill>
                  <a:schemeClr val="dk1"/>
                </a:solidFill>
                <a:latin typeface="Quattrocento Sans"/>
                <a:ea typeface="Quattrocento Sans"/>
                <a:cs typeface="Quattrocento Sans"/>
                <a:sym typeface="Quattrocento Sans"/>
              </a:defRPr>
            </a:lvl1pPr>
            <a:lvl2pPr indent="0" lvl="1" marL="0" marR="0" rtl="0" algn="r">
              <a:lnSpc>
                <a:spcPct val="100000"/>
              </a:lnSpc>
              <a:spcBef>
                <a:spcPts val="0"/>
              </a:spcBef>
              <a:spcAft>
                <a:spcPts val="0"/>
              </a:spcAft>
              <a:buClr>
                <a:schemeClr val="dk1"/>
              </a:buClr>
              <a:buSzPts val="600"/>
              <a:buFont typeface="Quattrocento Sans"/>
              <a:buNone/>
              <a:defRPr b="0" i="0" sz="800" u="none" cap="none" strike="noStrike">
                <a:solidFill>
                  <a:schemeClr val="dk1"/>
                </a:solidFill>
                <a:latin typeface="Quattrocento Sans"/>
                <a:ea typeface="Quattrocento Sans"/>
                <a:cs typeface="Quattrocento Sans"/>
                <a:sym typeface="Quattrocento Sans"/>
              </a:defRPr>
            </a:lvl2pPr>
            <a:lvl3pPr indent="0" lvl="2" marL="0" marR="0" rtl="0" algn="r">
              <a:lnSpc>
                <a:spcPct val="100000"/>
              </a:lnSpc>
              <a:spcBef>
                <a:spcPts val="0"/>
              </a:spcBef>
              <a:spcAft>
                <a:spcPts val="0"/>
              </a:spcAft>
              <a:buClr>
                <a:schemeClr val="dk1"/>
              </a:buClr>
              <a:buSzPts val="600"/>
              <a:buFont typeface="Quattrocento Sans"/>
              <a:buNone/>
              <a:defRPr b="0" i="0" sz="800" u="none" cap="none" strike="noStrike">
                <a:solidFill>
                  <a:schemeClr val="dk1"/>
                </a:solidFill>
                <a:latin typeface="Quattrocento Sans"/>
                <a:ea typeface="Quattrocento Sans"/>
                <a:cs typeface="Quattrocento Sans"/>
                <a:sym typeface="Quattrocento Sans"/>
              </a:defRPr>
            </a:lvl3pPr>
            <a:lvl4pPr indent="0" lvl="3" marL="0" marR="0" rtl="0" algn="r">
              <a:lnSpc>
                <a:spcPct val="100000"/>
              </a:lnSpc>
              <a:spcBef>
                <a:spcPts val="0"/>
              </a:spcBef>
              <a:spcAft>
                <a:spcPts val="0"/>
              </a:spcAft>
              <a:buClr>
                <a:schemeClr val="dk1"/>
              </a:buClr>
              <a:buSzPts val="600"/>
              <a:buFont typeface="Quattrocento Sans"/>
              <a:buNone/>
              <a:defRPr b="0" i="0" sz="800" u="none" cap="none" strike="noStrike">
                <a:solidFill>
                  <a:schemeClr val="dk1"/>
                </a:solidFill>
                <a:latin typeface="Quattrocento Sans"/>
                <a:ea typeface="Quattrocento Sans"/>
                <a:cs typeface="Quattrocento Sans"/>
                <a:sym typeface="Quattrocento Sans"/>
              </a:defRPr>
            </a:lvl4pPr>
            <a:lvl5pPr indent="0" lvl="4" marL="0" marR="0" rtl="0" algn="r">
              <a:lnSpc>
                <a:spcPct val="100000"/>
              </a:lnSpc>
              <a:spcBef>
                <a:spcPts val="0"/>
              </a:spcBef>
              <a:spcAft>
                <a:spcPts val="0"/>
              </a:spcAft>
              <a:buClr>
                <a:schemeClr val="dk1"/>
              </a:buClr>
              <a:buSzPts val="600"/>
              <a:buFont typeface="Quattrocento Sans"/>
              <a:buNone/>
              <a:defRPr b="0" i="0" sz="800" u="none" cap="none" strike="noStrike">
                <a:solidFill>
                  <a:schemeClr val="dk1"/>
                </a:solidFill>
                <a:latin typeface="Quattrocento Sans"/>
                <a:ea typeface="Quattrocento Sans"/>
                <a:cs typeface="Quattrocento Sans"/>
                <a:sym typeface="Quattrocento Sans"/>
              </a:defRPr>
            </a:lvl5pPr>
            <a:lvl6pPr indent="0" lvl="5" marL="0" marR="0" rtl="0" algn="r">
              <a:lnSpc>
                <a:spcPct val="100000"/>
              </a:lnSpc>
              <a:spcBef>
                <a:spcPts val="0"/>
              </a:spcBef>
              <a:spcAft>
                <a:spcPts val="0"/>
              </a:spcAft>
              <a:buClr>
                <a:schemeClr val="dk1"/>
              </a:buClr>
              <a:buSzPts val="600"/>
              <a:buFont typeface="Quattrocento Sans"/>
              <a:buNone/>
              <a:defRPr b="0" i="0" sz="800" u="none" cap="none" strike="noStrike">
                <a:solidFill>
                  <a:schemeClr val="dk1"/>
                </a:solidFill>
                <a:latin typeface="Quattrocento Sans"/>
                <a:ea typeface="Quattrocento Sans"/>
                <a:cs typeface="Quattrocento Sans"/>
                <a:sym typeface="Quattrocento Sans"/>
              </a:defRPr>
            </a:lvl6pPr>
            <a:lvl7pPr indent="0" lvl="6" marL="0" marR="0" rtl="0" algn="r">
              <a:lnSpc>
                <a:spcPct val="100000"/>
              </a:lnSpc>
              <a:spcBef>
                <a:spcPts val="0"/>
              </a:spcBef>
              <a:spcAft>
                <a:spcPts val="0"/>
              </a:spcAft>
              <a:buClr>
                <a:schemeClr val="dk1"/>
              </a:buClr>
              <a:buSzPts val="600"/>
              <a:buFont typeface="Quattrocento Sans"/>
              <a:buNone/>
              <a:defRPr b="0" i="0" sz="800" u="none" cap="none" strike="noStrike">
                <a:solidFill>
                  <a:schemeClr val="dk1"/>
                </a:solidFill>
                <a:latin typeface="Quattrocento Sans"/>
                <a:ea typeface="Quattrocento Sans"/>
                <a:cs typeface="Quattrocento Sans"/>
                <a:sym typeface="Quattrocento Sans"/>
              </a:defRPr>
            </a:lvl7pPr>
            <a:lvl8pPr indent="0" lvl="7" marL="0" marR="0" rtl="0" algn="r">
              <a:lnSpc>
                <a:spcPct val="100000"/>
              </a:lnSpc>
              <a:spcBef>
                <a:spcPts val="0"/>
              </a:spcBef>
              <a:spcAft>
                <a:spcPts val="0"/>
              </a:spcAft>
              <a:buClr>
                <a:schemeClr val="dk1"/>
              </a:buClr>
              <a:buSzPts val="600"/>
              <a:buFont typeface="Quattrocento Sans"/>
              <a:buNone/>
              <a:defRPr b="0" i="0" sz="800" u="none" cap="none" strike="noStrike">
                <a:solidFill>
                  <a:schemeClr val="dk1"/>
                </a:solidFill>
                <a:latin typeface="Quattrocento Sans"/>
                <a:ea typeface="Quattrocento Sans"/>
                <a:cs typeface="Quattrocento Sans"/>
                <a:sym typeface="Quattrocento Sans"/>
              </a:defRPr>
            </a:lvl8pPr>
            <a:lvl9pPr indent="0" lvl="8" marL="0" marR="0" rtl="0" algn="r">
              <a:lnSpc>
                <a:spcPct val="100000"/>
              </a:lnSpc>
              <a:spcBef>
                <a:spcPts val="0"/>
              </a:spcBef>
              <a:spcAft>
                <a:spcPts val="0"/>
              </a:spcAft>
              <a:buClr>
                <a:schemeClr val="dk1"/>
              </a:buClr>
              <a:buSzPts val="600"/>
              <a:buFont typeface="Quattrocento Sans"/>
              <a:buNone/>
              <a:defRPr b="0" i="0" sz="800" u="none" cap="none" strike="noStrike">
                <a:solidFill>
                  <a:schemeClr val="dk1"/>
                </a:solidFill>
                <a:latin typeface="Quattrocento Sans"/>
                <a:ea typeface="Quattrocento Sans"/>
                <a:cs typeface="Quattrocento Sans"/>
                <a:sym typeface="Quattrocento Sans"/>
              </a:defRPr>
            </a:lvl9pPr>
          </a:lstStyle>
          <a:p>
            <a:pPr indent="0" lvl="0" marL="0" rtl="0" algn="r">
              <a:spcBef>
                <a:spcPts val="0"/>
              </a:spcBef>
              <a:spcAft>
                <a:spcPts val="0"/>
              </a:spcAft>
              <a:buNone/>
            </a:pPr>
            <a:fld id="{00000000-1234-1234-1234-123412341234}" type="slidenum">
              <a:rPr lang="en"/>
              <a:t>‹#›</a:t>
            </a:fld>
            <a:endParaRPr/>
          </a:p>
        </p:txBody>
      </p:sp>
      <p:sp>
        <p:nvSpPr>
          <p:cNvPr id="248" name="Google Shape;248;p46"/>
          <p:cNvSpPr txBox="1"/>
          <p:nvPr/>
        </p:nvSpPr>
        <p:spPr>
          <a:xfrm>
            <a:off x="3970195" y="5026564"/>
            <a:ext cx="1465500" cy="6240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Clr>
                <a:srgbClr val="505050"/>
              </a:buClr>
              <a:buSzPts val="400"/>
              <a:buFont typeface="Quattrocento Sans"/>
              <a:buNone/>
            </a:pPr>
            <a:r>
              <a:rPr b="0" i="0" lang="en" sz="500" u="none" cap="none" strike="noStrike">
                <a:solidFill>
                  <a:srgbClr val="505050"/>
                </a:solidFill>
                <a:latin typeface="Quattrocento Sans"/>
                <a:ea typeface="Quattrocento Sans"/>
                <a:cs typeface="Quattrocento Sans"/>
                <a:sym typeface="Quattrocento Sans"/>
              </a:rPr>
              <a:t>MICROSOFT CONFIDENTIAL / </a:t>
            </a:r>
            <a:r>
              <a:rPr b="1" i="0" lang="en" sz="500" u="none" cap="none" strike="noStrike">
                <a:solidFill>
                  <a:srgbClr val="505050"/>
                </a:solidFill>
                <a:latin typeface="Quattrocento Sans"/>
                <a:ea typeface="Quattrocento Sans"/>
                <a:cs typeface="Quattrocento Sans"/>
                <a:sym typeface="Quattrocento Sans"/>
              </a:rPr>
              <a:t>FOR INTERNAL USE</a:t>
            </a:r>
            <a:r>
              <a:rPr b="0" i="0" lang="en" sz="500" u="none" cap="none" strike="noStrike">
                <a:solidFill>
                  <a:srgbClr val="505050"/>
                </a:solidFill>
                <a:latin typeface="Quattrocento Sans"/>
                <a:ea typeface="Quattrocento Sans"/>
                <a:cs typeface="Quattrocento Sans"/>
                <a:sym typeface="Quattrocento Sans"/>
              </a:rPr>
              <a:t> ONLY</a:t>
            </a:r>
            <a:endParaRPr b="0" i="0" sz="1100" u="none" cap="none" strike="noStrike">
              <a:solidFill>
                <a:schemeClr val="dk1"/>
              </a:solidFill>
              <a:latin typeface="Quattrocento Sans"/>
              <a:ea typeface="Quattrocento Sans"/>
              <a:cs typeface="Quattrocento Sans"/>
              <a:sym typeface="Quattrocento Sans"/>
            </a:endParaRPr>
          </a:p>
        </p:txBody>
      </p:sp>
      <p:sp>
        <p:nvSpPr>
          <p:cNvPr id="249" name="Google Shape;249;p46"/>
          <p:cNvSpPr txBox="1"/>
          <p:nvPr>
            <p:ph idx="1" type="body"/>
          </p:nvPr>
        </p:nvSpPr>
        <p:spPr>
          <a:xfrm>
            <a:off x="6756400" y="98405"/>
            <a:ext cx="2253000" cy="259800"/>
          </a:xfrm>
          <a:prstGeom prst="rect">
            <a:avLst/>
          </a:prstGeom>
          <a:noFill/>
          <a:ln>
            <a:noFill/>
          </a:ln>
        </p:spPr>
        <p:txBody>
          <a:bodyPr anchorCtr="0" anchor="t" bIns="18525" lIns="37075" spcFirstLastPara="1" rIns="37075" wrap="square" tIns="18525">
            <a:noAutofit/>
          </a:bodyPr>
          <a:lstStyle>
            <a:lvl1pPr indent="-228600" lvl="0" marL="457200" algn="r">
              <a:lnSpc>
                <a:spcPct val="90000"/>
              </a:lnSpc>
              <a:spcBef>
                <a:spcPts val="800"/>
              </a:spcBef>
              <a:spcAft>
                <a:spcPts val="0"/>
              </a:spcAft>
              <a:buClr>
                <a:schemeClr val="dk1"/>
              </a:buClr>
              <a:buSzPts val="700"/>
              <a:buNone/>
              <a:defRPr sz="1400">
                <a:latin typeface="Quattrocento Sans"/>
                <a:ea typeface="Quattrocento Sans"/>
                <a:cs typeface="Quattrocento Sans"/>
                <a:sym typeface="Quattrocento Sans"/>
              </a:defRPr>
            </a:lvl1pPr>
            <a:lvl2pPr indent="-273050" lvl="1" marL="914400" algn="l">
              <a:lnSpc>
                <a:spcPct val="90000"/>
              </a:lnSpc>
              <a:spcBef>
                <a:spcPts val="400"/>
              </a:spcBef>
              <a:spcAft>
                <a:spcPts val="0"/>
              </a:spcAft>
              <a:buClr>
                <a:schemeClr val="dk1"/>
              </a:buClr>
              <a:buSzPts val="700"/>
              <a:buChar char="•"/>
              <a:defRPr/>
            </a:lvl2pPr>
            <a:lvl3pPr indent="-273050" lvl="2" marL="1371600" algn="l">
              <a:lnSpc>
                <a:spcPct val="90000"/>
              </a:lnSpc>
              <a:spcBef>
                <a:spcPts val="400"/>
              </a:spcBef>
              <a:spcAft>
                <a:spcPts val="0"/>
              </a:spcAft>
              <a:buClr>
                <a:schemeClr val="dk1"/>
              </a:buClr>
              <a:buSzPts val="700"/>
              <a:buChar char="•"/>
              <a:defRPr/>
            </a:lvl3pPr>
            <a:lvl4pPr indent="-273050" lvl="3" marL="1828800" algn="l">
              <a:lnSpc>
                <a:spcPct val="90000"/>
              </a:lnSpc>
              <a:spcBef>
                <a:spcPts val="400"/>
              </a:spcBef>
              <a:spcAft>
                <a:spcPts val="0"/>
              </a:spcAft>
              <a:buClr>
                <a:schemeClr val="dk1"/>
              </a:buClr>
              <a:buSzPts val="700"/>
              <a:buChar char="•"/>
              <a:defRPr/>
            </a:lvl4pPr>
            <a:lvl5pPr indent="-273050" lvl="4" marL="2286000" algn="l">
              <a:lnSpc>
                <a:spcPct val="90000"/>
              </a:lnSpc>
              <a:spcBef>
                <a:spcPts val="400"/>
              </a:spcBef>
              <a:spcAft>
                <a:spcPts val="0"/>
              </a:spcAft>
              <a:buClr>
                <a:schemeClr val="dk1"/>
              </a:buClr>
              <a:buSzPts val="700"/>
              <a:buChar char="•"/>
              <a:defRPr/>
            </a:lvl5pPr>
            <a:lvl6pPr indent="-273050" lvl="5" marL="2743200" algn="l">
              <a:lnSpc>
                <a:spcPct val="90000"/>
              </a:lnSpc>
              <a:spcBef>
                <a:spcPts val="400"/>
              </a:spcBef>
              <a:spcAft>
                <a:spcPts val="0"/>
              </a:spcAft>
              <a:buClr>
                <a:schemeClr val="dk1"/>
              </a:buClr>
              <a:buSzPts val="700"/>
              <a:buChar char="•"/>
              <a:defRPr/>
            </a:lvl6pPr>
            <a:lvl7pPr indent="-273050" lvl="6" marL="3200400" algn="l">
              <a:lnSpc>
                <a:spcPct val="90000"/>
              </a:lnSpc>
              <a:spcBef>
                <a:spcPts val="400"/>
              </a:spcBef>
              <a:spcAft>
                <a:spcPts val="0"/>
              </a:spcAft>
              <a:buClr>
                <a:schemeClr val="dk1"/>
              </a:buClr>
              <a:buSzPts val="700"/>
              <a:buChar char="•"/>
              <a:defRPr/>
            </a:lvl7pPr>
            <a:lvl8pPr indent="-273050" lvl="7" marL="3657600" algn="l">
              <a:lnSpc>
                <a:spcPct val="90000"/>
              </a:lnSpc>
              <a:spcBef>
                <a:spcPts val="400"/>
              </a:spcBef>
              <a:spcAft>
                <a:spcPts val="0"/>
              </a:spcAft>
              <a:buClr>
                <a:schemeClr val="dk1"/>
              </a:buClr>
              <a:buSzPts val="700"/>
              <a:buChar char="•"/>
              <a:defRPr/>
            </a:lvl8pPr>
            <a:lvl9pPr indent="-273050" lvl="8" marL="4114800" algn="l">
              <a:lnSpc>
                <a:spcPct val="90000"/>
              </a:lnSpc>
              <a:spcBef>
                <a:spcPts val="400"/>
              </a:spcBef>
              <a:spcAft>
                <a:spcPts val="0"/>
              </a:spcAft>
              <a:buClr>
                <a:schemeClr val="dk1"/>
              </a:buClr>
              <a:buSzPts val="700"/>
              <a:buChar char="•"/>
              <a:defRPr/>
            </a:lvl9pPr>
          </a:lstStyle>
          <a:p/>
        </p:txBody>
      </p:sp>
      <p:sp>
        <p:nvSpPr>
          <p:cNvPr id="250" name="Google Shape;250;p46"/>
          <p:cNvSpPr txBox="1"/>
          <p:nvPr>
            <p:ph type="title"/>
          </p:nvPr>
        </p:nvSpPr>
        <p:spPr>
          <a:xfrm>
            <a:off x="161333" y="49202"/>
            <a:ext cx="5947500" cy="358500"/>
          </a:xfrm>
          <a:prstGeom prst="rect">
            <a:avLst/>
          </a:prstGeom>
          <a:noFill/>
          <a:ln>
            <a:noFill/>
          </a:ln>
        </p:spPr>
        <p:txBody>
          <a:bodyPr anchorCtr="0" anchor="ctr" bIns="18525" lIns="37075" spcFirstLastPara="1" rIns="37075" wrap="square" tIns="18525">
            <a:noAutofit/>
          </a:bodyPr>
          <a:lstStyle>
            <a:lvl1pPr lvl="0" algn="l">
              <a:lnSpc>
                <a:spcPct val="90000"/>
              </a:lnSpc>
              <a:spcBef>
                <a:spcPts val="0"/>
              </a:spcBef>
              <a:spcAft>
                <a:spcPts val="0"/>
              </a:spcAft>
              <a:buClr>
                <a:schemeClr val="dk1"/>
              </a:buClr>
              <a:buSzPts val="1000"/>
              <a:buFont typeface="Quattrocento Sans"/>
              <a:buNone/>
              <a:defRPr sz="1800">
                <a:latin typeface="Quattrocento Sans"/>
                <a:ea typeface="Quattrocento Sans"/>
                <a:cs typeface="Quattrocento Sans"/>
                <a:sym typeface="Quattrocento Sans"/>
              </a:defRPr>
            </a:lvl1pPr>
            <a:lvl2pPr lvl="1" algn="l">
              <a:lnSpc>
                <a:spcPct val="100000"/>
              </a:lnSpc>
              <a:spcBef>
                <a:spcPts val="0"/>
              </a:spcBef>
              <a:spcAft>
                <a:spcPts val="0"/>
              </a:spcAft>
              <a:buSzPts val="600"/>
              <a:buNone/>
              <a:defRPr/>
            </a:lvl2pPr>
            <a:lvl3pPr lvl="2" algn="l">
              <a:lnSpc>
                <a:spcPct val="100000"/>
              </a:lnSpc>
              <a:spcBef>
                <a:spcPts val="0"/>
              </a:spcBef>
              <a:spcAft>
                <a:spcPts val="0"/>
              </a:spcAft>
              <a:buSzPts val="600"/>
              <a:buNone/>
              <a:defRPr/>
            </a:lvl3pPr>
            <a:lvl4pPr lvl="3" algn="l">
              <a:lnSpc>
                <a:spcPct val="100000"/>
              </a:lnSpc>
              <a:spcBef>
                <a:spcPts val="0"/>
              </a:spcBef>
              <a:spcAft>
                <a:spcPts val="0"/>
              </a:spcAft>
              <a:buSzPts val="600"/>
              <a:buNone/>
              <a:defRPr/>
            </a:lvl4pPr>
            <a:lvl5pPr lvl="4" algn="l">
              <a:lnSpc>
                <a:spcPct val="100000"/>
              </a:lnSpc>
              <a:spcBef>
                <a:spcPts val="0"/>
              </a:spcBef>
              <a:spcAft>
                <a:spcPts val="0"/>
              </a:spcAft>
              <a:buSzPts val="600"/>
              <a:buNone/>
              <a:defRPr/>
            </a:lvl5pPr>
            <a:lvl6pPr lvl="5" algn="l">
              <a:lnSpc>
                <a:spcPct val="100000"/>
              </a:lnSpc>
              <a:spcBef>
                <a:spcPts val="0"/>
              </a:spcBef>
              <a:spcAft>
                <a:spcPts val="0"/>
              </a:spcAft>
              <a:buSzPts val="600"/>
              <a:buNone/>
              <a:defRPr/>
            </a:lvl6pPr>
            <a:lvl7pPr lvl="6" algn="l">
              <a:lnSpc>
                <a:spcPct val="100000"/>
              </a:lnSpc>
              <a:spcBef>
                <a:spcPts val="0"/>
              </a:spcBef>
              <a:spcAft>
                <a:spcPts val="0"/>
              </a:spcAft>
              <a:buSzPts val="600"/>
              <a:buNone/>
              <a:defRPr/>
            </a:lvl7pPr>
            <a:lvl8pPr lvl="7" algn="l">
              <a:lnSpc>
                <a:spcPct val="100000"/>
              </a:lnSpc>
              <a:spcBef>
                <a:spcPts val="0"/>
              </a:spcBef>
              <a:spcAft>
                <a:spcPts val="0"/>
              </a:spcAft>
              <a:buSzPts val="600"/>
              <a:buNone/>
              <a:defRPr/>
            </a:lvl8pPr>
            <a:lvl9pPr lvl="8" algn="l">
              <a:lnSpc>
                <a:spcPct val="100000"/>
              </a:lnSpc>
              <a:spcBef>
                <a:spcPts val="0"/>
              </a:spcBef>
              <a:spcAft>
                <a:spcPts val="0"/>
              </a:spcAft>
              <a:buSzPts val="600"/>
              <a:buNone/>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 Bullet text">
  <p:cSld name="Two Column Bullet text">
    <p:spTree>
      <p:nvGrpSpPr>
        <p:cNvPr id="251" name="Shape 251"/>
        <p:cNvGrpSpPr/>
        <p:nvPr/>
      </p:nvGrpSpPr>
      <p:grpSpPr>
        <a:xfrm>
          <a:off x="0" y="0"/>
          <a:ext cx="0" cy="0"/>
          <a:chOff x="0" y="0"/>
          <a:chExt cx="0" cy="0"/>
        </a:xfrm>
      </p:grpSpPr>
      <p:sp>
        <p:nvSpPr>
          <p:cNvPr id="252" name="Google Shape;252;p47"/>
          <p:cNvSpPr/>
          <p:nvPr/>
        </p:nvSpPr>
        <p:spPr>
          <a:xfrm rot="-1499635">
            <a:off x="640169" y="2277410"/>
            <a:ext cx="7863495" cy="1036275"/>
          </a:xfrm>
          <a:prstGeom prst="rect">
            <a:avLst/>
          </a:prstGeom>
          <a:solidFill>
            <a:schemeClr val="lt1"/>
          </a:solidFill>
          <a:ln>
            <a:noFill/>
          </a:ln>
        </p:spPr>
        <p:txBody>
          <a:bodyPr anchorCtr="0" anchor="ctr" bIns="33600" lIns="67225" spcFirstLastPara="1" rIns="67225" wrap="square" tIns="33600">
            <a:noAutofit/>
          </a:bodyPr>
          <a:lstStyle/>
          <a:p>
            <a:pPr indent="0" lvl="0" marL="0" marR="0" rtl="0" algn="ctr">
              <a:lnSpc>
                <a:spcPct val="100000"/>
              </a:lnSpc>
              <a:spcBef>
                <a:spcPts val="0"/>
              </a:spcBef>
              <a:spcAft>
                <a:spcPts val="0"/>
              </a:spcAft>
              <a:buClr>
                <a:srgbClr val="000000"/>
              </a:buClr>
              <a:buSzPts val="5400"/>
              <a:buFont typeface="Arial"/>
              <a:buNone/>
            </a:pPr>
            <a:r>
              <a:rPr b="0" i="0" lang="en" sz="5400" u="none" cap="none" strike="noStrike">
                <a:solidFill>
                  <a:srgbClr val="D8D8D8"/>
                </a:solidFill>
                <a:latin typeface="Quattrocento Sans"/>
                <a:ea typeface="Quattrocento Sans"/>
                <a:cs typeface="Quattrocento Sans"/>
                <a:sym typeface="Quattrocento Sans"/>
              </a:rPr>
              <a:t>Work in Progress </a:t>
            </a:r>
            <a:endParaRPr b="0" i="0" sz="1000" u="none" cap="none" strike="noStrike">
              <a:solidFill>
                <a:srgbClr val="000000"/>
              </a:solidFill>
              <a:latin typeface="Arial"/>
              <a:ea typeface="Arial"/>
              <a:cs typeface="Arial"/>
              <a:sym typeface="Arial"/>
            </a:endParaRPr>
          </a:p>
        </p:txBody>
      </p:sp>
      <p:sp>
        <p:nvSpPr>
          <p:cNvPr id="253" name="Google Shape;253;p47"/>
          <p:cNvSpPr txBox="1"/>
          <p:nvPr>
            <p:ph type="title"/>
          </p:nvPr>
        </p:nvSpPr>
        <p:spPr>
          <a:xfrm>
            <a:off x="201930" y="217134"/>
            <a:ext cx="8742000" cy="674700"/>
          </a:xfrm>
          <a:prstGeom prst="rect">
            <a:avLst/>
          </a:prstGeom>
          <a:noFill/>
          <a:ln>
            <a:noFill/>
          </a:ln>
        </p:spPr>
        <p:txBody>
          <a:bodyPr anchorCtr="0" anchor="t" bIns="67225" lIns="107575" spcFirstLastPara="1" rIns="107575" wrap="square" tIns="67225">
            <a:noAutofit/>
          </a:bodyPr>
          <a:lstStyle>
            <a:lvl1pPr lvl="0" algn="l">
              <a:lnSpc>
                <a:spcPct val="90000"/>
              </a:lnSpc>
              <a:spcBef>
                <a:spcPts val="0"/>
              </a:spcBef>
              <a:spcAft>
                <a:spcPts val="0"/>
              </a:spcAft>
              <a:buClr>
                <a:schemeClr val="dk2"/>
              </a:buClr>
              <a:buSzPts val="1300"/>
              <a:buNone/>
              <a:defRPr/>
            </a:lvl1pPr>
            <a:lvl2pPr lvl="1" algn="l">
              <a:lnSpc>
                <a:spcPct val="100000"/>
              </a:lnSpc>
              <a:spcBef>
                <a:spcPts val="0"/>
              </a:spcBef>
              <a:spcAft>
                <a:spcPts val="0"/>
              </a:spcAft>
              <a:buSzPts val="1000"/>
              <a:buNone/>
              <a:defRPr/>
            </a:lvl2pPr>
            <a:lvl3pPr lvl="2" algn="l">
              <a:lnSpc>
                <a:spcPct val="100000"/>
              </a:lnSpc>
              <a:spcBef>
                <a:spcPts val="0"/>
              </a:spcBef>
              <a:spcAft>
                <a:spcPts val="0"/>
              </a:spcAft>
              <a:buSzPts val="1000"/>
              <a:buNone/>
              <a:defRPr/>
            </a:lvl3pPr>
            <a:lvl4pPr lvl="3" algn="l">
              <a:lnSpc>
                <a:spcPct val="100000"/>
              </a:lnSpc>
              <a:spcBef>
                <a:spcPts val="0"/>
              </a:spcBef>
              <a:spcAft>
                <a:spcPts val="0"/>
              </a:spcAft>
              <a:buSzPts val="1000"/>
              <a:buNone/>
              <a:defRPr/>
            </a:lvl4pPr>
            <a:lvl5pPr lvl="4" algn="l">
              <a:lnSpc>
                <a:spcPct val="100000"/>
              </a:lnSpc>
              <a:spcBef>
                <a:spcPts val="0"/>
              </a:spcBef>
              <a:spcAft>
                <a:spcPts val="0"/>
              </a:spcAft>
              <a:buSzPts val="1000"/>
              <a:buNone/>
              <a:defRPr/>
            </a:lvl5pPr>
            <a:lvl6pPr lvl="5" algn="l">
              <a:lnSpc>
                <a:spcPct val="100000"/>
              </a:lnSpc>
              <a:spcBef>
                <a:spcPts val="0"/>
              </a:spcBef>
              <a:spcAft>
                <a:spcPts val="0"/>
              </a:spcAft>
              <a:buSzPts val="1000"/>
              <a:buNone/>
              <a:defRPr/>
            </a:lvl6pPr>
            <a:lvl7pPr lvl="6" algn="l">
              <a:lnSpc>
                <a:spcPct val="100000"/>
              </a:lnSpc>
              <a:spcBef>
                <a:spcPts val="0"/>
              </a:spcBef>
              <a:spcAft>
                <a:spcPts val="0"/>
              </a:spcAft>
              <a:buSzPts val="1000"/>
              <a:buNone/>
              <a:defRPr/>
            </a:lvl7pPr>
            <a:lvl8pPr lvl="7" algn="l">
              <a:lnSpc>
                <a:spcPct val="100000"/>
              </a:lnSpc>
              <a:spcBef>
                <a:spcPts val="0"/>
              </a:spcBef>
              <a:spcAft>
                <a:spcPts val="0"/>
              </a:spcAft>
              <a:buSzPts val="1000"/>
              <a:buNone/>
              <a:defRPr/>
            </a:lvl8pPr>
            <a:lvl9pPr lvl="8" algn="l">
              <a:lnSpc>
                <a:spcPct val="100000"/>
              </a:lnSpc>
              <a:spcBef>
                <a:spcPts val="0"/>
              </a:spcBef>
              <a:spcAft>
                <a:spcPts val="0"/>
              </a:spcAft>
              <a:buSzPts val="1000"/>
              <a:buNone/>
              <a:defRPr/>
            </a:lvl9pPr>
          </a:lstStyle>
          <a:p/>
        </p:txBody>
      </p:sp>
      <p:sp>
        <p:nvSpPr>
          <p:cNvPr id="254" name="Google Shape;254;p47"/>
          <p:cNvSpPr txBox="1"/>
          <p:nvPr>
            <p:ph idx="1" type="body"/>
          </p:nvPr>
        </p:nvSpPr>
        <p:spPr>
          <a:xfrm>
            <a:off x="201932" y="891882"/>
            <a:ext cx="4033800" cy="1783500"/>
          </a:xfrm>
          <a:prstGeom prst="rect">
            <a:avLst/>
          </a:prstGeom>
          <a:noFill/>
          <a:ln>
            <a:noFill/>
          </a:ln>
        </p:spPr>
        <p:txBody>
          <a:bodyPr anchorCtr="0" anchor="t" bIns="67225" lIns="107575" spcFirstLastPara="1" rIns="107575" wrap="square" tIns="67225">
            <a:noAutofit/>
          </a:bodyPr>
          <a:lstStyle>
            <a:lvl1pPr indent="-361950" lvl="0" marL="457200" algn="l">
              <a:lnSpc>
                <a:spcPct val="90000"/>
              </a:lnSpc>
              <a:spcBef>
                <a:spcPts val="900"/>
              </a:spcBef>
              <a:spcAft>
                <a:spcPts val="0"/>
              </a:spcAft>
              <a:buClr>
                <a:schemeClr val="dk2"/>
              </a:buClr>
              <a:buSzPts val="2100"/>
              <a:buFont typeface="Noto Sans Symbols"/>
              <a:buChar char="▪"/>
              <a:defRPr sz="2400"/>
            </a:lvl1pPr>
            <a:lvl2pPr indent="-330200" lvl="1" marL="914400" algn="l">
              <a:lnSpc>
                <a:spcPct val="90000"/>
              </a:lnSpc>
              <a:spcBef>
                <a:spcPts val="400"/>
              </a:spcBef>
              <a:spcAft>
                <a:spcPts val="0"/>
              </a:spcAft>
              <a:buClr>
                <a:schemeClr val="dk2"/>
              </a:buClr>
              <a:buSzPts val="1600"/>
              <a:buFont typeface="Noto Sans Symbols"/>
              <a:buChar char="▪"/>
              <a:defRPr sz="1800"/>
            </a:lvl2pPr>
            <a:lvl3pPr indent="-311150" lvl="2" marL="1371600" algn="l">
              <a:lnSpc>
                <a:spcPct val="90000"/>
              </a:lnSpc>
              <a:spcBef>
                <a:spcPts val="300"/>
              </a:spcBef>
              <a:spcAft>
                <a:spcPts val="0"/>
              </a:spcAft>
              <a:buClr>
                <a:schemeClr val="dk2"/>
              </a:buClr>
              <a:buSzPts val="1300"/>
              <a:buFont typeface="Noto Sans Symbols"/>
              <a:buChar char="▪"/>
              <a:defRPr sz="1500"/>
            </a:lvl3pPr>
            <a:lvl4pPr indent="-304800" lvl="3" marL="1828800" algn="l">
              <a:lnSpc>
                <a:spcPct val="90000"/>
              </a:lnSpc>
              <a:spcBef>
                <a:spcPts val="300"/>
              </a:spcBef>
              <a:spcAft>
                <a:spcPts val="0"/>
              </a:spcAft>
              <a:buClr>
                <a:schemeClr val="dk2"/>
              </a:buClr>
              <a:buSzPts val="1200"/>
              <a:buFont typeface="Noto Sans Symbols"/>
              <a:buChar char="▪"/>
              <a:defRPr/>
            </a:lvl4pPr>
            <a:lvl5pPr indent="-304800" lvl="4" marL="2286000" algn="l">
              <a:lnSpc>
                <a:spcPct val="90000"/>
              </a:lnSpc>
              <a:spcBef>
                <a:spcPts val="300"/>
              </a:spcBef>
              <a:spcAft>
                <a:spcPts val="0"/>
              </a:spcAft>
              <a:buClr>
                <a:schemeClr val="dk2"/>
              </a:buClr>
              <a:buSzPts val="1200"/>
              <a:buFont typeface="Noto Sans Symbols"/>
              <a:buChar char="▪"/>
              <a:defRPr/>
            </a:lvl5pPr>
            <a:lvl6pPr indent="-311150" lvl="5" marL="2743200" algn="l">
              <a:lnSpc>
                <a:spcPct val="100000"/>
              </a:lnSpc>
              <a:spcBef>
                <a:spcPts val="300"/>
              </a:spcBef>
              <a:spcAft>
                <a:spcPts val="0"/>
              </a:spcAft>
              <a:buClr>
                <a:schemeClr val="lt1"/>
              </a:buClr>
              <a:buSzPts val="1300"/>
              <a:buChar char="•"/>
              <a:defRPr/>
            </a:lvl6pPr>
            <a:lvl7pPr indent="-311150" lvl="6" marL="3200400" algn="l">
              <a:lnSpc>
                <a:spcPct val="100000"/>
              </a:lnSpc>
              <a:spcBef>
                <a:spcPts val="300"/>
              </a:spcBef>
              <a:spcAft>
                <a:spcPts val="0"/>
              </a:spcAft>
              <a:buClr>
                <a:schemeClr val="lt1"/>
              </a:buClr>
              <a:buSzPts val="1300"/>
              <a:buChar char="•"/>
              <a:defRPr/>
            </a:lvl7pPr>
            <a:lvl8pPr indent="-311150" lvl="7" marL="3657600" algn="l">
              <a:lnSpc>
                <a:spcPct val="100000"/>
              </a:lnSpc>
              <a:spcBef>
                <a:spcPts val="300"/>
              </a:spcBef>
              <a:spcAft>
                <a:spcPts val="0"/>
              </a:spcAft>
              <a:buClr>
                <a:schemeClr val="lt1"/>
              </a:buClr>
              <a:buSzPts val="1300"/>
              <a:buChar char="•"/>
              <a:defRPr/>
            </a:lvl8pPr>
            <a:lvl9pPr indent="-311150" lvl="8" marL="4114800" algn="l">
              <a:lnSpc>
                <a:spcPct val="100000"/>
              </a:lnSpc>
              <a:spcBef>
                <a:spcPts val="300"/>
              </a:spcBef>
              <a:spcAft>
                <a:spcPts val="0"/>
              </a:spcAft>
              <a:buClr>
                <a:schemeClr val="lt1"/>
              </a:buClr>
              <a:buSzPts val="1300"/>
              <a:buChar char="•"/>
              <a:defRPr/>
            </a:lvl9pPr>
          </a:lstStyle>
          <a:p/>
        </p:txBody>
      </p:sp>
      <p:sp>
        <p:nvSpPr>
          <p:cNvPr id="255" name="Google Shape;255;p47"/>
          <p:cNvSpPr txBox="1"/>
          <p:nvPr>
            <p:ph idx="2" type="body"/>
          </p:nvPr>
        </p:nvSpPr>
        <p:spPr>
          <a:xfrm>
            <a:off x="4908161" y="891882"/>
            <a:ext cx="4033800" cy="1783500"/>
          </a:xfrm>
          <a:prstGeom prst="rect">
            <a:avLst/>
          </a:prstGeom>
          <a:noFill/>
          <a:ln>
            <a:noFill/>
          </a:ln>
        </p:spPr>
        <p:txBody>
          <a:bodyPr anchorCtr="0" anchor="t" bIns="67225" lIns="107575" spcFirstLastPara="1" rIns="107575" wrap="square" tIns="67225">
            <a:noAutofit/>
          </a:bodyPr>
          <a:lstStyle>
            <a:lvl1pPr indent="-361950" lvl="0" marL="457200" algn="l">
              <a:lnSpc>
                <a:spcPct val="90000"/>
              </a:lnSpc>
              <a:spcBef>
                <a:spcPts val="900"/>
              </a:spcBef>
              <a:spcAft>
                <a:spcPts val="0"/>
              </a:spcAft>
              <a:buClr>
                <a:schemeClr val="dk2"/>
              </a:buClr>
              <a:buSzPts val="2100"/>
              <a:buFont typeface="Noto Sans Symbols"/>
              <a:buChar char="▪"/>
              <a:defRPr sz="2400"/>
            </a:lvl1pPr>
            <a:lvl2pPr indent="-330200" lvl="1" marL="914400" algn="l">
              <a:lnSpc>
                <a:spcPct val="90000"/>
              </a:lnSpc>
              <a:spcBef>
                <a:spcPts val="400"/>
              </a:spcBef>
              <a:spcAft>
                <a:spcPts val="0"/>
              </a:spcAft>
              <a:buClr>
                <a:schemeClr val="dk2"/>
              </a:buClr>
              <a:buSzPts val="1600"/>
              <a:buFont typeface="Noto Sans Symbols"/>
              <a:buChar char="▪"/>
              <a:defRPr sz="1800"/>
            </a:lvl2pPr>
            <a:lvl3pPr indent="-311150" lvl="2" marL="1371600" algn="l">
              <a:lnSpc>
                <a:spcPct val="90000"/>
              </a:lnSpc>
              <a:spcBef>
                <a:spcPts val="300"/>
              </a:spcBef>
              <a:spcAft>
                <a:spcPts val="0"/>
              </a:spcAft>
              <a:buClr>
                <a:schemeClr val="dk2"/>
              </a:buClr>
              <a:buSzPts val="1300"/>
              <a:buFont typeface="Noto Sans Symbols"/>
              <a:buChar char="▪"/>
              <a:defRPr sz="1500"/>
            </a:lvl3pPr>
            <a:lvl4pPr indent="-304800" lvl="3" marL="1828800" algn="l">
              <a:lnSpc>
                <a:spcPct val="90000"/>
              </a:lnSpc>
              <a:spcBef>
                <a:spcPts val="300"/>
              </a:spcBef>
              <a:spcAft>
                <a:spcPts val="0"/>
              </a:spcAft>
              <a:buClr>
                <a:schemeClr val="dk2"/>
              </a:buClr>
              <a:buSzPts val="1200"/>
              <a:buFont typeface="Noto Sans Symbols"/>
              <a:buChar char="▪"/>
              <a:defRPr/>
            </a:lvl4pPr>
            <a:lvl5pPr indent="-304800" lvl="4" marL="2286000" algn="l">
              <a:lnSpc>
                <a:spcPct val="90000"/>
              </a:lnSpc>
              <a:spcBef>
                <a:spcPts val="300"/>
              </a:spcBef>
              <a:spcAft>
                <a:spcPts val="0"/>
              </a:spcAft>
              <a:buClr>
                <a:schemeClr val="dk2"/>
              </a:buClr>
              <a:buSzPts val="1200"/>
              <a:buFont typeface="Noto Sans Symbols"/>
              <a:buChar char="▪"/>
              <a:defRPr/>
            </a:lvl5pPr>
            <a:lvl6pPr indent="-311150" lvl="5" marL="2743200" algn="l">
              <a:lnSpc>
                <a:spcPct val="100000"/>
              </a:lnSpc>
              <a:spcBef>
                <a:spcPts val="300"/>
              </a:spcBef>
              <a:spcAft>
                <a:spcPts val="0"/>
              </a:spcAft>
              <a:buClr>
                <a:schemeClr val="lt1"/>
              </a:buClr>
              <a:buSzPts val="1300"/>
              <a:buChar char="•"/>
              <a:defRPr/>
            </a:lvl6pPr>
            <a:lvl7pPr indent="-311150" lvl="6" marL="3200400" algn="l">
              <a:lnSpc>
                <a:spcPct val="100000"/>
              </a:lnSpc>
              <a:spcBef>
                <a:spcPts val="300"/>
              </a:spcBef>
              <a:spcAft>
                <a:spcPts val="0"/>
              </a:spcAft>
              <a:buClr>
                <a:schemeClr val="lt1"/>
              </a:buClr>
              <a:buSzPts val="1300"/>
              <a:buChar char="•"/>
              <a:defRPr/>
            </a:lvl7pPr>
            <a:lvl8pPr indent="-311150" lvl="7" marL="3657600" algn="l">
              <a:lnSpc>
                <a:spcPct val="100000"/>
              </a:lnSpc>
              <a:spcBef>
                <a:spcPts val="300"/>
              </a:spcBef>
              <a:spcAft>
                <a:spcPts val="0"/>
              </a:spcAft>
              <a:buClr>
                <a:schemeClr val="lt1"/>
              </a:buClr>
              <a:buSzPts val="1300"/>
              <a:buChar char="•"/>
              <a:defRPr/>
            </a:lvl8pPr>
            <a:lvl9pPr indent="-311150" lvl="8" marL="4114800" algn="l">
              <a:lnSpc>
                <a:spcPct val="100000"/>
              </a:lnSpc>
              <a:spcBef>
                <a:spcPts val="300"/>
              </a:spcBef>
              <a:spcAft>
                <a:spcPts val="0"/>
              </a:spcAft>
              <a:buClr>
                <a:schemeClr val="lt1"/>
              </a:buClr>
              <a:buSzPts val="1300"/>
              <a:buChar char="•"/>
              <a:defRPr/>
            </a:lvl9pPr>
          </a:lstStyle>
          <a:p/>
        </p:txBody>
      </p:sp>
    </p:spTree>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 Only_1">
    <p:spTree>
      <p:nvGrpSpPr>
        <p:cNvPr id="256" name="Shape 256"/>
        <p:cNvGrpSpPr/>
        <p:nvPr/>
      </p:nvGrpSpPr>
      <p:grpSpPr>
        <a:xfrm>
          <a:off x="0" y="0"/>
          <a:ext cx="0" cy="0"/>
          <a:chOff x="0" y="0"/>
          <a:chExt cx="0" cy="0"/>
        </a:xfrm>
      </p:grpSpPr>
      <p:sp>
        <p:nvSpPr>
          <p:cNvPr id="257" name="Google Shape;257;p48"/>
          <p:cNvSpPr txBox="1"/>
          <p:nvPr>
            <p:ph type="title"/>
          </p:nvPr>
        </p:nvSpPr>
        <p:spPr>
          <a:xfrm>
            <a:off x="341995" y="417286"/>
            <a:ext cx="8479800" cy="610500"/>
          </a:xfrm>
          <a:prstGeom prst="rect">
            <a:avLst/>
          </a:prstGeom>
          <a:noFill/>
          <a:ln>
            <a:noFill/>
          </a:ln>
        </p:spPr>
        <p:txBody>
          <a:bodyPr anchorCtr="0" anchor="t" bIns="68575" lIns="0" spcFirstLastPara="1" rIns="109725" wrap="square" tIns="68575">
            <a:noAutofit/>
          </a:bodyPr>
          <a:lstStyle>
            <a:lvl1pPr lvl="0" algn="l">
              <a:lnSpc>
                <a:spcPct val="9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Custom Layout 1">
  <p:cSld name="Blank">
    <p:spTree>
      <p:nvGrpSpPr>
        <p:cNvPr id="258" name="Shape 258"/>
        <p:cNvGrpSpPr/>
        <p:nvPr/>
      </p:nvGrpSpPr>
      <p:grpSpPr>
        <a:xfrm>
          <a:off x="0" y="0"/>
          <a:ext cx="0" cy="0"/>
          <a:chOff x="0" y="0"/>
          <a:chExt cx="0" cy="0"/>
        </a:xfrm>
      </p:grpSpPr>
      <p:pic>
        <p:nvPicPr>
          <p:cNvPr id="259" name="Google Shape;259;p49"/>
          <p:cNvPicPr preferRelativeResize="0"/>
          <p:nvPr/>
        </p:nvPicPr>
        <p:blipFill rotWithShape="1">
          <a:blip r:embed="rId2">
            <a:alphaModFix/>
          </a:blip>
          <a:srcRect b="0" l="0" r="0" t="0"/>
          <a:stretch/>
        </p:blipFill>
        <p:spPr>
          <a:xfrm>
            <a:off x="199757" y="4862429"/>
            <a:ext cx="1033583" cy="156505"/>
          </a:xfrm>
          <a:prstGeom prst="rect">
            <a:avLst/>
          </a:prstGeom>
          <a:noFill/>
          <a:ln>
            <a:noFill/>
          </a:ln>
        </p:spPr>
      </p:pic>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bg>
      <p:bgPr>
        <a:solidFill>
          <a:schemeClr val="dk1"/>
        </a:solidFill>
      </p:bgPr>
    </p:bg>
    <p:spTree>
      <p:nvGrpSpPr>
        <p:cNvPr id="260" name="Shape 260"/>
        <p:cNvGrpSpPr/>
        <p:nvPr/>
      </p:nvGrpSpPr>
      <p:grpSpPr>
        <a:xfrm>
          <a:off x="0" y="0"/>
          <a:ext cx="0" cy="0"/>
          <a:chOff x="0" y="0"/>
          <a:chExt cx="0" cy="0"/>
        </a:xfrm>
      </p:grpSpPr>
      <p:pic>
        <p:nvPicPr>
          <p:cNvPr id="261" name="Google Shape;261;p50"/>
          <p:cNvPicPr preferRelativeResize="0"/>
          <p:nvPr/>
        </p:nvPicPr>
        <p:blipFill rotWithShape="1">
          <a:blip r:embed="rId2">
            <a:alphaModFix/>
          </a:blip>
          <a:srcRect b="0" l="0" r="0" t="0"/>
          <a:stretch/>
        </p:blipFill>
        <p:spPr>
          <a:xfrm>
            <a:off x="7919917" y="4840370"/>
            <a:ext cx="1050357" cy="178561"/>
          </a:xfrm>
          <a:prstGeom prst="rect">
            <a:avLst/>
          </a:prstGeom>
          <a:noFill/>
          <a:ln>
            <a:noFill/>
          </a:ln>
        </p:spPr>
      </p:pic>
      <p:sp>
        <p:nvSpPr>
          <p:cNvPr id="262" name="Google Shape;262;p50"/>
          <p:cNvSpPr txBox="1"/>
          <p:nvPr>
            <p:ph idx="1" type="body"/>
          </p:nvPr>
        </p:nvSpPr>
        <p:spPr>
          <a:xfrm>
            <a:off x="363538" y="1589564"/>
            <a:ext cx="8399400" cy="1776000"/>
          </a:xfrm>
          <a:prstGeom prst="rect">
            <a:avLst/>
          </a:prstGeom>
          <a:noFill/>
          <a:ln>
            <a:noFill/>
          </a:ln>
        </p:spPr>
        <p:txBody>
          <a:bodyPr anchorCtr="0" anchor="ctr" bIns="67225" lIns="0" spcFirstLastPara="1" rIns="107575" wrap="square" tIns="67225">
            <a:noAutofit/>
          </a:bodyPr>
          <a:lstStyle>
            <a:lvl1pPr indent="-228600" lvl="0" marL="457200" marR="0" algn="ctr">
              <a:lnSpc>
                <a:spcPct val="100000"/>
              </a:lnSpc>
              <a:spcBef>
                <a:spcPts val="1100"/>
              </a:spcBef>
              <a:spcAft>
                <a:spcPts val="0"/>
              </a:spcAft>
              <a:buClr>
                <a:schemeClr val="lt1"/>
              </a:buClr>
              <a:buSzPts val="4900"/>
              <a:buFont typeface="Arial"/>
              <a:buNone/>
              <a:defRPr b="0" i="0" sz="5400" u="none" cap="none" strike="noStrike">
                <a:solidFill>
                  <a:schemeClr val="lt1"/>
                </a:solidFill>
                <a:latin typeface="Source Sans Pro Light"/>
                <a:ea typeface="Source Sans Pro Light"/>
                <a:cs typeface="Source Sans Pro Light"/>
                <a:sym typeface="Source Sans Pro Light"/>
              </a:defRPr>
            </a:lvl1pPr>
            <a:lvl2pPr indent="-228600" lvl="1" marL="914400" marR="0" algn="l">
              <a:lnSpc>
                <a:spcPct val="100000"/>
              </a:lnSpc>
              <a:spcBef>
                <a:spcPts val="400"/>
              </a:spcBef>
              <a:spcAft>
                <a:spcPts val="0"/>
              </a:spcAft>
              <a:buClr>
                <a:schemeClr val="lt1"/>
              </a:buClr>
              <a:buSzPts val="1800"/>
              <a:buFont typeface="Arial"/>
              <a:buNone/>
              <a:defRPr b="0" i="0" sz="2000" u="none" cap="none" strike="noStrike">
                <a:solidFill>
                  <a:schemeClr val="lt1"/>
                </a:solidFill>
                <a:latin typeface="Source Sans Pro Light"/>
                <a:ea typeface="Source Sans Pro Light"/>
                <a:cs typeface="Source Sans Pro Light"/>
                <a:sym typeface="Source Sans Pro Light"/>
              </a:defRPr>
            </a:lvl2pPr>
            <a:lvl3pPr indent="-228600" lvl="2" marL="1371600" marR="0" algn="l">
              <a:lnSpc>
                <a:spcPct val="100000"/>
              </a:lnSpc>
              <a:spcBef>
                <a:spcPts val="400"/>
              </a:spcBef>
              <a:spcAft>
                <a:spcPts val="0"/>
              </a:spcAft>
              <a:buClr>
                <a:schemeClr val="lt1"/>
              </a:buClr>
              <a:buSzPts val="1500"/>
              <a:buFont typeface="Merriweather Sans"/>
              <a:buNone/>
              <a:defRPr b="0" i="0" sz="1800" u="none" cap="none" strike="noStrike">
                <a:solidFill>
                  <a:schemeClr val="lt1"/>
                </a:solidFill>
                <a:latin typeface="Source Sans Pro Light"/>
                <a:ea typeface="Source Sans Pro Light"/>
                <a:cs typeface="Source Sans Pro Light"/>
                <a:sym typeface="Source Sans Pro Light"/>
              </a:defRPr>
            </a:lvl3pPr>
            <a:lvl4pPr indent="-228600" lvl="3" marL="1828800" marR="0" algn="l">
              <a:lnSpc>
                <a:spcPct val="100000"/>
              </a:lnSpc>
              <a:spcBef>
                <a:spcPts val="400"/>
              </a:spcBef>
              <a:spcAft>
                <a:spcPts val="0"/>
              </a:spcAft>
              <a:buClr>
                <a:schemeClr val="lt1"/>
              </a:buClr>
              <a:buSzPts val="1600"/>
              <a:buFont typeface="Arial"/>
              <a:buNone/>
              <a:defRPr b="0" i="0" sz="1800" u="none" cap="none" strike="noStrike">
                <a:solidFill>
                  <a:schemeClr val="lt1"/>
                </a:solidFill>
                <a:latin typeface="Source Sans Pro Light"/>
                <a:ea typeface="Source Sans Pro Light"/>
                <a:cs typeface="Source Sans Pro Light"/>
                <a:sym typeface="Source Sans Pro Light"/>
              </a:defRPr>
            </a:lvl4pPr>
            <a:lvl5pPr indent="-228600" lvl="4" marL="2286000" marR="0" algn="l">
              <a:lnSpc>
                <a:spcPct val="100000"/>
              </a:lnSpc>
              <a:spcBef>
                <a:spcPts val="300"/>
              </a:spcBef>
              <a:spcAft>
                <a:spcPts val="0"/>
              </a:spcAft>
              <a:buClr>
                <a:schemeClr val="lt1"/>
              </a:buClr>
              <a:buSzPts val="1200"/>
              <a:buFont typeface="Merriweather Sans"/>
              <a:buNone/>
              <a:defRPr b="0" i="0" sz="1600" u="none" cap="none" strike="noStrike">
                <a:solidFill>
                  <a:schemeClr val="lt1"/>
                </a:solidFill>
                <a:latin typeface="Source Sans Pro Light"/>
                <a:ea typeface="Source Sans Pro Light"/>
                <a:cs typeface="Source Sans Pro Light"/>
                <a:sym typeface="Source Sans Pro Light"/>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63" name="Shape 263"/>
        <p:cNvGrpSpPr/>
        <p:nvPr/>
      </p:nvGrpSpPr>
      <p:grpSpPr>
        <a:xfrm>
          <a:off x="0" y="0"/>
          <a:ext cx="0" cy="0"/>
          <a:chOff x="0" y="0"/>
          <a:chExt cx="0" cy="0"/>
        </a:xfrm>
      </p:grpSpPr>
      <p:sp>
        <p:nvSpPr>
          <p:cNvPr id="264" name="Google Shape;264;p51"/>
          <p:cNvSpPr txBox="1"/>
          <p:nvPr>
            <p:ph type="ctrTitle"/>
          </p:nvPr>
        </p:nvSpPr>
        <p:spPr>
          <a:xfrm>
            <a:off x="311708" y="744575"/>
            <a:ext cx="8520600" cy="2052600"/>
          </a:xfrm>
          <a:prstGeom prst="rect">
            <a:avLst/>
          </a:prstGeom>
          <a:noFill/>
          <a:ln>
            <a:noFill/>
          </a:ln>
        </p:spPr>
        <p:txBody>
          <a:bodyPr anchorCtr="0" anchor="b" bIns="67225" lIns="0" spcFirstLastPara="1" rIns="107575" wrap="square" tIns="67225">
            <a:noAutofit/>
          </a:bodyPr>
          <a:lstStyle>
            <a:lvl1pPr lvl="0" algn="ctr">
              <a:lnSpc>
                <a:spcPct val="9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265" name="Google Shape;265;p51"/>
          <p:cNvSpPr txBox="1"/>
          <p:nvPr>
            <p:ph idx="1" type="subTitle"/>
          </p:nvPr>
        </p:nvSpPr>
        <p:spPr>
          <a:xfrm>
            <a:off x="311700" y="2834125"/>
            <a:ext cx="8520600" cy="792600"/>
          </a:xfrm>
          <a:prstGeom prst="rect">
            <a:avLst/>
          </a:prstGeom>
          <a:noFill/>
          <a:ln>
            <a:noFill/>
          </a:ln>
        </p:spPr>
        <p:txBody>
          <a:bodyPr anchorCtr="0" anchor="t" bIns="67225" lIns="0" spcFirstLastPara="1" rIns="107575" wrap="square" tIns="672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30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300"/>
              </a:spcBef>
              <a:spcAft>
                <a:spcPts val="0"/>
              </a:spcAft>
              <a:buSzPts val="2800"/>
              <a:buNone/>
              <a:defRPr sz="2800"/>
            </a:lvl8pPr>
            <a:lvl9pPr lvl="8" algn="ctr">
              <a:lnSpc>
                <a:spcPct val="100000"/>
              </a:lnSpc>
              <a:spcBef>
                <a:spcPts val="300"/>
              </a:spcBef>
              <a:spcAft>
                <a:spcPts val="0"/>
              </a:spcAft>
              <a:buSzPts val="2800"/>
              <a:buNone/>
              <a:defRPr sz="2800"/>
            </a:lvl9pPr>
          </a:lstStyle>
          <a:p/>
        </p:txBody>
      </p:sp>
      <p:sp>
        <p:nvSpPr>
          <p:cNvPr id="266" name="Google Shape;266;p5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bg>
      <p:bgPr>
        <a:solidFill>
          <a:schemeClr val="dk1"/>
        </a:solidFill>
      </p:bgPr>
    </p:bg>
    <p:spTree>
      <p:nvGrpSpPr>
        <p:cNvPr id="267" name="Shape 267"/>
        <p:cNvGrpSpPr/>
        <p:nvPr/>
      </p:nvGrpSpPr>
      <p:grpSpPr>
        <a:xfrm>
          <a:off x="0" y="0"/>
          <a:ext cx="0" cy="0"/>
          <a:chOff x="0" y="0"/>
          <a:chExt cx="0" cy="0"/>
        </a:xfrm>
      </p:grpSpPr>
      <p:sp>
        <p:nvSpPr>
          <p:cNvPr id="268" name="Google Shape;268;p52"/>
          <p:cNvSpPr txBox="1"/>
          <p:nvPr>
            <p:ph type="title"/>
          </p:nvPr>
        </p:nvSpPr>
        <p:spPr>
          <a:xfrm>
            <a:off x="254760" y="206375"/>
            <a:ext cx="85605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lt1"/>
              </a:buClr>
              <a:buSzPts val="4000"/>
              <a:buFont typeface="Source Sans Pro"/>
              <a:buNone/>
              <a:defRPr b="0" i="0" sz="4000" u="none" cap="none" strike="noStrike">
                <a:solidFill>
                  <a:schemeClr val="lt1"/>
                </a:solidFill>
                <a:latin typeface="Source Sans Pro"/>
                <a:ea typeface="Source Sans Pro"/>
                <a:cs typeface="Source Sans Pro"/>
                <a:sym typeface="Source Sans Pro"/>
              </a:defRPr>
            </a:lvl1pPr>
            <a:lvl2pPr lvl="1" marR="0" rtl="0" algn="l">
              <a:lnSpc>
                <a:spcPct val="100000"/>
              </a:lnSpc>
              <a:spcBef>
                <a:spcPts val="0"/>
              </a:spcBef>
              <a:spcAft>
                <a:spcPts val="0"/>
              </a:spcAft>
              <a:buClr>
                <a:schemeClr val="dk1"/>
              </a:buClr>
              <a:buSzPts val="4000"/>
              <a:buFont typeface="Arial"/>
              <a:buNone/>
              <a:defRPr b="0" i="0" sz="40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4000"/>
              <a:buFont typeface="Arial"/>
              <a:buNone/>
              <a:defRPr b="0" i="0" sz="40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4000"/>
              <a:buFont typeface="Arial"/>
              <a:buNone/>
              <a:defRPr b="0" i="0" sz="40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4000"/>
              <a:buFont typeface="Arial"/>
              <a:buNone/>
              <a:defRPr b="0" i="0" sz="40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4000"/>
              <a:buFont typeface="Arial"/>
              <a:buNone/>
              <a:defRPr b="0" i="0" sz="40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4000"/>
              <a:buFont typeface="Arial"/>
              <a:buNone/>
              <a:defRPr b="0" i="0" sz="40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4000"/>
              <a:buFont typeface="Arial"/>
              <a:buNone/>
              <a:defRPr b="0" i="0" sz="40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4000"/>
              <a:buFont typeface="Arial"/>
              <a:buNone/>
              <a:defRPr b="0" i="0" sz="4000" u="none" cap="none" strike="noStrike">
                <a:solidFill>
                  <a:schemeClr val="dk1"/>
                </a:solidFill>
                <a:latin typeface="Arial"/>
                <a:ea typeface="Arial"/>
                <a:cs typeface="Arial"/>
                <a:sym typeface="Arial"/>
              </a:defRPr>
            </a:lvl9pPr>
          </a:lstStyle>
          <a:p/>
        </p:txBody>
      </p:sp>
      <p:sp>
        <p:nvSpPr>
          <p:cNvPr id="269" name="Google Shape;269;p52"/>
          <p:cNvSpPr txBox="1"/>
          <p:nvPr>
            <p:ph idx="1" type="body"/>
          </p:nvPr>
        </p:nvSpPr>
        <p:spPr>
          <a:xfrm>
            <a:off x="254760" y="1312862"/>
            <a:ext cx="8560500" cy="3394200"/>
          </a:xfrm>
          <a:prstGeom prst="rect">
            <a:avLst/>
          </a:prstGeom>
          <a:noFill/>
          <a:ln>
            <a:noFill/>
          </a:ln>
        </p:spPr>
        <p:txBody>
          <a:bodyPr anchorCtr="0" anchor="t" bIns="91425" lIns="91425" spcFirstLastPara="1" rIns="91425" wrap="square" tIns="91425">
            <a:noAutofit/>
          </a:bodyPr>
          <a:lstStyle>
            <a:lvl1pPr indent="-365760" lvl="0" marL="457200" marR="0" rtl="0" algn="l">
              <a:lnSpc>
                <a:spcPct val="100000"/>
              </a:lnSpc>
              <a:spcBef>
                <a:spcPts val="480"/>
              </a:spcBef>
              <a:spcAft>
                <a:spcPts val="0"/>
              </a:spcAft>
              <a:buClr>
                <a:schemeClr val="lt1"/>
              </a:buClr>
              <a:buSzPts val="2160"/>
              <a:buFont typeface="Arial"/>
              <a:buChar char="•"/>
              <a:defRPr b="0" i="0" sz="2400" u="none" cap="none" strike="noStrike">
                <a:solidFill>
                  <a:schemeClr val="lt1"/>
                </a:solidFill>
                <a:latin typeface="Source Sans Pro"/>
                <a:ea typeface="Source Sans Pro"/>
                <a:cs typeface="Source Sans Pro"/>
                <a:sym typeface="Source Sans Pro"/>
              </a:defRPr>
            </a:lvl1pPr>
            <a:lvl2pPr indent="-342900" lvl="1" marL="914400" marR="0" rtl="0" algn="l">
              <a:lnSpc>
                <a:spcPct val="100000"/>
              </a:lnSpc>
              <a:spcBef>
                <a:spcPts val="400"/>
              </a:spcBef>
              <a:spcAft>
                <a:spcPts val="0"/>
              </a:spcAft>
              <a:buClr>
                <a:schemeClr val="lt1"/>
              </a:buClr>
              <a:buSzPts val="1800"/>
              <a:buFont typeface="Arial"/>
              <a:buChar char="•"/>
              <a:defRPr b="0" i="0" sz="2000" u="none" cap="none" strike="noStrike">
                <a:solidFill>
                  <a:schemeClr val="lt1"/>
                </a:solidFill>
                <a:latin typeface="Source Sans Pro"/>
                <a:ea typeface="Source Sans Pro"/>
                <a:cs typeface="Source Sans Pro"/>
                <a:sym typeface="Source Sans Pro"/>
              </a:defRPr>
            </a:lvl2pPr>
            <a:lvl3pPr indent="-320039" lvl="2" marL="1371600" marR="0" rtl="0" algn="l">
              <a:lnSpc>
                <a:spcPct val="100000"/>
              </a:lnSpc>
              <a:spcBef>
                <a:spcPts val="360"/>
              </a:spcBef>
              <a:spcAft>
                <a:spcPts val="0"/>
              </a:spcAft>
              <a:buClr>
                <a:schemeClr val="lt1"/>
              </a:buClr>
              <a:buSzPts val="1440"/>
              <a:buFont typeface="Merriweather Sans"/>
              <a:buChar char="–"/>
              <a:defRPr b="0" i="0" sz="1800" u="none" cap="none" strike="noStrike">
                <a:solidFill>
                  <a:schemeClr val="lt1"/>
                </a:solidFill>
                <a:latin typeface="Source Sans Pro"/>
                <a:ea typeface="Source Sans Pro"/>
                <a:cs typeface="Source Sans Pro"/>
                <a:sym typeface="Source Sans Pro"/>
              </a:defRPr>
            </a:lvl3pPr>
            <a:lvl4pPr indent="-331469" lvl="3" marL="1828800" marR="0" rtl="0" algn="l">
              <a:lnSpc>
                <a:spcPct val="100000"/>
              </a:lnSpc>
              <a:spcBef>
                <a:spcPts val="360"/>
              </a:spcBef>
              <a:spcAft>
                <a:spcPts val="0"/>
              </a:spcAft>
              <a:buClr>
                <a:schemeClr val="lt1"/>
              </a:buClr>
              <a:buSzPts val="1620"/>
              <a:buFont typeface="Arial"/>
              <a:buChar char="•"/>
              <a:defRPr b="0" i="0" sz="1800" u="none" cap="none" strike="noStrike">
                <a:solidFill>
                  <a:schemeClr val="lt1"/>
                </a:solidFill>
                <a:latin typeface="Source Sans Pro"/>
                <a:ea typeface="Source Sans Pro"/>
                <a:cs typeface="Source Sans Pro"/>
                <a:sym typeface="Source Sans Pro"/>
              </a:defRPr>
            </a:lvl4pPr>
            <a:lvl5pPr indent="-309879" lvl="4" marL="2286000" marR="0" rtl="0" algn="l">
              <a:lnSpc>
                <a:spcPct val="100000"/>
              </a:lnSpc>
              <a:spcBef>
                <a:spcPts val="320"/>
              </a:spcBef>
              <a:spcAft>
                <a:spcPts val="0"/>
              </a:spcAft>
              <a:buClr>
                <a:schemeClr val="lt1"/>
              </a:buClr>
              <a:buSzPts val="1280"/>
              <a:buFont typeface="Merriweather Sans"/>
              <a:buChar char="–"/>
              <a:defRPr b="0" i="0" sz="1600" u="none" cap="none" strike="noStrike">
                <a:solidFill>
                  <a:schemeClr val="lt1"/>
                </a:solidFill>
                <a:latin typeface="Source Sans Pro"/>
                <a:ea typeface="Source Sans Pro"/>
                <a:cs typeface="Source Sans Pro"/>
                <a:sym typeface="Source Sans Pro"/>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pic>
        <p:nvPicPr>
          <p:cNvPr id="270" name="Google Shape;270;p52"/>
          <p:cNvPicPr preferRelativeResize="0"/>
          <p:nvPr/>
        </p:nvPicPr>
        <p:blipFill rotWithShape="1">
          <a:blip r:embed="rId2">
            <a:alphaModFix/>
          </a:blip>
          <a:srcRect b="0" l="0" r="0" t="0"/>
          <a:stretch/>
        </p:blipFill>
        <p:spPr>
          <a:xfrm>
            <a:off x="203867" y="4840369"/>
            <a:ext cx="1050600" cy="178500"/>
          </a:xfrm>
          <a:prstGeom prst="rect">
            <a:avLst/>
          </a:prstGeom>
          <a:noFill/>
          <a:ln>
            <a:noFill/>
          </a:ln>
        </p:spPr>
      </p:pic>
      <p:sp>
        <p:nvSpPr>
          <p:cNvPr id="271" name="Google Shape;271;p52"/>
          <p:cNvSpPr txBox="1"/>
          <p:nvPr>
            <p:ph idx="12" type="sldNum"/>
          </p:nvPr>
        </p:nvSpPr>
        <p:spPr>
          <a:xfrm>
            <a:off x="8507608" y="4749900"/>
            <a:ext cx="548700" cy="3936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chemeClr val="lt1"/>
              </a:buClr>
              <a:buSzPts val="1300"/>
              <a:buFont typeface="Source Sans Pro"/>
              <a:buNone/>
              <a:defRPr b="0" i="0" sz="1300" u="none" cap="none" strike="noStrike">
                <a:solidFill>
                  <a:schemeClr val="lt1"/>
                </a:solidFill>
                <a:latin typeface="Source Sans Pro"/>
                <a:ea typeface="Source Sans Pro"/>
                <a:cs typeface="Source Sans Pro"/>
                <a:sym typeface="Source Sans Pro"/>
              </a:defRPr>
            </a:lvl1pPr>
            <a:lvl2pPr indent="0" lvl="1" marL="0" marR="0" rtl="0" algn="r">
              <a:lnSpc>
                <a:spcPct val="100000"/>
              </a:lnSpc>
              <a:spcBef>
                <a:spcPts val="0"/>
              </a:spcBef>
              <a:spcAft>
                <a:spcPts val="0"/>
              </a:spcAft>
              <a:buClr>
                <a:schemeClr val="lt1"/>
              </a:buClr>
              <a:buSzPts val="1300"/>
              <a:buFont typeface="Source Sans Pro"/>
              <a:buNone/>
              <a:defRPr b="0" i="0" sz="1300" u="none" cap="none" strike="noStrike">
                <a:solidFill>
                  <a:schemeClr val="lt1"/>
                </a:solidFill>
                <a:latin typeface="Source Sans Pro"/>
                <a:ea typeface="Source Sans Pro"/>
                <a:cs typeface="Source Sans Pro"/>
                <a:sym typeface="Source Sans Pro"/>
              </a:defRPr>
            </a:lvl2pPr>
            <a:lvl3pPr indent="0" lvl="2" marL="0" marR="0" rtl="0" algn="r">
              <a:lnSpc>
                <a:spcPct val="100000"/>
              </a:lnSpc>
              <a:spcBef>
                <a:spcPts val="0"/>
              </a:spcBef>
              <a:spcAft>
                <a:spcPts val="0"/>
              </a:spcAft>
              <a:buClr>
                <a:schemeClr val="lt1"/>
              </a:buClr>
              <a:buSzPts val="1300"/>
              <a:buFont typeface="Source Sans Pro"/>
              <a:buNone/>
              <a:defRPr b="0" i="0" sz="1300" u="none" cap="none" strike="noStrike">
                <a:solidFill>
                  <a:schemeClr val="lt1"/>
                </a:solidFill>
                <a:latin typeface="Source Sans Pro"/>
                <a:ea typeface="Source Sans Pro"/>
                <a:cs typeface="Source Sans Pro"/>
                <a:sym typeface="Source Sans Pro"/>
              </a:defRPr>
            </a:lvl3pPr>
            <a:lvl4pPr indent="0" lvl="3" marL="0" marR="0" rtl="0" algn="r">
              <a:lnSpc>
                <a:spcPct val="100000"/>
              </a:lnSpc>
              <a:spcBef>
                <a:spcPts val="0"/>
              </a:spcBef>
              <a:spcAft>
                <a:spcPts val="0"/>
              </a:spcAft>
              <a:buClr>
                <a:schemeClr val="lt1"/>
              </a:buClr>
              <a:buSzPts val="1300"/>
              <a:buFont typeface="Source Sans Pro"/>
              <a:buNone/>
              <a:defRPr b="0" i="0" sz="1300" u="none" cap="none" strike="noStrike">
                <a:solidFill>
                  <a:schemeClr val="lt1"/>
                </a:solidFill>
                <a:latin typeface="Source Sans Pro"/>
                <a:ea typeface="Source Sans Pro"/>
                <a:cs typeface="Source Sans Pro"/>
                <a:sym typeface="Source Sans Pro"/>
              </a:defRPr>
            </a:lvl4pPr>
            <a:lvl5pPr indent="0" lvl="4" marL="0" marR="0" rtl="0" algn="r">
              <a:lnSpc>
                <a:spcPct val="100000"/>
              </a:lnSpc>
              <a:spcBef>
                <a:spcPts val="0"/>
              </a:spcBef>
              <a:spcAft>
                <a:spcPts val="0"/>
              </a:spcAft>
              <a:buClr>
                <a:schemeClr val="lt1"/>
              </a:buClr>
              <a:buSzPts val="1300"/>
              <a:buFont typeface="Source Sans Pro"/>
              <a:buNone/>
              <a:defRPr b="0" i="0" sz="1300" u="none" cap="none" strike="noStrike">
                <a:solidFill>
                  <a:schemeClr val="lt1"/>
                </a:solidFill>
                <a:latin typeface="Source Sans Pro"/>
                <a:ea typeface="Source Sans Pro"/>
                <a:cs typeface="Source Sans Pro"/>
                <a:sym typeface="Source Sans Pro"/>
              </a:defRPr>
            </a:lvl5pPr>
            <a:lvl6pPr indent="0" lvl="5" marL="0" marR="0" rtl="0" algn="r">
              <a:lnSpc>
                <a:spcPct val="100000"/>
              </a:lnSpc>
              <a:spcBef>
                <a:spcPts val="0"/>
              </a:spcBef>
              <a:spcAft>
                <a:spcPts val="0"/>
              </a:spcAft>
              <a:buClr>
                <a:schemeClr val="lt1"/>
              </a:buClr>
              <a:buSzPts val="1300"/>
              <a:buFont typeface="Source Sans Pro"/>
              <a:buNone/>
              <a:defRPr b="0" i="0" sz="1300" u="none" cap="none" strike="noStrike">
                <a:solidFill>
                  <a:schemeClr val="lt1"/>
                </a:solidFill>
                <a:latin typeface="Source Sans Pro"/>
                <a:ea typeface="Source Sans Pro"/>
                <a:cs typeface="Source Sans Pro"/>
                <a:sym typeface="Source Sans Pro"/>
              </a:defRPr>
            </a:lvl6pPr>
            <a:lvl7pPr indent="0" lvl="6" marL="0" marR="0" rtl="0" algn="r">
              <a:lnSpc>
                <a:spcPct val="100000"/>
              </a:lnSpc>
              <a:spcBef>
                <a:spcPts val="0"/>
              </a:spcBef>
              <a:spcAft>
                <a:spcPts val="0"/>
              </a:spcAft>
              <a:buClr>
                <a:schemeClr val="lt1"/>
              </a:buClr>
              <a:buSzPts val="1300"/>
              <a:buFont typeface="Source Sans Pro"/>
              <a:buNone/>
              <a:defRPr b="0" i="0" sz="1300" u="none" cap="none" strike="noStrike">
                <a:solidFill>
                  <a:schemeClr val="lt1"/>
                </a:solidFill>
                <a:latin typeface="Source Sans Pro"/>
                <a:ea typeface="Source Sans Pro"/>
                <a:cs typeface="Source Sans Pro"/>
                <a:sym typeface="Source Sans Pro"/>
              </a:defRPr>
            </a:lvl7pPr>
            <a:lvl8pPr indent="0" lvl="7" marL="0" marR="0" rtl="0" algn="r">
              <a:lnSpc>
                <a:spcPct val="100000"/>
              </a:lnSpc>
              <a:spcBef>
                <a:spcPts val="0"/>
              </a:spcBef>
              <a:spcAft>
                <a:spcPts val="0"/>
              </a:spcAft>
              <a:buClr>
                <a:schemeClr val="lt1"/>
              </a:buClr>
              <a:buSzPts val="1300"/>
              <a:buFont typeface="Source Sans Pro"/>
              <a:buNone/>
              <a:defRPr b="0" i="0" sz="1300" u="none" cap="none" strike="noStrike">
                <a:solidFill>
                  <a:schemeClr val="lt1"/>
                </a:solidFill>
                <a:latin typeface="Source Sans Pro"/>
                <a:ea typeface="Source Sans Pro"/>
                <a:cs typeface="Source Sans Pro"/>
                <a:sym typeface="Source Sans Pro"/>
              </a:defRPr>
            </a:lvl8pPr>
            <a:lvl9pPr indent="0" lvl="8" marL="0" marR="0" rtl="0" algn="r">
              <a:lnSpc>
                <a:spcPct val="100000"/>
              </a:lnSpc>
              <a:spcBef>
                <a:spcPts val="0"/>
              </a:spcBef>
              <a:spcAft>
                <a:spcPts val="0"/>
              </a:spcAft>
              <a:buClr>
                <a:schemeClr val="lt1"/>
              </a:buClr>
              <a:buSzPts val="1300"/>
              <a:buFont typeface="Source Sans Pro"/>
              <a:buNone/>
              <a:defRPr b="0" i="0" sz="1300" u="none" cap="none" strike="noStrike">
                <a:solidFill>
                  <a:schemeClr val="lt1"/>
                </a:solidFill>
                <a:latin typeface="Source Sans Pro"/>
                <a:ea typeface="Source Sans Pro"/>
                <a:cs typeface="Source Sans Pro"/>
                <a:sym typeface="Source Sans Pr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p:spTree>
      <p:nvGrpSpPr>
        <p:cNvPr id="272" name="Shape 272"/>
        <p:cNvGrpSpPr/>
        <p:nvPr/>
      </p:nvGrpSpPr>
      <p:grpSpPr>
        <a:xfrm>
          <a:off x="0" y="0"/>
          <a:ext cx="0" cy="0"/>
          <a:chOff x="0" y="0"/>
          <a:chExt cx="0" cy="0"/>
        </a:xfrm>
      </p:grpSpPr>
      <p:sp>
        <p:nvSpPr>
          <p:cNvPr id="273" name="Google Shape;273;p53"/>
          <p:cNvSpPr txBox="1"/>
          <p:nvPr>
            <p:ph type="title"/>
          </p:nvPr>
        </p:nvSpPr>
        <p:spPr>
          <a:xfrm>
            <a:off x="341995" y="469515"/>
            <a:ext cx="8478000" cy="2982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rgbClr val="000000"/>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74" name="Shape 274"/>
        <p:cNvGrpSpPr/>
        <p:nvPr/>
      </p:nvGrpSpPr>
      <p:grpSpPr>
        <a:xfrm>
          <a:off x="0" y="0"/>
          <a:ext cx="0" cy="0"/>
          <a:chOff x="0" y="0"/>
          <a:chExt cx="0" cy="0"/>
        </a:xfrm>
      </p:grpSpPr>
      <p:sp>
        <p:nvSpPr>
          <p:cNvPr id="275" name="Google Shape;275;p5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90000"/>
              </a:lnSpc>
              <a:spcBef>
                <a:spcPts val="0"/>
              </a:spcBef>
              <a:spcAft>
                <a:spcPts val="0"/>
              </a:spcAft>
              <a:buClr>
                <a:schemeClr val="dk1"/>
              </a:buClr>
              <a:buSzPts val="2900"/>
              <a:buFont typeface="Quattrocento Sans"/>
              <a:buNone/>
              <a:defRPr/>
            </a:lvl1pPr>
            <a:lvl2pPr lvl="1" rtl="0" algn="l">
              <a:lnSpc>
                <a:spcPct val="100000"/>
              </a:lnSpc>
              <a:spcBef>
                <a:spcPts val="0"/>
              </a:spcBef>
              <a:spcAft>
                <a:spcPts val="0"/>
              </a:spcAft>
              <a:buSzPts val="2900"/>
              <a:buNone/>
              <a:defRPr/>
            </a:lvl2pPr>
            <a:lvl3pPr lvl="2" rtl="0" algn="l">
              <a:lnSpc>
                <a:spcPct val="100000"/>
              </a:lnSpc>
              <a:spcBef>
                <a:spcPts val="0"/>
              </a:spcBef>
              <a:spcAft>
                <a:spcPts val="0"/>
              </a:spcAft>
              <a:buSzPts val="2900"/>
              <a:buNone/>
              <a:defRPr/>
            </a:lvl3pPr>
            <a:lvl4pPr lvl="3" rtl="0" algn="l">
              <a:lnSpc>
                <a:spcPct val="100000"/>
              </a:lnSpc>
              <a:spcBef>
                <a:spcPts val="0"/>
              </a:spcBef>
              <a:spcAft>
                <a:spcPts val="0"/>
              </a:spcAft>
              <a:buSzPts val="2900"/>
              <a:buNone/>
              <a:defRPr/>
            </a:lvl4pPr>
            <a:lvl5pPr lvl="4" rtl="0" algn="l">
              <a:lnSpc>
                <a:spcPct val="100000"/>
              </a:lnSpc>
              <a:spcBef>
                <a:spcPts val="0"/>
              </a:spcBef>
              <a:spcAft>
                <a:spcPts val="0"/>
              </a:spcAft>
              <a:buSzPts val="2900"/>
              <a:buNone/>
              <a:defRPr/>
            </a:lvl5pPr>
            <a:lvl6pPr lvl="5" rtl="0" algn="l">
              <a:lnSpc>
                <a:spcPct val="100000"/>
              </a:lnSpc>
              <a:spcBef>
                <a:spcPts val="0"/>
              </a:spcBef>
              <a:spcAft>
                <a:spcPts val="0"/>
              </a:spcAft>
              <a:buSzPts val="2900"/>
              <a:buNone/>
              <a:defRPr/>
            </a:lvl6pPr>
            <a:lvl7pPr lvl="6" rtl="0" algn="l">
              <a:lnSpc>
                <a:spcPct val="100000"/>
              </a:lnSpc>
              <a:spcBef>
                <a:spcPts val="0"/>
              </a:spcBef>
              <a:spcAft>
                <a:spcPts val="0"/>
              </a:spcAft>
              <a:buSzPts val="2900"/>
              <a:buNone/>
              <a:defRPr/>
            </a:lvl7pPr>
            <a:lvl8pPr lvl="7" rtl="0" algn="l">
              <a:lnSpc>
                <a:spcPct val="100000"/>
              </a:lnSpc>
              <a:spcBef>
                <a:spcPts val="0"/>
              </a:spcBef>
              <a:spcAft>
                <a:spcPts val="0"/>
              </a:spcAft>
              <a:buSzPts val="2900"/>
              <a:buNone/>
              <a:defRPr/>
            </a:lvl8pPr>
            <a:lvl9pPr lvl="8" rtl="0" algn="l">
              <a:lnSpc>
                <a:spcPct val="100000"/>
              </a:lnSpc>
              <a:spcBef>
                <a:spcPts val="0"/>
              </a:spcBef>
              <a:spcAft>
                <a:spcPts val="0"/>
              </a:spcAft>
              <a:buSzPts val="2900"/>
              <a:buNone/>
              <a:defRPr/>
            </a:lvl9pPr>
          </a:lstStyle>
          <a:p/>
        </p:txBody>
      </p:sp>
      <p:sp>
        <p:nvSpPr>
          <p:cNvPr id="276" name="Google Shape;276;p54"/>
          <p:cNvSpPr txBox="1"/>
          <p:nvPr>
            <p:ph idx="12" type="sldNum"/>
          </p:nvPr>
        </p:nvSpPr>
        <p:spPr>
          <a:xfrm>
            <a:off x="8472458" y="4663218"/>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chemeClr val="dk1"/>
              </a:buClr>
              <a:buSzPts val="1800"/>
              <a:buFont typeface="Quattrocento Sans"/>
              <a:buNone/>
              <a:defRPr b="0" i="0" sz="1324" u="none" cap="none" strike="noStrike">
                <a:solidFill>
                  <a:schemeClr val="dk1"/>
                </a:solidFill>
                <a:latin typeface="Quattrocento Sans"/>
                <a:ea typeface="Quattrocento Sans"/>
                <a:cs typeface="Quattrocento Sans"/>
                <a:sym typeface="Quattrocento Sans"/>
              </a:defRPr>
            </a:lvl1pPr>
            <a:lvl2pPr indent="0" lvl="1" marL="0" marR="0" rtl="0" algn="r">
              <a:lnSpc>
                <a:spcPct val="100000"/>
              </a:lnSpc>
              <a:spcBef>
                <a:spcPts val="0"/>
              </a:spcBef>
              <a:spcAft>
                <a:spcPts val="0"/>
              </a:spcAft>
              <a:buClr>
                <a:schemeClr val="dk1"/>
              </a:buClr>
              <a:buSzPts val="1800"/>
              <a:buFont typeface="Quattrocento Sans"/>
              <a:buNone/>
              <a:defRPr b="0" i="0" sz="1324" u="none" cap="none" strike="noStrike">
                <a:solidFill>
                  <a:schemeClr val="dk1"/>
                </a:solidFill>
                <a:latin typeface="Quattrocento Sans"/>
                <a:ea typeface="Quattrocento Sans"/>
                <a:cs typeface="Quattrocento Sans"/>
                <a:sym typeface="Quattrocento Sans"/>
              </a:defRPr>
            </a:lvl2pPr>
            <a:lvl3pPr indent="0" lvl="2" marL="0" marR="0" rtl="0" algn="r">
              <a:lnSpc>
                <a:spcPct val="100000"/>
              </a:lnSpc>
              <a:spcBef>
                <a:spcPts val="0"/>
              </a:spcBef>
              <a:spcAft>
                <a:spcPts val="0"/>
              </a:spcAft>
              <a:buClr>
                <a:schemeClr val="dk1"/>
              </a:buClr>
              <a:buSzPts val="1800"/>
              <a:buFont typeface="Quattrocento Sans"/>
              <a:buNone/>
              <a:defRPr b="0" i="0" sz="1324" u="none" cap="none" strike="noStrike">
                <a:solidFill>
                  <a:schemeClr val="dk1"/>
                </a:solidFill>
                <a:latin typeface="Quattrocento Sans"/>
                <a:ea typeface="Quattrocento Sans"/>
                <a:cs typeface="Quattrocento Sans"/>
                <a:sym typeface="Quattrocento Sans"/>
              </a:defRPr>
            </a:lvl3pPr>
            <a:lvl4pPr indent="0" lvl="3" marL="0" marR="0" rtl="0" algn="r">
              <a:lnSpc>
                <a:spcPct val="100000"/>
              </a:lnSpc>
              <a:spcBef>
                <a:spcPts val="0"/>
              </a:spcBef>
              <a:spcAft>
                <a:spcPts val="0"/>
              </a:spcAft>
              <a:buClr>
                <a:schemeClr val="dk1"/>
              </a:buClr>
              <a:buSzPts val="1800"/>
              <a:buFont typeface="Quattrocento Sans"/>
              <a:buNone/>
              <a:defRPr b="0" i="0" sz="1324" u="none" cap="none" strike="noStrike">
                <a:solidFill>
                  <a:schemeClr val="dk1"/>
                </a:solidFill>
                <a:latin typeface="Quattrocento Sans"/>
                <a:ea typeface="Quattrocento Sans"/>
                <a:cs typeface="Quattrocento Sans"/>
                <a:sym typeface="Quattrocento Sans"/>
              </a:defRPr>
            </a:lvl4pPr>
            <a:lvl5pPr indent="0" lvl="4" marL="0" marR="0" rtl="0" algn="r">
              <a:lnSpc>
                <a:spcPct val="100000"/>
              </a:lnSpc>
              <a:spcBef>
                <a:spcPts val="0"/>
              </a:spcBef>
              <a:spcAft>
                <a:spcPts val="0"/>
              </a:spcAft>
              <a:buClr>
                <a:schemeClr val="dk1"/>
              </a:buClr>
              <a:buSzPts val="1800"/>
              <a:buFont typeface="Quattrocento Sans"/>
              <a:buNone/>
              <a:defRPr b="0" i="0" sz="1324" u="none" cap="none" strike="noStrike">
                <a:solidFill>
                  <a:schemeClr val="dk1"/>
                </a:solidFill>
                <a:latin typeface="Quattrocento Sans"/>
                <a:ea typeface="Quattrocento Sans"/>
                <a:cs typeface="Quattrocento Sans"/>
                <a:sym typeface="Quattrocento Sans"/>
              </a:defRPr>
            </a:lvl5pPr>
            <a:lvl6pPr indent="0" lvl="5" marL="0" marR="0" rtl="0" algn="r">
              <a:lnSpc>
                <a:spcPct val="100000"/>
              </a:lnSpc>
              <a:spcBef>
                <a:spcPts val="0"/>
              </a:spcBef>
              <a:spcAft>
                <a:spcPts val="0"/>
              </a:spcAft>
              <a:buClr>
                <a:schemeClr val="dk1"/>
              </a:buClr>
              <a:buSzPts val="1800"/>
              <a:buFont typeface="Quattrocento Sans"/>
              <a:buNone/>
              <a:defRPr b="0" i="0" sz="1324" u="none" cap="none" strike="noStrike">
                <a:solidFill>
                  <a:schemeClr val="dk1"/>
                </a:solidFill>
                <a:latin typeface="Quattrocento Sans"/>
                <a:ea typeface="Quattrocento Sans"/>
                <a:cs typeface="Quattrocento Sans"/>
                <a:sym typeface="Quattrocento Sans"/>
              </a:defRPr>
            </a:lvl6pPr>
            <a:lvl7pPr indent="0" lvl="6" marL="0" marR="0" rtl="0" algn="r">
              <a:lnSpc>
                <a:spcPct val="100000"/>
              </a:lnSpc>
              <a:spcBef>
                <a:spcPts val="0"/>
              </a:spcBef>
              <a:spcAft>
                <a:spcPts val="0"/>
              </a:spcAft>
              <a:buClr>
                <a:schemeClr val="dk1"/>
              </a:buClr>
              <a:buSzPts val="1800"/>
              <a:buFont typeface="Quattrocento Sans"/>
              <a:buNone/>
              <a:defRPr b="0" i="0" sz="1324" u="none" cap="none" strike="noStrike">
                <a:solidFill>
                  <a:schemeClr val="dk1"/>
                </a:solidFill>
                <a:latin typeface="Quattrocento Sans"/>
                <a:ea typeface="Quattrocento Sans"/>
                <a:cs typeface="Quattrocento Sans"/>
                <a:sym typeface="Quattrocento Sans"/>
              </a:defRPr>
            </a:lvl7pPr>
            <a:lvl8pPr indent="0" lvl="7" marL="0" marR="0" rtl="0" algn="r">
              <a:lnSpc>
                <a:spcPct val="100000"/>
              </a:lnSpc>
              <a:spcBef>
                <a:spcPts val="0"/>
              </a:spcBef>
              <a:spcAft>
                <a:spcPts val="0"/>
              </a:spcAft>
              <a:buClr>
                <a:schemeClr val="dk1"/>
              </a:buClr>
              <a:buSzPts val="1800"/>
              <a:buFont typeface="Quattrocento Sans"/>
              <a:buNone/>
              <a:defRPr b="0" i="0" sz="1324" u="none" cap="none" strike="noStrike">
                <a:solidFill>
                  <a:schemeClr val="dk1"/>
                </a:solidFill>
                <a:latin typeface="Quattrocento Sans"/>
                <a:ea typeface="Quattrocento Sans"/>
                <a:cs typeface="Quattrocento Sans"/>
                <a:sym typeface="Quattrocento Sans"/>
              </a:defRPr>
            </a:lvl8pPr>
            <a:lvl9pPr indent="0" lvl="8" marL="0" marR="0" rtl="0" algn="r">
              <a:lnSpc>
                <a:spcPct val="100000"/>
              </a:lnSpc>
              <a:spcBef>
                <a:spcPts val="0"/>
              </a:spcBef>
              <a:spcAft>
                <a:spcPts val="0"/>
              </a:spcAft>
              <a:buClr>
                <a:schemeClr val="dk1"/>
              </a:buClr>
              <a:buSzPts val="1800"/>
              <a:buFont typeface="Quattrocento Sans"/>
              <a:buNone/>
              <a:defRPr b="0" i="0" sz="1324" u="none" cap="none" strike="noStrike">
                <a:solidFill>
                  <a:schemeClr val="dk1"/>
                </a:solidFill>
                <a:latin typeface="Quattrocento Sans"/>
                <a:ea typeface="Quattrocento Sans"/>
                <a:cs typeface="Quattrocento Sans"/>
                <a:sym typeface="Quattrocento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Dark" showMasterSp="0">
  <p:cSld name="Blank Dark">
    <p:bg>
      <p:bgPr>
        <a:solidFill>
          <a:schemeClr val="dk1"/>
        </a:solidFill>
      </p:bgPr>
    </p:bg>
    <p:spTree>
      <p:nvGrpSpPr>
        <p:cNvPr id="280" name="Shape 280"/>
        <p:cNvGrpSpPr/>
        <p:nvPr/>
      </p:nvGrpSpPr>
      <p:grpSpPr>
        <a:xfrm>
          <a:off x="0" y="0"/>
          <a:ext cx="0" cy="0"/>
          <a:chOff x="0" y="0"/>
          <a:chExt cx="0" cy="0"/>
        </a:xfrm>
      </p:grpSpPr>
      <p:pic>
        <p:nvPicPr>
          <p:cNvPr id="281" name="Google Shape;281;p56"/>
          <p:cNvPicPr preferRelativeResize="0"/>
          <p:nvPr/>
        </p:nvPicPr>
        <p:blipFill rotWithShape="1">
          <a:blip r:embed="rId2">
            <a:alphaModFix/>
          </a:blip>
          <a:srcRect b="0" l="0" r="0" t="0"/>
          <a:stretch/>
        </p:blipFill>
        <p:spPr>
          <a:xfrm>
            <a:off x="356616" y="4761292"/>
            <a:ext cx="1001269" cy="157503"/>
          </a:xfrm>
          <a:prstGeom prst="rect">
            <a:avLst/>
          </a:prstGeom>
          <a:noFill/>
          <a:ln>
            <a:noFill/>
          </a:ln>
        </p:spPr>
      </p:pic>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rporate Theme" showMasterSp="0">
  <p:cSld name="Corporate Theme">
    <p:bg>
      <p:bgPr>
        <a:solidFill>
          <a:schemeClr val="dk1"/>
        </a:solidFill>
      </p:bgPr>
    </p:bg>
    <p:spTree>
      <p:nvGrpSpPr>
        <p:cNvPr id="282" name="Shape 282"/>
        <p:cNvGrpSpPr/>
        <p:nvPr/>
      </p:nvGrpSpPr>
      <p:grpSpPr>
        <a:xfrm>
          <a:off x="0" y="0"/>
          <a:ext cx="0" cy="0"/>
          <a:chOff x="0" y="0"/>
          <a:chExt cx="0" cy="0"/>
        </a:xfrm>
      </p:grpSpPr>
      <p:pic>
        <p:nvPicPr>
          <p:cNvPr id="283" name="Google Shape;283;p57"/>
          <p:cNvPicPr preferRelativeResize="0"/>
          <p:nvPr/>
        </p:nvPicPr>
        <p:blipFill rotWithShape="1">
          <a:blip r:embed="rId2">
            <a:alphaModFix/>
          </a:blip>
          <a:srcRect b="0" l="0" r="0" t="0"/>
          <a:stretch/>
        </p:blipFill>
        <p:spPr>
          <a:xfrm>
            <a:off x="380402" y="2133688"/>
            <a:ext cx="4320494" cy="679630"/>
          </a:xfrm>
          <a:prstGeom prst="rect">
            <a:avLst/>
          </a:prstGeom>
          <a:noFill/>
          <a:ln>
            <a:noFill/>
          </a:ln>
        </p:spPr>
      </p:pic>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orporate Theme" showMasterSp="0">
  <p:cSld name="1_Corporate Theme">
    <p:bg>
      <p:bgPr>
        <a:solidFill>
          <a:schemeClr val="dk1"/>
        </a:solidFill>
      </p:bgPr>
    </p:bg>
    <p:spTree>
      <p:nvGrpSpPr>
        <p:cNvPr id="284" name="Shape 284"/>
        <p:cNvGrpSpPr/>
        <p:nvPr/>
      </p:nvGrpSpPr>
      <p:grpSpPr>
        <a:xfrm>
          <a:off x="0" y="0"/>
          <a:ext cx="0" cy="0"/>
          <a:chOff x="0" y="0"/>
          <a:chExt cx="0" cy="0"/>
        </a:xfrm>
      </p:grpSpPr>
      <p:pic>
        <p:nvPicPr>
          <p:cNvPr descr="A picture containing red, light&#10;&#10;Description automatically generated" id="285" name="Google Shape;285;p58"/>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id="286" name="Google Shape;286;p58"/>
          <p:cNvPicPr preferRelativeResize="0"/>
          <p:nvPr/>
        </p:nvPicPr>
        <p:blipFill rotWithShape="1">
          <a:blip r:embed="rId3">
            <a:alphaModFix/>
          </a:blip>
          <a:srcRect b="0" l="0" r="0" t="0"/>
          <a:stretch/>
        </p:blipFill>
        <p:spPr>
          <a:xfrm>
            <a:off x="380402" y="2133688"/>
            <a:ext cx="4320494" cy="679630"/>
          </a:xfrm>
          <a:prstGeom prst="rect">
            <a:avLst/>
          </a:prstGeom>
          <a:noFill/>
          <a:ln>
            <a:noFill/>
          </a:ln>
        </p:spPr>
      </p:pic>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solidFill>
          <a:schemeClr val="accent2"/>
        </a:solidFill>
      </p:bgPr>
    </p:bg>
    <p:spTree>
      <p:nvGrpSpPr>
        <p:cNvPr id="287" name="Shape 287"/>
        <p:cNvGrpSpPr/>
        <p:nvPr/>
      </p:nvGrpSpPr>
      <p:grpSpPr>
        <a:xfrm>
          <a:off x="0" y="0"/>
          <a:ext cx="0" cy="0"/>
          <a:chOff x="0" y="0"/>
          <a:chExt cx="0" cy="0"/>
        </a:xfrm>
      </p:grpSpPr>
      <p:sp>
        <p:nvSpPr>
          <p:cNvPr id="288" name="Google Shape;288;p59"/>
          <p:cNvSpPr/>
          <p:nvPr/>
        </p:nvSpPr>
        <p:spPr>
          <a:xfrm>
            <a:off x="0" y="0"/>
            <a:ext cx="5284500" cy="5143500"/>
          </a:xfrm>
          <a:prstGeom prst="rect">
            <a:avLst/>
          </a:prstGeom>
          <a:solidFill>
            <a:schemeClr val="dk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pic>
        <p:nvPicPr>
          <p:cNvPr descr="A picture containing person, black, holding, white&#10;&#10;Description automatically generated" id="289" name="Google Shape;289;p59"/>
          <p:cNvPicPr preferRelativeResize="0"/>
          <p:nvPr/>
        </p:nvPicPr>
        <p:blipFill rotWithShape="1">
          <a:blip r:embed="rId2">
            <a:alphaModFix/>
          </a:blip>
          <a:srcRect b="0" l="0" r="26291" t="0"/>
          <a:stretch/>
        </p:blipFill>
        <p:spPr>
          <a:xfrm>
            <a:off x="2403881" y="0"/>
            <a:ext cx="6740117" cy="5143500"/>
          </a:xfrm>
          <a:prstGeom prst="rect">
            <a:avLst/>
          </a:prstGeom>
          <a:noFill/>
          <a:ln>
            <a:noFill/>
          </a:ln>
        </p:spPr>
      </p:pic>
      <p:sp>
        <p:nvSpPr>
          <p:cNvPr id="290" name="Google Shape;290;p59"/>
          <p:cNvSpPr txBox="1"/>
          <p:nvPr>
            <p:ph type="ctrTitle"/>
          </p:nvPr>
        </p:nvSpPr>
        <p:spPr>
          <a:xfrm>
            <a:off x="345735" y="841772"/>
            <a:ext cx="6858000" cy="1790700"/>
          </a:xfrm>
          <a:prstGeom prst="rect">
            <a:avLst/>
          </a:prstGeom>
          <a:noFill/>
          <a:ln>
            <a:noFill/>
          </a:ln>
        </p:spPr>
        <p:txBody>
          <a:bodyPr anchorCtr="0" anchor="b" bIns="34275" lIns="0" spcFirstLastPara="1" rIns="0" wrap="square" tIns="34275">
            <a:noAutofit/>
          </a:bodyPr>
          <a:lstStyle>
            <a:lvl1pPr lvl="0" rtl="0" algn="l">
              <a:lnSpc>
                <a:spcPct val="90000"/>
              </a:lnSpc>
              <a:spcBef>
                <a:spcPts val="0"/>
              </a:spcBef>
              <a:spcAft>
                <a:spcPts val="0"/>
              </a:spcAft>
              <a:buClr>
                <a:schemeClr val="lt1"/>
              </a:buClr>
              <a:buSzPts val="4500"/>
              <a:buFont typeface="Barlow"/>
              <a:buNone/>
              <a:defRPr sz="4500">
                <a:solidFill>
                  <a:schemeClr val="lt1"/>
                </a:solidFill>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291" name="Google Shape;291;p59"/>
          <p:cNvSpPr txBox="1"/>
          <p:nvPr>
            <p:ph idx="1" type="subTitle"/>
          </p:nvPr>
        </p:nvSpPr>
        <p:spPr>
          <a:xfrm>
            <a:off x="345735" y="2701528"/>
            <a:ext cx="6858000" cy="1241700"/>
          </a:xfrm>
          <a:prstGeom prst="rect">
            <a:avLst/>
          </a:prstGeom>
          <a:noFill/>
          <a:ln>
            <a:noFill/>
          </a:ln>
        </p:spPr>
        <p:txBody>
          <a:bodyPr anchorCtr="0" anchor="t" bIns="34275" lIns="0" spcFirstLastPara="1" rIns="0" wrap="square" tIns="34275">
            <a:noAutofit/>
          </a:bodyPr>
          <a:lstStyle>
            <a:lvl1pPr lvl="0" rtl="0" algn="l">
              <a:lnSpc>
                <a:spcPct val="90000"/>
              </a:lnSpc>
              <a:spcBef>
                <a:spcPts val="800"/>
              </a:spcBef>
              <a:spcAft>
                <a:spcPts val="0"/>
              </a:spcAft>
              <a:buSzPts val="1400"/>
              <a:buNone/>
              <a:defRPr sz="1800">
                <a:solidFill>
                  <a:schemeClr val="lt1"/>
                </a:solidFill>
              </a:defRPr>
            </a:lvl1pPr>
            <a:lvl2pPr lvl="1" rtl="0" algn="ctr">
              <a:lnSpc>
                <a:spcPct val="90000"/>
              </a:lnSpc>
              <a:spcBef>
                <a:spcPts val="400"/>
              </a:spcBef>
              <a:spcAft>
                <a:spcPts val="0"/>
              </a:spcAft>
              <a:buSzPts val="1100"/>
              <a:buNone/>
              <a:defRPr sz="1500"/>
            </a:lvl2pPr>
            <a:lvl3pPr lvl="2" rtl="0" algn="ctr">
              <a:lnSpc>
                <a:spcPct val="90000"/>
              </a:lnSpc>
              <a:spcBef>
                <a:spcPts val="400"/>
              </a:spcBef>
              <a:spcAft>
                <a:spcPts val="0"/>
              </a:spcAft>
              <a:buSzPts val="1000"/>
              <a:buNone/>
              <a:defRPr sz="1400"/>
            </a:lvl3pPr>
            <a:lvl4pPr lvl="3" rtl="0" algn="ctr">
              <a:lnSpc>
                <a:spcPct val="90000"/>
              </a:lnSpc>
              <a:spcBef>
                <a:spcPts val="400"/>
              </a:spcBef>
              <a:spcAft>
                <a:spcPts val="0"/>
              </a:spcAft>
              <a:buSzPts val="900"/>
              <a:buNone/>
              <a:defRPr sz="1200"/>
            </a:lvl4pPr>
            <a:lvl5pPr lvl="4" rtl="0" algn="ctr">
              <a:lnSpc>
                <a:spcPct val="90000"/>
              </a:lnSpc>
              <a:spcBef>
                <a:spcPts val="400"/>
              </a:spcBef>
              <a:spcAft>
                <a:spcPts val="0"/>
              </a:spcAft>
              <a:buSzPts val="900"/>
              <a:buNone/>
              <a:defRPr sz="1200"/>
            </a:lvl5pPr>
            <a:lvl6pPr lvl="5" rtl="0" algn="ctr">
              <a:lnSpc>
                <a:spcPct val="90000"/>
              </a:lnSpc>
              <a:spcBef>
                <a:spcPts val="400"/>
              </a:spcBef>
              <a:spcAft>
                <a:spcPts val="0"/>
              </a:spcAft>
              <a:buClr>
                <a:schemeClr val="dk1"/>
              </a:buClr>
              <a:buSzPts val="1200"/>
              <a:buNone/>
              <a:defRPr sz="1200"/>
            </a:lvl6pPr>
            <a:lvl7pPr lvl="6" rtl="0" algn="ctr">
              <a:lnSpc>
                <a:spcPct val="90000"/>
              </a:lnSpc>
              <a:spcBef>
                <a:spcPts val="400"/>
              </a:spcBef>
              <a:spcAft>
                <a:spcPts val="0"/>
              </a:spcAft>
              <a:buClr>
                <a:schemeClr val="dk1"/>
              </a:buClr>
              <a:buSzPts val="1200"/>
              <a:buNone/>
              <a:defRPr sz="1200"/>
            </a:lvl7pPr>
            <a:lvl8pPr lvl="7" rtl="0" algn="ctr">
              <a:lnSpc>
                <a:spcPct val="90000"/>
              </a:lnSpc>
              <a:spcBef>
                <a:spcPts val="400"/>
              </a:spcBef>
              <a:spcAft>
                <a:spcPts val="0"/>
              </a:spcAft>
              <a:buClr>
                <a:schemeClr val="dk1"/>
              </a:buClr>
              <a:buSzPts val="1200"/>
              <a:buNone/>
              <a:defRPr sz="1200"/>
            </a:lvl8pPr>
            <a:lvl9pPr lvl="8" rtl="0" algn="ctr">
              <a:lnSpc>
                <a:spcPct val="90000"/>
              </a:lnSpc>
              <a:spcBef>
                <a:spcPts val="400"/>
              </a:spcBef>
              <a:spcAft>
                <a:spcPts val="0"/>
              </a:spcAft>
              <a:buClr>
                <a:schemeClr val="dk1"/>
              </a:buClr>
              <a:buSzPts val="1200"/>
              <a:buNone/>
              <a:defRPr sz="1200"/>
            </a:lvl9pPr>
          </a:lstStyle>
          <a:p/>
        </p:txBody>
      </p:sp>
      <p:pic>
        <p:nvPicPr>
          <p:cNvPr id="292" name="Google Shape;292;p59"/>
          <p:cNvPicPr preferRelativeResize="0"/>
          <p:nvPr/>
        </p:nvPicPr>
        <p:blipFill rotWithShape="1">
          <a:blip r:embed="rId3">
            <a:alphaModFix/>
          </a:blip>
          <a:srcRect b="0" l="0" r="0" t="0"/>
          <a:stretch/>
        </p:blipFill>
        <p:spPr>
          <a:xfrm>
            <a:off x="356616" y="4761292"/>
            <a:ext cx="1001269" cy="157503"/>
          </a:xfrm>
          <a:prstGeom prst="rect">
            <a:avLst/>
          </a:prstGeom>
          <a:noFill/>
          <a:ln>
            <a:noFill/>
          </a:ln>
        </p:spPr>
      </p:pic>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line 01" showMasterSp="0" type="titleOnly">
  <p:cSld name="TITLE_ONLY">
    <p:bg>
      <p:bgPr>
        <a:solidFill>
          <a:schemeClr val="accent2"/>
        </a:solidFill>
      </p:bgPr>
    </p:bg>
    <p:spTree>
      <p:nvGrpSpPr>
        <p:cNvPr id="293" name="Shape 293"/>
        <p:cNvGrpSpPr/>
        <p:nvPr/>
      </p:nvGrpSpPr>
      <p:grpSpPr>
        <a:xfrm>
          <a:off x="0" y="0"/>
          <a:ext cx="0" cy="0"/>
          <a:chOff x="0" y="0"/>
          <a:chExt cx="0" cy="0"/>
        </a:xfrm>
      </p:grpSpPr>
      <p:pic>
        <p:nvPicPr>
          <p:cNvPr descr="A picture containing person, black, holding, white&#10;&#10;Description automatically generated" id="294" name="Google Shape;294;p60"/>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295" name="Google Shape;295;p60"/>
          <p:cNvSpPr txBox="1"/>
          <p:nvPr>
            <p:ph type="title"/>
          </p:nvPr>
        </p:nvSpPr>
        <p:spPr>
          <a:xfrm>
            <a:off x="345735" y="2074663"/>
            <a:ext cx="8169600" cy="994200"/>
          </a:xfrm>
          <a:prstGeom prst="rect">
            <a:avLst/>
          </a:prstGeom>
          <a:noFill/>
          <a:ln>
            <a:noFill/>
          </a:ln>
        </p:spPr>
        <p:txBody>
          <a:bodyPr anchorCtr="0" anchor="ctr" bIns="34275" lIns="0" spcFirstLastPara="1" rIns="0" wrap="square" tIns="34275">
            <a:noAutofit/>
          </a:bodyPr>
          <a:lstStyle>
            <a:lvl1pPr lvl="0" rtl="0" algn="l">
              <a:lnSpc>
                <a:spcPct val="90000"/>
              </a:lnSpc>
              <a:spcBef>
                <a:spcPts val="0"/>
              </a:spcBef>
              <a:spcAft>
                <a:spcPts val="0"/>
              </a:spcAft>
              <a:buClr>
                <a:schemeClr val="lt1"/>
              </a:buClr>
              <a:buSzPts val="3000"/>
              <a:buFont typeface="Barlow"/>
              <a:buNone/>
              <a:defRPr>
                <a:solidFill>
                  <a:schemeClr val="lt1"/>
                </a:solidFill>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pic>
        <p:nvPicPr>
          <p:cNvPr id="296" name="Google Shape;296;p60"/>
          <p:cNvPicPr preferRelativeResize="0"/>
          <p:nvPr/>
        </p:nvPicPr>
        <p:blipFill rotWithShape="1">
          <a:blip r:embed="rId3">
            <a:alphaModFix/>
          </a:blip>
          <a:srcRect b="0" l="0" r="0" t="0"/>
          <a:stretch/>
        </p:blipFill>
        <p:spPr>
          <a:xfrm>
            <a:off x="356616" y="4761292"/>
            <a:ext cx="1001269" cy="157503"/>
          </a:xfrm>
          <a:prstGeom prst="rect">
            <a:avLst/>
          </a:prstGeom>
          <a:noFill/>
          <a:ln>
            <a:noFill/>
          </a:ln>
        </p:spPr>
      </p:pic>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297" name="Shape 297"/>
        <p:cNvGrpSpPr/>
        <p:nvPr/>
      </p:nvGrpSpPr>
      <p:grpSpPr>
        <a:xfrm>
          <a:off x="0" y="0"/>
          <a:ext cx="0" cy="0"/>
          <a:chOff x="0" y="0"/>
          <a:chExt cx="0" cy="0"/>
        </a:xfrm>
      </p:grpSpPr>
      <p:sp>
        <p:nvSpPr>
          <p:cNvPr id="298" name="Google Shape;298;p61"/>
          <p:cNvSpPr txBox="1"/>
          <p:nvPr>
            <p:ph type="title"/>
          </p:nvPr>
        </p:nvSpPr>
        <p:spPr>
          <a:xfrm>
            <a:off x="345734" y="273844"/>
            <a:ext cx="8445000" cy="744000"/>
          </a:xfrm>
          <a:prstGeom prst="rect">
            <a:avLst/>
          </a:prstGeom>
          <a:noFill/>
          <a:ln>
            <a:noFill/>
          </a:ln>
        </p:spPr>
        <p:txBody>
          <a:bodyPr anchorCtr="0" anchor="ctr" bIns="34275" lIns="0" spcFirstLastPara="1" rIns="0" wrap="square" tIns="34275">
            <a:noAutofit/>
          </a:bodyPr>
          <a:lstStyle>
            <a:lvl1pPr lvl="0" rtl="0" algn="l">
              <a:lnSpc>
                <a:spcPct val="90000"/>
              </a:lnSpc>
              <a:spcBef>
                <a:spcPts val="0"/>
              </a:spcBef>
              <a:spcAft>
                <a:spcPts val="0"/>
              </a:spcAft>
              <a:buClr>
                <a:schemeClr val="dk1"/>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99" name="Shape 299"/>
        <p:cNvGrpSpPr/>
        <p:nvPr/>
      </p:nvGrpSpPr>
      <p:grpSpPr>
        <a:xfrm>
          <a:off x="0" y="0"/>
          <a:ext cx="0" cy="0"/>
          <a:chOff x="0" y="0"/>
          <a:chExt cx="0" cy="0"/>
        </a:xfrm>
      </p:grpSpPr>
      <p:sp>
        <p:nvSpPr>
          <p:cNvPr id="300" name="Google Shape;300;p62"/>
          <p:cNvSpPr txBox="1"/>
          <p:nvPr>
            <p:ph type="title"/>
          </p:nvPr>
        </p:nvSpPr>
        <p:spPr>
          <a:xfrm>
            <a:off x="345734" y="273844"/>
            <a:ext cx="8445000" cy="744000"/>
          </a:xfrm>
          <a:prstGeom prst="rect">
            <a:avLst/>
          </a:prstGeom>
          <a:noFill/>
          <a:ln>
            <a:noFill/>
          </a:ln>
        </p:spPr>
        <p:txBody>
          <a:bodyPr anchorCtr="0" anchor="ctr" bIns="34275" lIns="0" spcFirstLastPara="1" rIns="0" wrap="square" tIns="34275">
            <a:noAutofit/>
          </a:bodyPr>
          <a:lstStyle>
            <a:lvl1pPr lvl="0" rtl="0" algn="l">
              <a:lnSpc>
                <a:spcPct val="90000"/>
              </a:lnSpc>
              <a:spcBef>
                <a:spcPts val="0"/>
              </a:spcBef>
              <a:spcAft>
                <a:spcPts val="0"/>
              </a:spcAft>
              <a:buClr>
                <a:schemeClr val="dk1"/>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301" name="Google Shape;301;p62"/>
          <p:cNvSpPr txBox="1"/>
          <p:nvPr>
            <p:ph idx="1" type="body"/>
          </p:nvPr>
        </p:nvSpPr>
        <p:spPr>
          <a:xfrm>
            <a:off x="345734" y="1189435"/>
            <a:ext cx="8445000" cy="3443100"/>
          </a:xfrm>
          <a:prstGeom prst="rect">
            <a:avLst/>
          </a:prstGeom>
          <a:noFill/>
          <a:ln>
            <a:noFill/>
          </a:ln>
        </p:spPr>
        <p:txBody>
          <a:bodyPr anchorCtr="0" anchor="t" bIns="34275" lIns="0" spcFirstLastPara="1" rIns="0" wrap="square" tIns="34275">
            <a:noAutofit/>
          </a:bodyPr>
          <a:lstStyle>
            <a:lvl1pPr indent="-292100" lvl="0" marL="457200" rtl="0" algn="l">
              <a:lnSpc>
                <a:spcPct val="90000"/>
              </a:lnSpc>
              <a:spcBef>
                <a:spcPts val="800"/>
              </a:spcBef>
              <a:spcAft>
                <a:spcPts val="0"/>
              </a:spcAft>
              <a:buSzPts val="1000"/>
              <a:buChar char="▪"/>
              <a:defRPr/>
            </a:lvl1pPr>
            <a:lvl2pPr indent="-292100" lvl="1" marL="914400" rtl="0" algn="l">
              <a:lnSpc>
                <a:spcPct val="90000"/>
              </a:lnSpc>
              <a:spcBef>
                <a:spcPts val="400"/>
              </a:spcBef>
              <a:spcAft>
                <a:spcPts val="0"/>
              </a:spcAft>
              <a:buSzPts val="1000"/>
              <a:buChar char="▪"/>
              <a:defRPr/>
            </a:lvl2pPr>
            <a:lvl3pPr indent="-292100" lvl="2" marL="1371600" rtl="0" algn="l">
              <a:lnSpc>
                <a:spcPct val="90000"/>
              </a:lnSpc>
              <a:spcBef>
                <a:spcPts val="400"/>
              </a:spcBef>
              <a:spcAft>
                <a:spcPts val="0"/>
              </a:spcAft>
              <a:buSzPts val="1000"/>
              <a:buChar char="▪"/>
              <a:defRPr/>
            </a:lvl3pPr>
            <a:lvl4pPr indent="-292100" lvl="3" marL="1828800" rtl="0" algn="l">
              <a:lnSpc>
                <a:spcPct val="90000"/>
              </a:lnSpc>
              <a:spcBef>
                <a:spcPts val="400"/>
              </a:spcBef>
              <a:spcAft>
                <a:spcPts val="0"/>
              </a:spcAft>
              <a:buSzPts val="1000"/>
              <a:buChar char="▪"/>
              <a:defRPr/>
            </a:lvl4pPr>
            <a:lvl5pPr indent="-292100" lvl="4" marL="2286000" rtl="0" algn="l">
              <a:lnSpc>
                <a:spcPct val="90000"/>
              </a:lnSpc>
              <a:spcBef>
                <a:spcPts val="400"/>
              </a:spcBef>
              <a:spcAft>
                <a:spcPts val="0"/>
              </a:spcAft>
              <a:buSzPts val="10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ubtitle and Content">
  <p:cSld name="Title, Subtitle and Content">
    <p:spTree>
      <p:nvGrpSpPr>
        <p:cNvPr id="302" name="Shape 302"/>
        <p:cNvGrpSpPr/>
        <p:nvPr/>
      </p:nvGrpSpPr>
      <p:grpSpPr>
        <a:xfrm>
          <a:off x="0" y="0"/>
          <a:ext cx="0" cy="0"/>
          <a:chOff x="0" y="0"/>
          <a:chExt cx="0" cy="0"/>
        </a:xfrm>
      </p:grpSpPr>
      <p:sp>
        <p:nvSpPr>
          <p:cNvPr id="303" name="Google Shape;303;p63"/>
          <p:cNvSpPr txBox="1"/>
          <p:nvPr>
            <p:ph type="title"/>
          </p:nvPr>
        </p:nvSpPr>
        <p:spPr>
          <a:xfrm>
            <a:off x="345734" y="138709"/>
            <a:ext cx="8445000" cy="744000"/>
          </a:xfrm>
          <a:prstGeom prst="rect">
            <a:avLst/>
          </a:prstGeom>
          <a:noFill/>
          <a:ln>
            <a:noFill/>
          </a:ln>
        </p:spPr>
        <p:txBody>
          <a:bodyPr anchorCtr="0" anchor="b" bIns="34275" lIns="0" spcFirstLastPara="1" rIns="0" wrap="square" tIns="34275">
            <a:noAutofit/>
          </a:bodyPr>
          <a:lstStyle>
            <a:lvl1pPr lvl="0" rtl="0" algn="l">
              <a:lnSpc>
                <a:spcPct val="90000"/>
              </a:lnSpc>
              <a:spcBef>
                <a:spcPts val="0"/>
              </a:spcBef>
              <a:spcAft>
                <a:spcPts val="0"/>
              </a:spcAft>
              <a:buClr>
                <a:schemeClr val="dk1"/>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304" name="Google Shape;304;p63"/>
          <p:cNvSpPr txBox="1"/>
          <p:nvPr>
            <p:ph idx="1" type="body"/>
          </p:nvPr>
        </p:nvSpPr>
        <p:spPr>
          <a:xfrm>
            <a:off x="345734" y="1602398"/>
            <a:ext cx="8445000" cy="3030300"/>
          </a:xfrm>
          <a:prstGeom prst="rect">
            <a:avLst/>
          </a:prstGeom>
          <a:noFill/>
          <a:ln>
            <a:noFill/>
          </a:ln>
        </p:spPr>
        <p:txBody>
          <a:bodyPr anchorCtr="0" anchor="t" bIns="34275" lIns="0" spcFirstLastPara="1" rIns="0" wrap="square" tIns="34275">
            <a:noAutofit/>
          </a:bodyPr>
          <a:lstStyle>
            <a:lvl1pPr indent="-292100" lvl="0" marL="457200" rtl="0" algn="l">
              <a:lnSpc>
                <a:spcPct val="90000"/>
              </a:lnSpc>
              <a:spcBef>
                <a:spcPts val="800"/>
              </a:spcBef>
              <a:spcAft>
                <a:spcPts val="0"/>
              </a:spcAft>
              <a:buSzPts val="1000"/>
              <a:buChar char="▪"/>
              <a:defRPr/>
            </a:lvl1pPr>
            <a:lvl2pPr indent="-292100" lvl="1" marL="914400" rtl="0" algn="l">
              <a:lnSpc>
                <a:spcPct val="90000"/>
              </a:lnSpc>
              <a:spcBef>
                <a:spcPts val="400"/>
              </a:spcBef>
              <a:spcAft>
                <a:spcPts val="0"/>
              </a:spcAft>
              <a:buSzPts val="1000"/>
              <a:buChar char="▪"/>
              <a:defRPr/>
            </a:lvl2pPr>
            <a:lvl3pPr indent="-292100" lvl="2" marL="1371600" rtl="0" algn="l">
              <a:lnSpc>
                <a:spcPct val="90000"/>
              </a:lnSpc>
              <a:spcBef>
                <a:spcPts val="400"/>
              </a:spcBef>
              <a:spcAft>
                <a:spcPts val="0"/>
              </a:spcAft>
              <a:buSzPts val="1000"/>
              <a:buChar char="▪"/>
              <a:defRPr/>
            </a:lvl3pPr>
            <a:lvl4pPr indent="-292100" lvl="3" marL="1828800" rtl="0" algn="l">
              <a:lnSpc>
                <a:spcPct val="90000"/>
              </a:lnSpc>
              <a:spcBef>
                <a:spcPts val="400"/>
              </a:spcBef>
              <a:spcAft>
                <a:spcPts val="0"/>
              </a:spcAft>
              <a:buSzPts val="1000"/>
              <a:buChar char="▪"/>
              <a:defRPr/>
            </a:lvl4pPr>
            <a:lvl5pPr indent="-292100" lvl="4" marL="2286000" rtl="0" algn="l">
              <a:lnSpc>
                <a:spcPct val="90000"/>
              </a:lnSpc>
              <a:spcBef>
                <a:spcPts val="400"/>
              </a:spcBef>
              <a:spcAft>
                <a:spcPts val="0"/>
              </a:spcAft>
              <a:buSzPts val="10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305" name="Google Shape;305;p63"/>
          <p:cNvSpPr txBox="1"/>
          <p:nvPr>
            <p:ph idx="2" type="body"/>
          </p:nvPr>
        </p:nvSpPr>
        <p:spPr>
          <a:xfrm>
            <a:off x="345281" y="882849"/>
            <a:ext cx="8453100" cy="482100"/>
          </a:xfrm>
          <a:prstGeom prst="rect">
            <a:avLst/>
          </a:prstGeom>
          <a:noFill/>
          <a:ln>
            <a:noFill/>
          </a:ln>
        </p:spPr>
        <p:txBody>
          <a:bodyPr anchorCtr="0" anchor="t" bIns="34275" lIns="0" spcFirstLastPara="1" rIns="0" wrap="square" tIns="34275">
            <a:noAutofit/>
          </a:bodyPr>
          <a:lstStyle>
            <a:lvl1pPr indent="-228600" lvl="0" marL="457200" rtl="0" algn="l">
              <a:lnSpc>
                <a:spcPct val="90000"/>
              </a:lnSpc>
              <a:spcBef>
                <a:spcPts val="0"/>
              </a:spcBef>
              <a:spcAft>
                <a:spcPts val="0"/>
              </a:spcAft>
              <a:buSzPts val="1100"/>
              <a:buNone/>
              <a:defRPr sz="1500">
                <a:solidFill>
                  <a:schemeClr val="dk2"/>
                </a:solidFill>
                <a:latin typeface="Barlow"/>
                <a:ea typeface="Barlow"/>
                <a:cs typeface="Barlow"/>
                <a:sym typeface="Barlow"/>
              </a:defRPr>
            </a:lvl1pPr>
            <a:lvl2pPr indent="-298450" lvl="1" marL="914400" rtl="0" algn="l">
              <a:lnSpc>
                <a:spcPct val="90000"/>
              </a:lnSpc>
              <a:spcBef>
                <a:spcPts val="400"/>
              </a:spcBef>
              <a:spcAft>
                <a:spcPts val="0"/>
              </a:spcAft>
              <a:buSzPts val="1100"/>
              <a:buChar char="▪"/>
              <a:defRPr sz="1500">
                <a:solidFill>
                  <a:schemeClr val="dk2"/>
                </a:solidFill>
                <a:latin typeface="Barlow"/>
                <a:ea typeface="Barlow"/>
                <a:cs typeface="Barlow"/>
                <a:sym typeface="Barlow"/>
              </a:defRPr>
            </a:lvl2pPr>
            <a:lvl3pPr indent="-298450" lvl="2" marL="1371600" rtl="0" algn="l">
              <a:lnSpc>
                <a:spcPct val="90000"/>
              </a:lnSpc>
              <a:spcBef>
                <a:spcPts val="400"/>
              </a:spcBef>
              <a:spcAft>
                <a:spcPts val="0"/>
              </a:spcAft>
              <a:buSzPts val="1100"/>
              <a:buChar char="▪"/>
              <a:defRPr sz="1500">
                <a:solidFill>
                  <a:schemeClr val="dk2"/>
                </a:solidFill>
                <a:latin typeface="Barlow"/>
                <a:ea typeface="Barlow"/>
                <a:cs typeface="Barlow"/>
                <a:sym typeface="Barlow"/>
              </a:defRPr>
            </a:lvl3pPr>
            <a:lvl4pPr indent="-298450" lvl="3" marL="1828800" rtl="0" algn="l">
              <a:lnSpc>
                <a:spcPct val="90000"/>
              </a:lnSpc>
              <a:spcBef>
                <a:spcPts val="400"/>
              </a:spcBef>
              <a:spcAft>
                <a:spcPts val="0"/>
              </a:spcAft>
              <a:buSzPts val="1100"/>
              <a:buChar char="▪"/>
              <a:defRPr sz="1500">
                <a:solidFill>
                  <a:schemeClr val="dk2"/>
                </a:solidFill>
                <a:latin typeface="Barlow"/>
                <a:ea typeface="Barlow"/>
                <a:cs typeface="Barlow"/>
                <a:sym typeface="Barlow"/>
              </a:defRPr>
            </a:lvl4pPr>
            <a:lvl5pPr indent="-298450" lvl="4" marL="2286000" rtl="0" algn="l">
              <a:lnSpc>
                <a:spcPct val="90000"/>
              </a:lnSpc>
              <a:spcBef>
                <a:spcPts val="400"/>
              </a:spcBef>
              <a:spcAft>
                <a:spcPts val="0"/>
              </a:spcAft>
              <a:buSzPts val="1100"/>
              <a:buChar char="▪"/>
              <a:defRPr sz="1500">
                <a:solidFill>
                  <a:schemeClr val="dk2"/>
                </a:solidFill>
                <a:latin typeface="Barlow"/>
                <a:ea typeface="Barlow"/>
                <a:cs typeface="Barlow"/>
                <a:sym typeface="Barlow"/>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
  <p:cSld name="Two Column">
    <p:spTree>
      <p:nvGrpSpPr>
        <p:cNvPr id="306" name="Shape 306"/>
        <p:cNvGrpSpPr/>
        <p:nvPr/>
      </p:nvGrpSpPr>
      <p:grpSpPr>
        <a:xfrm>
          <a:off x="0" y="0"/>
          <a:ext cx="0" cy="0"/>
          <a:chOff x="0" y="0"/>
          <a:chExt cx="0" cy="0"/>
        </a:xfrm>
      </p:grpSpPr>
      <p:sp>
        <p:nvSpPr>
          <p:cNvPr id="307" name="Google Shape;307;p64"/>
          <p:cNvSpPr txBox="1"/>
          <p:nvPr>
            <p:ph type="title"/>
          </p:nvPr>
        </p:nvSpPr>
        <p:spPr>
          <a:xfrm>
            <a:off x="345734" y="273844"/>
            <a:ext cx="8445000" cy="744000"/>
          </a:xfrm>
          <a:prstGeom prst="rect">
            <a:avLst/>
          </a:prstGeom>
          <a:noFill/>
          <a:ln>
            <a:noFill/>
          </a:ln>
        </p:spPr>
        <p:txBody>
          <a:bodyPr anchorCtr="0" anchor="ctr" bIns="34275" lIns="0" spcFirstLastPara="1" rIns="0" wrap="square" tIns="34275">
            <a:noAutofit/>
          </a:bodyPr>
          <a:lstStyle>
            <a:lvl1pPr lvl="0" rtl="0" algn="l">
              <a:lnSpc>
                <a:spcPct val="90000"/>
              </a:lnSpc>
              <a:spcBef>
                <a:spcPts val="0"/>
              </a:spcBef>
              <a:spcAft>
                <a:spcPts val="0"/>
              </a:spcAft>
              <a:buClr>
                <a:schemeClr val="dk1"/>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308" name="Google Shape;308;p64"/>
          <p:cNvSpPr txBox="1"/>
          <p:nvPr>
            <p:ph idx="1" type="body"/>
          </p:nvPr>
        </p:nvSpPr>
        <p:spPr>
          <a:xfrm>
            <a:off x="345734" y="1710301"/>
            <a:ext cx="4049700" cy="2922600"/>
          </a:xfrm>
          <a:prstGeom prst="rect">
            <a:avLst/>
          </a:prstGeom>
          <a:noFill/>
          <a:ln>
            <a:noFill/>
          </a:ln>
        </p:spPr>
        <p:txBody>
          <a:bodyPr anchorCtr="0" anchor="t" bIns="34275" lIns="0" spcFirstLastPara="1" rIns="0" wrap="square" tIns="34275">
            <a:noAutofit/>
          </a:bodyPr>
          <a:lstStyle>
            <a:lvl1pPr indent="-317500" lvl="0" marL="457200" rtl="0" algn="l">
              <a:lnSpc>
                <a:spcPct val="90000"/>
              </a:lnSpc>
              <a:spcBef>
                <a:spcPts val="800"/>
              </a:spcBef>
              <a:spcAft>
                <a:spcPts val="0"/>
              </a:spcAft>
              <a:buSzPts val="1400"/>
              <a:buChar char="▪"/>
              <a:defRPr sz="1800"/>
            </a:lvl1pPr>
            <a:lvl2pPr indent="-298450" lvl="1" marL="914400" rtl="0" algn="l">
              <a:lnSpc>
                <a:spcPct val="90000"/>
              </a:lnSpc>
              <a:spcBef>
                <a:spcPts val="400"/>
              </a:spcBef>
              <a:spcAft>
                <a:spcPts val="0"/>
              </a:spcAft>
              <a:buSzPts val="1100"/>
              <a:buChar char="▪"/>
              <a:defRPr sz="1500"/>
            </a:lvl2pPr>
            <a:lvl3pPr indent="-292100" lvl="2" marL="1371600" rtl="0" algn="l">
              <a:lnSpc>
                <a:spcPct val="90000"/>
              </a:lnSpc>
              <a:spcBef>
                <a:spcPts val="400"/>
              </a:spcBef>
              <a:spcAft>
                <a:spcPts val="0"/>
              </a:spcAft>
              <a:buSzPts val="1000"/>
              <a:buChar char="▪"/>
              <a:defRPr sz="1400"/>
            </a:lvl3pPr>
            <a:lvl4pPr indent="-285750" lvl="3" marL="1828800" rtl="0" algn="l">
              <a:lnSpc>
                <a:spcPct val="90000"/>
              </a:lnSpc>
              <a:spcBef>
                <a:spcPts val="400"/>
              </a:spcBef>
              <a:spcAft>
                <a:spcPts val="0"/>
              </a:spcAft>
              <a:buSzPts val="900"/>
              <a:buChar char="▪"/>
              <a:defRPr sz="1200"/>
            </a:lvl4pPr>
            <a:lvl5pPr indent="-285750" lvl="4" marL="2286000" rtl="0" algn="l">
              <a:lnSpc>
                <a:spcPct val="90000"/>
              </a:lnSpc>
              <a:spcBef>
                <a:spcPts val="400"/>
              </a:spcBef>
              <a:spcAft>
                <a:spcPts val="0"/>
              </a:spcAft>
              <a:buSzPts val="900"/>
              <a:buChar char="▪"/>
              <a:defRPr sz="1200"/>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309" name="Google Shape;309;p64"/>
          <p:cNvSpPr txBox="1"/>
          <p:nvPr>
            <p:ph idx="2" type="body"/>
          </p:nvPr>
        </p:nvSpPr>
        <p:spPr>
          <a:xfrm>
            <a:off x="4740842" y="1711519"/>
            <a:ext cx="4049700" cy="2921100"/>
          </a:xfrm>
          <a:prstGeom prst="rect">
            <a:avLst/>
          </a:prstGeom>
          <a:noFill/>
          <a:ln>
            <a:noFill/>
          </a:ln>
        </p:spPr>
        <p:txBody>
          <a:bodyPr anchorCtr="0" anchor="t" bIns="34275" lIns="0" spcFirstLastPara="1" rIns="0" wrap="square" tIns="34275">
            <a:noAutofit/>
          </a:bodyPr>
          <a:lstStyle>
            <a:lvl1pPr indent="-317500" lvl="0" marL="457200" rtl="0" algn="l">
              <a:lnSpc>
                <a:spcPct val="90000"/>
              </a:lnSpc>
              <a:spcBef>
                <a:spcPts val="800"/>
              </a:spcBef>
              <a:spcAft>
                <a:spcPts val="0"/>
              </a:spcAft>
              <a:buSzPts val="1400"/>
              <a:buChar char="▪"/>
              <a:defRPr sz="1800"/>
            </a:lvl1pPr>
            <a:lvl2pPr indent="-298450" lvl="1" marL="914400" rtl="0" algn="l">
              <a:lnSpc>
                <a:spcPct val="90000"/>
              </a:lnSpc>
              <a:spcBef>
                <a:spcPts val="400"/>
              </a:spcBef>
              <a:spcAft>
                <a:spcPts val="0"/>
              </a:spcAft>
              <a:buSzPts val="1100"/>
              <a:buChar char="▪"/>
              <a:defRPr sz="1500"/>
            </a:lvl2pPr>
            <a:lvl3pPr indent="-292100" lvl="2" marL="1371600" rtl="0" algn="l">
              <a:lnSpc>
                <a:spcPct val="90000"/>
              </a:lnSpc>
              <a:spcBef>
                <a:spcPts val="400"/>
              </a:spcBef>
              <a:spcAft>
                <a:spcPts val="0"/>
              </a:spcAft>
              <a:buSzPts val="1000"/>
              <a:buChar char="▪"/>
              <a:defRPr sz="1400"/>
            </a:lvl3pPr>
            <a:lvl4pPr indent="-285750" lvl="3" marL="1828800" rtl="0" algn="l">
              <a:lnSpc>
                <a:spcPct val="90000"/>
              </a:lnSpc>
              <a:spcBef>
                <a:spcPts val="400"/>
              </a:spcBef>
              <a:spcAft>
                <a:spcPts val="0"/>
              </a:spcAft>
              <a:buSzPts val="900"/>
              <a:buChar char="▪"/>
              <a:defRPr sz="1200"/>
            </a:lvl4pPr>
            <a:lvl5pPr indent="-285750" lvl="4" marL="2286000" rtl="0" algn="l">
              <a:lnSpc>
                <a:spcPct val="90000"/>
              </a:lnSpc>
              <a:spcBef>
                <a:spcPts val="400"/>
              </a:spcBef>
              <a:spcAft>
                <a:spcPts val="0"/>
              </a:spcAft>
              <a:buSzPts val="900"/>
              <a:buChar char="▪"/>
              <a:defRPr sz="1200"/>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cxnSp>
        <p:nvCxnSpPr>
          <p:cNvPr id="310" name="Google Shape;310;p64"/>
          <p:cNvCxnSpPr/>
          <p:nvPr/>
        </p:nvCxnSpPr>
        <p:spPr>
          <a:xfrm>
            <a:off x="4476584" y="1189435"/>
            <a:ext cx="0" cy="3442800"/>
          </a:xfrm>
          <a:prstGeom prst="straightConnector1">
            <a:avLst/>
          </a:prstGeom>
          <a:noFill/>
          <a:ln cap="flat" cmpd="sng" w="12700">
            <a:solidFill>
              <a:schemeClr val="accent5"/>
            </a:solidFill>
            <a:prstDash val="solid"/>
            <a:miter lim="800000"/>
            <a:headEnd len="sm" w="sm" type="none"/>
            <a:tailEnd len="sm" w="sm" type="none"/>
          </a:ln>
        </p:spPr>
      </p:cxnSp>
      <p:sp>
        <p:nvSpPr>
          <p:cNvPr id="311" name="Google Shape;311;p64"/>
          <p:cNvSpPr txBox="1"/>
          <p:nvPr>
            <p:ph idx="3" type="body"/>
          </p:nvPr>
        </p:nvSpPr>
        <p:spPr>
          <a:xfrm>
            <a:off x="4740842" y="1190651"/>
            <a:ext cx="4049700" cy="438300"/>
          </a:xfrm>
          <a:prstGeom prst="rect">
            <a:avLst/>
          </a:prstGeom>
          <a:noFill/>
          <a:ln>
            <a:noFill/>
          </a:ln>
        </p:spPr>
        <p:txBody>
          <a:bodyPr anchorCtr="0" anchor="t" bIns="34275" lIns="0" spcFirstLastPara="1" rIns="0" wrap="square" tIns="34275">
            <a:noAutofit/>
          </a:bodyPr>
          <a:lstStyle>
            <a:lvl1pPr indent="-228600" lvl="0" marL="457200" rtl="0" algn="l">
              <a:lnSpc>
                <a:spcPct val="90000"/>
              </a:lnSpc>
              <a:spcBef>
                <a:spcPts val="800"/>
              </a:spcBef>
              <a:spcAft>
                <a:spcPts val="0"/>
              </a:spcAft>
              <a:buSzPts val="1600"/>
              <a:buNone/>
              <a:defRPr sz="2100">
                <a:solidFill>
                  <a:schemeClr val="accent5"/>
                </a:solidFill>
                <a:latin typeface="Barlow"/>
                <a:ea typeface="Barlow"/>
                <a:cs typeface="Barlow"/>
                <a:sym typeface="Barlow"/>
              </a:defRPr>
            </a:lvl1pPr>
            <a:lvl2pPr indent="-292100" lvl="1" marL="914400" rtl="0" algn="l">
              <a:lnSpc>
                <a:spcPct val="90000"/>
              </a:lnSpc>
              <a:spcBef>
                <a:spcPts val="400"/>
              </a:spcBef>
              <a:spcAft>
                <a:spcPts val="0"/>
              </a:spcAft>
              <a:buSzPts val="1000"/>
              <a:buChar char="▪"/>
              <a:defRPr/>
            </a:lvl2pPr>
            <a:lvl3pPr indent="-292100" lvl="2" marL="1371600" rtl="0" algn="l">
              <a:lnSpc>
                <a:spcPct val="90000"/>
              </a:lnSpc>
              <a:spcBef>
                <a:spcPts val="400"/>
              </a:spcBef>
              <a:spcAft>
                <a:spcPts val="0"/>
              </a:spcAft>
              <a:buSzPts val="1000"/>
              <a:buChar char="▪"/>
              <a:defRPr/>
            </a:lvl3pPr>
            <a:lvl4pPr indent="-292100" lvl="3" marL="1828800" rtl="0" algn="l">
              <a:lnSpc>
                <a:spcPct val="90000"/>
              </a:lnSpc>
              <a:spcBef>
                <a:spcPts val="400"/>
              </a:spcBef>
              <a:spcAft>
                <a:spcPts val="0"/>
              </a:spcAft>
              <a:buSzPts val="1000"/>
              <a:buChar char="▪"/>
              <a:defRPr/>
            </a:lvl4pPr>
            <a:lvl5pPr indent="-292100" lvl="4" marL="2286000" rtl="0" algn="l">
              <a:lnSpc>
                <a:spcPct val="90000"/>
              </a:lnSpc>
              <a:spcBef>
                <a:spcPts val="400"/>
              </a:spcBef>
              <a:spcAft>
                <a:spcPts val="0"/>
              </a:spcAft>
              <a:buSzPts val="10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312" name="Google Shape;312;p64"/>
          <p:cNvSpPr txBox="1"/>
          <p:nvPr>
            <p:ph idx="4" type="body"/>
          </p:nvPr>
        </p:nvSpPr>
        <p:spPr>
          <a:xfrm>
            <a:off x="345733" y="1190651"/>
            <a:ext cx="4049700" cy="438300"/>
          </a:xfrm>
          <a:prstGeom prst="rect">
            <a:avLst/>
          </a:prstGeom>
          <a:noFill/>
          <a:ln>
            <a:noFill/>
          </a:ln>
        </p:spPr>
        <p:txBody>
          <a:bodyPr anchorCtr="0" anchor="t" bIns="34275" lIns="0" spcFirstLastPara="1" rIns="0" wrap="square" tIns="34275">
            <a:noAutofit/>
          </a:bodyPr>
          <a:lstStyle>
            <a:lvl1pPr indent="-228600" lvl="0" marL="457200" rtl="0" algn="l">
              <a:lnSpc>
                <a:spcPct val="90000"/>
              </a:lnSpc>
              <a:spcBef>
                <a:spcPts val="800"/>
              </a:spcBef>
              <a:spcAft>
                <a:spcPts val="0"/>
              </a:spcAft>
              <a:buSzPts val="1600"/>
              <a:buNone/>
              <a:defRPr sz="2100">
                <a:solidFill>
                  <a:schemeClr val="accent5"/>
                </a:solidFill>
                <a:latin typeface="Barlow"/>
                <a:ea typeface="Barlow"/>
                <a:cs typeface="Barlow"/>
                <a:sym typeface="Barlow"/>
              </a:defRPr>
            </a:lvl1pPr>
            <a:lvl2pPr indent="-292100" lvl="1" marL="914400" rtl="0" algn="l">
              <a:lnSpc>
                <a:spcPct val="90000"/>
              </a:lnSpc>
              <a:spcBef>
                <a:spcPts val="400"/>
              </a:spcBef>
              <a:spcAft>
                <a:spcPts val="0"/>
              </a:spcAft>
              <a:buSzPts val="1000"/>
              <a:buChar char="▪"/>
              <a:defRPr/>
            </a:lvl2pPr>
            <a:lvl3pPr indent="-292100" lvl="2" marL="1371600" rtl="0" algn="l">
              <a:lnSpc>
                <a:spcPct val="90000"/>
              </a:lnSpc>
              <a:spcBef>
                <a:spcPts val="400"/>
              </a:spcBef>
              <a:spcAft>
                <a:spcPts val="0"/>
              </a:spcAft>
              <a:buSzPts val="1000"/>
              <a:buChar char="▪"/>
              <a:defRPr/>
            </a:lvl3pPr>
            <a:lvl4pPr indent="-292100" lvl="3" marL="1828800" rtl="0" algn="l">
              <a:lnSpc>
                <a:spcPct val="90000"/>
              </a:lnSpc>
              <a:spcBef>
                <a:spcPts val="400"/>
              </a:spcBef>
              <a:spcAft>
                <a:spcPts val="0"/>
              </a:spcAft>
              <a:buSzPts val="1000"/>
              <a:buChar char="▪"/>
              <a:defRPr/>
            </a:lvl4pPr>
            <a:lvl5pPr indent="-292100" lvl="4" marL="2286000" rtl="0" algn="l">
              <a:lnSpc>
                <a:spcPct val="90000"/>
              </a:lnSpc>
              <a:spcBef>
                <a:spcPts val="400"/>
              </a:spcBef>
              <a:spcAft>
                <a:spcPts val="0"/>
              </a:spcAft>
              <a:buSzPts val="10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
  <p:cSld name="Three Column">
    <p:spTree>
      <p:nvGrpSpPr>
        <p:cNvPr id="313" name="Shape 313"/>
        <p:cNvGrpSpPr/>
        <p:nvPr/>
      </p:nvGrpSpPr>
      <p:grpSpPr>
        <a:xfrm>
          <a:off x="0" y="0"/>
          <a:ext cx="0" cy="0"/>
          <a:chOff x="0" y="0"/>
          <a:chExt cx="0" cy="0"/>
        </a:xfrm>
      </p:grpSpPr>
      <p:sp>
        <p:nvSpPr>
          <p:cNvPr id="314" name="Google Shape;314;p65"/>
          <p:cNvSpPr txBox="1"/>
          <p:nvPr>
            <p:ph type="title"/>
          </p:nvPr>
        </p:nvSpPr>
        <p:spPr>
          <a:xfrm>
            <a:off x="345734" y="273844"/>
            <a:ext cx="8445000" cy="744000"/>
          </a:xfrm>
          <a:prstGeom prst="rect">
            <a:avLst/>
          </a:prstGeom>
          <a:noFill/>
          <a:ln>
            <a:noFill/>
          </a:ln>
        </p:spPr>
        <p:txBody>
          <a:bodyPr anchorCtr="0" anchor="ctr" bIns="34275" lIns="0" spcFirstLastPara="1" rIns="0" wrap="square" tIns="34275">
            <a:noAutofit/>
          </a:bodyPr>
          <a:lstStyle>
            <a:lvl1pPr lvl="0" rtl="0" algn="l">
              <a:lnSpc>
                <a:spcPct val="90000"/>
              </a:lnSpc>
              <a:spcBef>
                <a:spcPts val="0"/>
              </a:spcBef>
              <a:spcAft>
                <a:spcPts val="0"/>
              </a:spcAft>
              <a:buClr>
                <a:schemeClr val="dk1"/>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315" name="Google Shape;315;p65"/>
          <p:cNvSpPr txBox="1"/>
          <p:nvPr>
            <p:ph idx="1" type="body"/>
          </p:nvPr>
        </p:nvSpPr>
        <p:spPr>
          <a:xfrm>
            <a:off x="345734" y="1711517"/>
            <a:ext cx="2605800" cy="2920800"/>
          </a:xfrm>
          <a:prstGeom prst="rect">
            <a:avLst/>
          </a:prstGeom>
          <a:noFill/>
          <a:ln>
            <a:noFill/>
          </a:ln>
        </p:spPr>
        <p:txBody>
          <a:bodyPr anchorCtr="0" anchor="t" bIns="34275" lIns="0" spcFirstLastPara="1" rIns="0" wrap="square" tIns="34275">
            <a:noAutofit/>
          </a:bodyPr>
          <a:lstStyle>
            <a:lvl1pPr indent="-317500" lvl="0" marL="457200" rtl="0" algn="l">
              <a:lnSpc>
                <a:spcPct val="90000"/>
              </a:lnSpc>
              <a:spcBef>
                <a:spcPts val="800"/>
              </a:spcBef>
              <a:spcAft>
                <a:spcPts val="0"/>
              </a:spcAft>
              <a:buSzPts val="1400"/>
              <a:buChar char="▪"/>
              <a:defRPr sz="1800"/>
            </a:lvl1pPr>
            <a:lvl2pPr indent="-298450" lvl="1" marL="914400" rtl="0" algn="l">
              <a:lnSpc>
                <a:spcPct val="90000"/>
              </a:lnSpc>
              <a:spcBef>
                <a:spcPts val="400"/>
              </a:spcBef>
              <a:spcAft>
                <a:spcPts val="0"/>
              </a:spcAft>
              <a:buSzPts val="1100"/>
              <a:buChar char="▪"/>
              <a:defRPr sz="1500"/>
            </a:lvl2pPr>
            <a:lvl3pPr indent="-292100" lvl="2" marL="1371600" rtl="0" algn="l">
              <a:lnSpc>
                <a:spcPct val="90000"/>
              </a:lnSpc>
              <a:spcBef>
                <a:spcPts val="400"/>
              </a:spcBef>
              <a:spcAft>
                <a:spcPts val="0"/>
              </a:spcAft>
              <a:buSzPts val="1000"/>
              <a:buChar char="▪"/>
              <a:defRPr sz="1400"/>
            </a:lvl3pPr>
            <a:lvl4pPr indent="-285750" lvl="3" marL="1828800" rtl="0" algn="l">
              <a:lnSpc>
                <a:spcPct val="90000"/>
              </a:lnSpc>
              <a:spcBef>
                <a:spcPts val="400"/>
              </a:spcBef>
              <a:spcAft>
                <a:spcPts val="0"/>
              </a:spcAft>
              <a:buSzPts val="900"/>
              <a:buChar char="▪"/>
              <a:defRPr sz="1200"/>
            </a:lvl4pPr>
            <a:lvl5pPr indent="-285750" lvl="4" marL="2286000" rtl="0" algn="l">
              <a:lnSpc>
                <a:spcPct val="90000"/>
              </a:lnSpc>
              <a:spcBef>
                <a:spcPts val="400"/>
              </a:spcBef>
              <a:spcAft>
                <a:spcPts val="0"/>
              </a:spcAft>
              <a:buSzPts val="900"/>
              <a:buChar char="▪"/>
              <a:defRPr sz="1200"/>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316" name="Google Shape;316;p65"/>
          <p:cNvSpPr txBox="1"/>
          <p:nvPr>
            <p:ph idx="2" type="body"/>
          </p:nvPr>
        </p:nvSpPr>
        <p:spPr>
          <a:xfrm>
            <a:off x="3265577" y="1711517"/>
            <a:ext cx="2605800" cy="2920800"/>
          </a:xfrm>
          <a:prstGeom prst="rect">
            <a:avLst/>
          </a:prstGeom>
          <a:noFill/>
          <a:ln>
            <a:noFill/>
          </a:ln>
        </p:spPr>
        <p:txBody>
          <a:bodyPr anchorCtr="0" anchor="t" bIns="34275" lIns="0" spcFirstLastPara="1" rIns="0" wrap="square" tIns="34275">
            <a:noAutofit/>
          </a:bodyPr>
          <a:lstStyle>
            <a:lvl1pPr indent="-317500" lvl="0" marL="457200" rtl="0" algn="l">
              <a:lnSpc>
                <a:spcPct val="90000"/>
              </a:lnSpc>
              <a:spcBef>
                <a:spcPts val="800"/>
              </a:spcBef>
              <a:spcAft>
                <a:spcPts val="0"/>
              </a:spcAft>
              <a:buSzPts val="1400"/>
              <a:buChar char="▪"/>
              <a:defRPr sz="1800"/>
            </a:lvl1pPr>
            <a:lvl2pPr indent="-298450" lvl="1" marL="914400" rtl="0" algn="l">
              <a:lnSpc>
                <a:spcPct val="90000"/>
              </a:lnSpc>
              <a:spcBef>
                <a:spcPts val="400"/>
              </a:spcBef>
              <a:spcAft>
                <a:spcPts val="0"/>
              </a:spcAft>
              <a:buSzPts val="1100"/>
              <a:buChar char="▪"/>
              <a:defRPr sz="1500"/>
            </a:lvl2pPr>
            <a:lvl3pPr indent="-292100" lvl="2" marL="1371600" rtl="0" algn="l">
              <a:lnSpc>
                <a:spcPct val="90000"/>
              </a:lnSpc>
              <a:spcBef>
                <a:spcPts val="400"/>
              </a:spcBef>
              <a:spcAft>
                <a:spcPts val="0"/>
              </a:spcAft>
              <a:buSzPts val="1000"/>
              <a:buChar char="▪"/>
              <a:defRPr sz="1400"/>
            </a:lvl3pPr>
            <a:lvl4pPr indent="-285750" lvl="3" marL="1828800" rtl="0" algn="l">
              <a:lnSpc>
                <a:spcPct val="90000"/>
              </a:lnSpc>
              <a:spcBef>
                <a:spcPts val="400"/>
              </a:spcBef>
              <a:spcAft>
                <a:spcPts val="0"/>
              </a:spcAft>
              <a:buSzPts val="900"/>
              <a:buChar char="▪"/>
              <a:defRPr sz="1200"/>
            </a:lvl4pPr>
            <a:lvl5pPr indent="-285750" lvl="4" marL="2286000" rtl="0" algn="l">
              <a:lnSpc>
                <a:spcPct val="90000"/>
              </a:lnSpc>
              <a:spcBef>
                <a:spcPts val="400"/>
              </a:spcBef>
              <a:spcAft>
                <a:spcPts val="0"/>
              </a:spcAft>
              <a:buSzPts val="900"/>
              <a:buChar char="▪"/>
              <a:defRPr sz="1200"/>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317" name="Google Shape;317;p65"/>
          <p:cNvSpPr txBox="1"/>
          <p:nvPr>
            <p:ph idx="3" type="body"/>
          </p:nvPr>
        </p:nvSpPr>
        <p:spPr>
          <a:xfrm>
            <a:off x="6185421" y="1711517"/>
            <a:ext cx="2605800" cy="2920800"/>
          </a:xfrm>
          <a:prstGeom prst="rect">
            <a:avLst/>
          </a:prstGeom>
          <a:noFill/>
          <a:ln>
            <a:noFill/>
          </a:ln>
        </p:spPr>
        <p:txBody>
          <a:bodyPr anchorCtr="0" anchor="t" bIns="34275" lIns="0" spcFirstLastPara="1" rIns="0" wrap="square" tIns="34275">
            <a:noAutofit/>
          </a:bodyPr>
          <a:lstStyle>
            <a:lvl1pPr indent="-317500" lvl="0" marL="457200" rtl="0" algn="l">
              <a:lnSpc>
                <a:spcPct val="90000"/>
              </a:lnSpc>
              <a:spcBef>
                <a:spcPts val="800"/>
              </a:spcBef>
              <a:spcAft>
                <a:spcPts val="0"/>
              </a:spcAft>
              <a:buSzPts val="1400"/>
              <a:buChar char="▪"/>
              <a:defRPr sz="1800"/>
            </a:lvl1pPr>
            <a:lvl2pPr indent="-298450" lvl="1" marL="914400" rtl="0" algn="l">
              <a:lnSpc>
                <a:spcPct val="90000"/>
              </a:lnSpc>
              <a:spcBef>
                <a:spcPts val="400"/>
              </a:spcBef>
              <a:spcAft>
                <a:spcPts val="0"/>
              </a:spcAft>
              <a:buSzPts val="1100"/>
              <a:buChar char="▪"/>
              <a:defRPr sz="1500"/>
            </a:lvl2pPr>
            <a:lvl3pPr indent="-292100" lvl="2" marL="1371600" rtl="0" algn="l">
              <a:lnSpc>
                <a:spcPct val="90000"/>
              </a:lnSpc>
              <a:spcBef>
                <a:spcPts val="400"/>
              </a:spcBef>
              <a:spcAft>
                <a:spcPts val="0"/>
              </a:spcAft>
              <a:buSzPts val="1000"/>
              <a:buChar char="▪"/>
              <a:defRPr sz="1400"/>
            </a:lvl3pPr>
            <a:lvl4pPr indent="-285750" lvl="3" marL="1828800" rtl="0" algn="l">
              <a:lnSpc>
                <a:spcPct val="90000"/>
              </a:lnSpc>
              <a:spcBef>
                <a:spcPts val="400"/>
              </a:spcBef>
              <a:spcAft>
                <a:spcPts val="0"/>
              </a:spcAft>
              <a:buSzPts val="900"/>
              <a:buChar char="▪"/>
              <a:defRPr sz="1200"/>
            </a:lvl4pPr>
            <a:lvl5pPr indent="-285750" lvl="4" marL="2286000" rtl="0" algn="l">
              <a:lnSpc>
                <a:spcPct val="90000"/>
              </a:lnSpc>
              <a:spcBef>
                <a:spcPts val="400"/>
              </a:spcBef>
              <a:spcAft>
                <a:spcPts val="0"/>
              </a:spcAft>
              <a:buSzPts val="900"/>
              <a:buChar char="▪"/>
              <a:defRPr sz="1200"/>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cxnSp>
        <p:nvCxnSpPr>
          <p:cNvPr id="318" name="Google Shape;318;p65"/>
          <p:cNvCxnSpPr/>
          <p:nvPr/>
        </p:nvCxnSpPr>
        <p:spPr>
          <a:xfrm>
            <a:off x="5939624" y="1189435"/>
            <a:ext cx="0" cy="3442800"/>
          </a:xfrm>
          <a:prstGeom prst="straightConnector1">
            <a:avLst/>
          </a:prstGeom>
          <a:noFill/>
          <a:ln cap="flat" cmpd="sng" w="12700">
            <a:solidFill>
              <a:schemeClr val="accent5"/>
            </a:solidFill>
            <a:prstDash val="solid"/>
            <a:miter lim="800000"/>
            <a:headEnd len="sm" w="sm" type="none"/>
            <a:tailEnd len="sm" w="sm" type="none"/>
          </a:ln>
        </p:spPr>
      </p:cxnSp>
      <p:cxnSp>
        <p:nvCxnSpPr>
          <p:cNvPr id="319" name="Google Shape;319;p65"/>
          <p:cNvCxnSpPr/>
          <p:nvPr/>
        </p:nvCxnSpPr>
        <p:spPr>
          <a:xfrm>
            <a:off x="3023483" y="1189435"/>
            <a:ext cx="0" cy="3442800"/>
          </a:xfrm>
          <a:prstGeom prst="straightConnector1">
            <a:avLst/>
          </a:prstGeom>
          <a:noFill/>
          <a:ln cap="flat" cmpd="sng" w="12700">
            <a:solidFill>
              <a:schemeClr val="accent5"/>
            </a:solidFill>
            <a:prstDash val="solid"/>
            <a:miter lim="800000"/>
            <a:headEnd len="sm" w="sm" type="none"/>
            <a:tailEnd len="sm" w="sm" type="none"/>
          </a:ln>
        </p:spPr>
      </p:cxnSp>
      <p:sp>
        <p:nvSpPr>
          <p:cNvPr id="320" name="Google Shape;320;p65"/>
          <p:cNvSpPr txBox="1"/>
          <p:nvPr>
            <p:ph idx="4" type="body"/>
          </p:nvPr>
        </p:nvSpPr>
        <p:spPr>
          <a:xfrm>
            <a:off x="3265577" y="1189435"/>
            <a:ext cx="2605800" cy="438600"/>
          </a:xfrm>
          <a:prstGeom prst="rect">
            <a:avLst/>
          </a:prstGeom>
          <a:noFill/>
          <a:ln>
            <a:noFill/>
          </a:ln>
        </p:spPr>
        <p:txBody>
          <a:bodyPr anchorCtr="0" anchor="t" bIns="34275" lIns="0" spcFirstLastPara="1" rIns="0" wrap="square" tIns="34275">
            <a:noAutofit/>
          </a:bodyPr>
          <a:lstStyle>
            <a:lvl1pPr indent="-228600" lvl="0" marL="457200" rtl="0" algn="l">
              <a:lnSpc>
                <a:spcPct val="90000"/>
              </a:lnSpc>
              <a:spcBef>
                <a:spcPts val="800"/>
              </a:spcBef>
              <a:spcAft>
                <a:spcPts val="0"/>
              </a:spcAft>
              <a:buSzPts val="1600"/>
              <a:buNone/>
              <a:defRPr>
                <a:solidFill>
                  <a:schemeClr val="accent5"/>
                </a:solidFill>
                <a:latin typeface="Barlow"/>
                <a:ea typeface="Barlow"/>
                <a:cs typeface="Barlow"/>
                <a:sym typeface="Barlow"/>
              </a:defRPr>
            </a:lvl1pPr>
            <a:lvl2pPr indent="-292100" lvl="1" marL="914400" rtl="0" algn="l">
              <a:lnSpc>
                <a:spcPct val="90000"/>
              </a:lnSpc>
              <a:spcBef>
                <a:spcPts val="400"/>
              </a:spcBef>
              <a:spcAft>
                <a:spcPts val="0"/>
              </a:spcAft>
              <a:buSzPts val="1000"/>
              <a:buChar char="▪"/>
              <a:defRPr/>
            </a:lvl2pPr>
            <a:lvl3pPr indent="-292100" lvl="2" marL="1371600" rtl="0" algn="l">
              <a:lnSpc>
                <a:spcPct val="90000"/>
              </a:lnSpc>
              <a:spcBef>
                <a:spcPts val="400"/>
              </a:spcBef>
              <a:spcAft>
                <a:spcPts val="0"/>
              </a:spcAft>
              <a:buSzPts val="1000"/>
              <a:buChar char="▪"/>
              <a:defRPr/>
            </a:lvl3pPr>
            <a:lvl4pPr indent="-292100" lvl="3" marL="1828800" rtl="0" algn="l">
              <a:lnSpc>
                <a:spcPct val="90000"/>
              </a:lnSpc>
              <a:spcBef>
                <a:spcPts val="400"/>
              </a:spcBef>
              <a:spcAft>
                <a:spcPts val="0"/>
              </a:spcAft>
              <a:buSzPts val="1000"/>
              <a:buChar char="▪"/>
              <a:defRPr/>
            </a:lvl4pPr>
            <a:lvl5pPr indent="-292100" lvl="4" marL="2286000" rtl="0" algn="l">
              <a:lnSpc>
                <a:spcPct val="90000"/>
              </a:lnSpc>
              <a:spcBef>
                <a:spcPts val="400"/>
              </a:spcBef>
              <a:spcAft>
                <a:spcPts val="0"/>
              </a:spcAft>
              <a:buSzPts val="10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321" name="Google Shape;321;p65"/>
          <p:cNvSpPr txBox="1"/>
          <p:nvPr>
            <p:ph idx="5" type="body"/>
          </p:nvPr>
        </p:nvSpPr>
        <p:spPr>
          <a:xfrm>
            <a:off x="6185421" y="1189435"/>
            <a:ext cx="2605800" cy="438600"/>
          </a:xfrm>
          <a:prstGeom prst="rect">
            <a:avLst/>
          </a:prstGeom>
          <a:noFill/>
          <a:ln>
            <a:noFill/>
          </a:ln>
        </p:spPr>
        <p:txBody>
          <a:bodyPr anchorCtr="0" anchor="t" bIns="34275" lIns="0" spcFirstLastPara="1" rIns="0" wrap="square" tIns="34275">
            <a:noAutofit/>
          </a:bodyPr>
          <a:lstStyle>
            <a:lvl1pPr indent="-228600" lvl="0" marL="457200" rtl="0" algn="l">
              <a:lnSpc>
                <a:spcPct val="90000"/>
              </a:lnSpc>
              <a:spcBef>
                <a:spcPts val="800"/>
              </a:spcBef>
              <a:spcAft>
                <a:spcPts val="0"/>
              </a:spcAft>
              <a:buSzPts val="1600"/>
              <a:buNone/>
              <a:defRPr>
                <a:solidFill>
                  <a:schemeClr val="accent5"/>
                </a:solidFill>
                <a:latin typeface="Barlow"/>
                <a:ea typeface="Barlow"/>
                <a:cs typeface="Barlow"/>
                <a:sym typeface="Barlow"/>
              </a:defRPr>
            </a:lvl1pPr>
            <a:lvl2pPr indent="-292100" lvl="1" marL="914400" rtl="0" algn="l">
              <a:lnSpc>
                <a:spcPct val="90000"/>
              </a:lnSpc>
              <a:spcBef>
                <a:spcPts val="400"/>
              </a:spcBef>
              <a:spcAft>
                <a:spcPts val="0"/>
              </a:spcAft>
              <a:buSzPts val="1000"/>
              <a:buChar char="▪"/>
              <a:defRPr/>
            </a:lvl2pPr>
            <a:lvl3pPr indent="-292100" lvl="2" marL="1371600" rtl="0" algn="l">
              <a:lnSpc>
                <a:spcPct val="90000"/>
              </a:lnSpc>
              <a:spcBef>
                <a:spcPts val="400"/>
              </a:spcBef>
              <a:spcAft>
                <a:spcPts val="0"/>
              </a:spcAft>
              <a:buSzPts val="1000"/>
              <a:buChar char="▪"/>
              <a:defRPr/>
            </a:lvl3pPr>
            <a:lvl4pPr indent="-292100" lvl="3" marL="1828800" rtl="0" algn="l">
              <a:lnSpc>
                <a:spcPct val="90000"/>
              </a:lnSpc>
              <a:spcBef>
                <a:spcPts val="400"/>
              </a:spcBef>
              <a:spcAft>
                <a:spcPts val="0"/>
              </a:spcAft>
              <a:buSzPts val="1000"/>
              <a:buChar char="▪"/>
              <a:defRPr/>
            </a:lvl4pPr>
            <a:lvl5pPr indent="-292100" lvl="4" marL="2286000" rtl="0" algn="l">
              <a:lnSpc>
                <a:spcPct val="90000"/>
              </a:lnSpc>
              <a:spcBef>
                <a:spcPts val="400"/>
              </a:spcBef>
              <a:spcAft>
                <a:spcPts val="0"/>
              </a:spcAft>
              <a:buSzPts val="10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322" name="Google Shape;322;p65"/>
          <p:cNvSpPr txBox="1"/>
          <p:nvPr>
            <p:ph idx="6" type="body"/>
          </p:nvPr>
        </p:nvSpPr>
        <p:spPr>
          <a:xfrm>
            <a:off x="345734" y="1189435"/>
            <a:ext cx="2605800" cy="438600"/>
          </a:xfrm>
          <a:prstGeom prst="rect">
            <a:avLst/>
          </a:prstGeom>
          <a:noFill/>
          <a:ln>
            <a:noFill/>
          </a:ln>
        </p:spPr>
        <p:txBody>
          <a:bodyPr anchorCtr="0" anchor="t" bIns="34275" lIns="0" spcFirstLastPara="1" rIns="0" wrap="square" tIns="34275">
            <a:noAutofit/>
          </a:bodyPr>
          <a:lstStyle>
            <a:lvl1pPr indent="-228600" lvl="0" marL="457200" rtl="0" algn="l">
              <a:lnSpc>
                <a:spcPct val="90000"/>
              </a:lnSpc>
              <a:spcBef>
                <a:spcPts val="800"/>
              </a:spcBef>
              <a:spcAft>
                <a:spcPts val="0"/>
              </a:spcAft>
              <a:buSzPts val="1600"/>
              <a:buNone/>
              <a:defRPr>
                <a:solidFill>
                  <a:schemeClr val="accent5"/>
                </a:solidFill>
                <a:latin typeface="Barlow"/>
                <a:ea typeface="Barlow"/>
                <a:cs typeface="Barlow"/>
                <a:sym typeface="Barlow"/>
              </a:defRPr>
            </a:lvl1pPr>
            <a:lvl2pPr indent="-292100" lvl="1" marL="914400" rtl="0" algn="l">
              <a:lnSpc>
                <a:spcPct val="90000"/>
              </a:lnSpc>
              <a:spcBef>
                <a:spcPts val="400"/>
              </a:spcBef>
              <a:spcAft>
                <a:spcPts val="0"/>
              </a:spcAft>
              <a:buSzPts val="1000"/>
              <a:buChar char="▪"/>
              <a:defRPr/>
            </a:lvl2pPr>
            <a:lvl3pPr indent="-292100" lvl="2" marL="1371600" rtl="0" algn="l">
              <a:lnSpc>
                <a:spcPct val="90000"/>
              </a:lnSpc>
              <a:spcBef>
                <a:spcPts val="400"/>
              </a:spcBef>
              <a:spcAft>
                <a:spcPts val="0"/>
              </a:spcAft>
              <a:buSzPts val="1000"/>
              <a:buChar char="▪"/>
              <a:defRPr/>
            </a:lvl3pPr>
            <a:lvl4pPr indent="-292100" lvl="3" marL="1828800" rtl="0" algn="l">
              <a:lnSpc>
                <a:spcPct val="90000"/>
              </a:lnSpc>
              <a:spcBef>
                <a:spcPts val="400"/>
              </a:spcBef>
              <a:spcAft>
                <a:spcPts val="0"/>
              </a:spcAft>
              <a:buSzPts val="1000"/>
              <a:buChar char="▪"/>
              <a:defRPr/>
            </a:lvl4pPr>
            <a:lvl5pPr indent="-292100" lvl="4" marL="2286000" rtl="0" algn="l">
              <a:lnSpc>
                <a:spcPct val="90000"/>
              </a:lnSpc>
              <a:spcBef>
                <a:spcPts val="400"/>
              </a:spcBef>
              <a:spcAft>
                <a:spcPts val="0"/>
              </a:spcAft>
              <a:buSzPts val="10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 Box">
  <p:cSld name="Two Column Box">
    <p:spTree>
      <p:nvGrpSpPr>
        <p:cNvPr id="323" name="Shape 323"/>
        <p:cNvGrpSpPr/>
        <p:nvPr/>
      </p:nvGrpSpPr>
      <p:grpSpPr>
        <a:xfrm>
          <a:off x="0" y="0"/>
          <a:ext cx="0" cy="0"/>
          <a:chOff x="0" y="0"/>
          <a:chExt cx="0" cy="0"/>
        </a:xfrm>
      </p:grpSpPr>
      <p:sp>
        <p:nvSpPr>
          <p:cNvPr id="324" name="Google Shape;324;p66"/>
          <p:cNvSpPr/>
          <p:nvPr/>
        </p:nvSpPr>
        <p:spPr>
          <a:xfrm>
            <a:off x="345733" y="1458265"/>
            <a:ext cx="4054200" cy="2568600"/>
          </a:xfrm>
          <a:prstGeom prst="snip1Rect">
            <a:avLst>
              <a:gd fmla="val 16667" name="adj"/>
            </a:avLst>
          </a:prstGeom>
          <a:solidFill>
            <a:schemeClr val="accent5"/>
          </a:solidFill>
          <a:ln>
            <a:noFill/>
          </a:ln>
        </p:spPr>
        <p:txBody>
          <a:bodyPr anchorCtr="0" anchor="t" bIns="34275" lIns="68575" spcFirstLastPara="1" rIns="68575" wrap="square" tIns="34275">
            <a:noAutofit/>
          </a:bodyPr>
          <a:lstStyle/>
          <a:p>
            <a:pPr indent="0" lvl="0" marL="38100" marR="0" rtl="0" algn="l">
              <a:lnSpc>
                <a:spcPct val="90000"/>
              </a:lnSpc>
              <a:spcBef>
                <a:spcPts val="0"/>
              </a:spcBef>
              <a:spcAft>
                <a:spcPts val="0"/>
              </a:spcAft>
              <a:buClr>
                <a:schemeClr val="lt1"/>
              </a:buClr>
              <a:buSzPts val="1100"/>
              <a:buFont typeface="Arial"/>
              <a:buNone/>
            </a:pPr>
            <a:r>
              <a:t/>
            </a:r>
            <a:endParaRPr b="0" i="0" sz="1100" u="none" cap="none" strike="noStrike">
              <a:solidFill>
                <a:schemeClr val="lt1"/>
              </a:solidFill>
              <a:latin typeface="Arial"/>
              <a:ea typeface="Arial"/>
              <a:cs typeface="Arial"/>
              <a:sym typeface="Arial"/>
            </a:endParaRPr>
          </a:p>
        </p:txBody>
      </p:sp>
      <p:sp>
        <p:nvSpPr>
          <p:cNvPr id="325" name="Google Shape;325;p66"/>
          <p:cNvSpPr/>
          <p:nvPr/>
        </p:nvSpPr>
        <p:spPr>
          <a:xfrm>
            <a:off x="4736365" y="1458265"/>
            <a:ext cx="4054200" cy="2568600"/>
          </a:xfrm>
          <a:prstGeom prst="snip1Rect">
            <a:avLst>
              <a:gd fmla="val 16667" name="adj"/>
            </a:avLst>
          </a:prstGeom>
          <a:solidFill>
            <a:schemeClr val="dk2"/>
          </a:solidFill>
          <a:ln>
            <a:noFill/>
          </a:ln>
        </p:spPr>
        <p:txBody>
          <a:bodyPr anchorCtr="0" anchor="t" bIns="34275" lIns="68575" spcFirstLastPara="1" rIns="68575" wrap="square" tIns="34275">
            <a:noAutofit/>
          </a:bodyPr>
          <a:lstStyle/>
          <a:p>
            <a:pPr indent="0" lvl="0" marL="38100" marR="0" rtl="0" algn="l">
              <a:lnSpc>
                <a:spcPct val="90000"/>
              </a:lnSpc>
              <a:spcBef>
                <a:spcPts val="0"/>
              </a:spcBef>
              <a:spcAft>
                <a:spcPts val="0"/>
              </a:spcAft>
              <a:buClr>
                <a:schemeClr val="lt1"/>
              </a:buClr>
              <a:buSzPts val="1100"/>
              <a:buFont typeface="Arial"/>
              <a:buNone/>
            </a:pPr>
            <a:r>
              <a:t/>
            </a:r>
            <a:endParaRPr b="0" i="0" sz="1100" u="none" cap="none" strike="noStrike">
              <a:solidFill>
                <a:schemeClr val="lt1"/>
              </a:solidFill>
              <a:latin typeface="Arial"/>
              <a:ea typeface="Arial"/>
              <a:cs typeface="Arial"/>
              <a:sym typeface="Arial"/>
            </a:endParaRPr>
          </a:p>
        </p:txBody>
      </p:sp>
      <p:sp>
        <p:nvSpPr>
          <p:cNvPr id="326" name="Google Shape;326;p66"/>
          <p:cNvSpPr txBox="1"/>
          <p:nvPr>
            <p:ph type="title"/>
          </p:nvPr>
        </p:nvSpPr>
        <p:spPr>
          <a:xfrm>
            <a:off x="345734" y="273844"/>
            <a:ext cx="8445000" cy="744000"/>
          </a:xfrm>
          <a:prstGeom prst="rect">
            <a:avLst/>
          </a:prstGeom>
          <a:noFill/>
          <a:ln>
            <a:noFill/>
          </a:ln>
        </p:spPr>
        <p:txBody>
          <a:bodyPr anchorCtr="0" anchor="ctr" bIns="34275" lIns="0" spcFirstLastPara="1" rIns="0" wrap="square" tIns="34275">
            <a:noAutofit/>
          </a:bodyPr>
          <a:lstStyle>
            <a:lvl1pPr lvl="0" rtl="0" algn="l">
              <a:lnSpc>
                <a:spcPct val="90000"/>
              </a:lnSpc>
              <a:spcBef>
                <a:spcPts val="0"/>
              </a:spcBef>
              <a:spcAft>
                <a:spcPts val="0"/>
              </a:spcAft>
              <a:buClr>
                <a:schemeClr val="dk1"/>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327" name="Google Shape;327;p66"/>
          <p:cNvSpPr txBox="1"/>
          <p:nvPr>
            <p:ph idx="1" type="body"/>
          </p:nvPr>
        </p:nvSpPr>
        <p:spPr>
          <a:xfrm>
            <a:off x="464431" y="1577210"/>
            <a:ext cx="3815400" cy="2339700"/>
          </a:xfrm>
          <a:prstGeom prst="rect">
            <a:avLst/>
          </a:prstGeom>
          <a:noFill/>
          <a:ln>
            <a:noFill/>
          </a:ln>
        </p:spPr>
        <p:txBody>
          <a:bodyPr anchorCtr="0" anchor="t" bIns="34275" lIns="0" spcFirstLastPara="1" rIns="0" wrap="square" tIns="34275">
            <a:noAutofit/>
          </a:bodyPr>
          <a:lstStyle>
            <a:lvl1pPr indent="-292100" lvl="0" marL="457200" rtl="0" algn="l">
              <a:lnSpc>
                <a:spcPct val="90000"/>
              </a:lnSpc>
              <a:spcBef>
                <a:spcPts val="800"/>
              </a:spcBef>
              <a:spcAft>
                <a:spcPts val="0"/>
              </a:spcAft>
              <a:buClr>
                <a:schemeClr val="lt1"/>
              </a:buClr>
              <a:buSzPts val="1000"/>
              <a:buChar char="▪"/>
              <a:defRPr sz="1400">
                <a:solidFill>
                  <a:schemeClr val="lt1"/>
                </a:solidFill>
              </a:defRPr>
            </a:lvl1pPr>
            <a:lvl2pPr indent="-285750" lvl="1" marL="914400" rtl="0" algn="l">
              <a:lnSpc>
                <a:spcPct val="90000"/>
              </a:lnSpc>
              <a:spcBef>
                <a:spcPts val="400"/>
              </a:spcBef>
              <a:spcAft>
                <a:spcPts val="0"/>
              </a:spcAft>
              <a:buClr>
                <a:schemeClr val="lt1"/>
              </a:buClr>
              <a:buSzPts val="900"/>
              <a:buChar char="▪"/>
              <a:defRPr sz="1200">
                <a:solidFill>
                  <a:schemeClr val="lt1"/>
                </a:solidFill>
              </a:defRPr>
            </a:lvl2pPr>
            <a:lvl3pPr indent="-279400" lvl="2" marL="1371600" rtl="0" algn="l">
              <a:lnSpc>
                <a:spcPct val="90000"/>
              </a:lnSpc>
              <a:spcBef>
                <a:spcPts val="400"/>
              </a:spcBef>
              <a:spcAft>
                <a:spcPts val="0"/>
              </a:spcAft>
              <a:buClr>
                <a:schemeClr val="lt1"/>
              </a:buClr>
              <a:buSzPts val="800"/>
              <a:buChar char="▪"/>
              <a:defRPr sz="1100">
                <a:solidFill>
                  <a:schemeClr val="lt1"/>
                </a:solidFill>
              </a:defRPr>
            </a:lvl3pPr>
            <a:lvl4pPr indent="-273050" lvl="3" marL="1828800" rtl="0" algn="l">
              <a:lnSpc>
                <a:spcPct val="90000"/>
              </a:lnSpc>
              <a:spcBef>
                <a:spcPts val="400"/>
              </a:spcBef>
              <a:spcAft>
                <a:spcPts val="0"/>
              </a:spcAft>
              <a:buClr>
                <a:schemeClr val="lt1"/>
              </a:buClr>
              <a:buSzPts val="700"/>
              <a:buChar char="▪"/>
              <a:defRPr sz="900">
                <a:solidFill>
                  <a:schemeClr val="lt1"/>
                </a:solidFill>
              </a:defRPr>
            </a:lvl4pPr>
            <a:lvl5pPr indent="-273050" lvl="4" marL="2286000" rtl="0" algn="l">
              <a:lnSpc>
                <a:spcPct val="90000"/>
              </a:lnSpc>
              <a:spcBef>
                <a:spcPts val="400"/>
              </a:spcBef>
              <a:spcAft>
                <a:spcPts val="0"/>
              </a:spcAft>
              <a:buClr>
                <a:schemeClr val="lt1"/>
              </a:buClr>
              <a:buSzPts val="700"/>
              <a:buChar char="▪"/>
              <a:defRPr sz="900">
                <a:solidFill>
                  <a:schemeClr val="lt1"/>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328" name="Google Shape;328;p66"/>
          <p:cNvSpPr txBox="1"/>
          <p:nvPr>
            <p:ph idx="2" type="body"/>
          </p:nvPr>
        </p:nvSpPr>
        <p:spPr>
          <a:xfrm>
            <a:off x="4859539" y="1578426"/>
            <a:ext cx="3815400" cy="2338800"/>
          </a:xfrm>
          <a:prstGeom prst="rect">
            <a:avLst/>
          </a:prstGeom>
          <a:noFill/>
          <a:ln>
            <a:noFill/>
          </a:ln>
        </p:spPr>
        <p:txBody>
          <a:bodyPr anchorCtr="0" anchor="t" bIns="34275" lIns="0" spcFirstLastPara="1" rIns="0" wrap="square" tIns="34275">
            <a:noAutofit/>
          </a:bodyPr>
          <a:lstStyle>
            <a:lvl1pPr indent="-292100" lvl="0" marL="457200" rtl="0" algn="l">
              <a:lnSpc>
                <a:spcPct val="90000"/>
              </a:lnSpc>
              <a:spcBef>
                <a:spcPts val="800"/>
              </a:spcBef>
              <a:spcAft>
                <a:spcPts val="0"/>
              </a:spcAft>
              <a:buClr>
                <a:schemeClr val="lt1"/>
              </a:buClr>
              <a:buSzPts val="1000"/>
              <a:buChar char="▪"/>
              <a:defRPr sz="1400">
                <a:solidFill>
                  <a:schemeClr val="lt1"/>
                </a:solidFill>
              </a:defRPr>
            </a:lvl1pPr>
            <a:lvl2pPr indent="-285750" lvl="1" marL="914400" rtl="0" algn="l">
              <a:lnSpc>
                <a:spcPct val="90000"/>
              </a:lnSpc>
              <a:spcBef>
                <a:spcPts val="400"/>
              </a:spcBef>
              <a:spcAft>
                <a:spcPts val="0"/>
              </a:spcAft>
              <a:buClr>
                <a:schemeClr val="lt1"/>
              </a:buClr>
              <a:buSzPts val="900"/>
              <a:buChar char="▪"/>
              <a:defRPr sz="1200">
                <a:solidFill>
                  <a:schemeClr val="lt1"/>
                </a:solidFill>
              </a:defRPr>
            </a:lvl2pPr>
            <a:lvl3pPr indent="-279400" lvl="2" marL="1371600" rtl="0" algn="l">
              <a:lnSpc>
                <a:spcPct val="90000"/>
              </a:lnSpc>
              <a:spcBef>
                <a:spcPts val="400"/>
              </a:spcBef>
              <a:spcAft>
                <a:spcPts val="0"/>
              </a:spcAft>
              <a:buClr>
                <a:schemeClr val="lt1"/>
              </a:buClr>
              <a:buSzPts val="800"/>
              <a:buChar char="▪"/>
              <a:defRPr sz="1100">
                <a:solidFill>
                  <a:schemeClr val="lt1"/>
                </a:solidFill>
              </a:defRPr>
            </a:lvl3pPr>
            <a:lvl4pPr indent="-273050" lvl="3" marL="1828800" rtl="0" algn="l">
              <a:lnSpc>
                <a:spcPct val="90000"/>
              </a:lnSpc>
              <a:spcBef>
                <a:spcPts val="400"/>
              </a:spcBef>
              <a:spcAft>
                <a:spcPts val="0"/>
              </a:spcAft>
              <a:buClr>
                <a:schemeClr val="lt1"/>
              </a:buClr>
              <a:buSzPts val="700"/>
              <a:buChar char="▪"/>
              <a:defRPr sz="900">
                <a:solidFill>
                  <a:schemeClr val="lt1"/>
                </a:solidFill>
              </a:defRPr>
            </a:lvl4pPr>
            <a:lvl5pPr indent="-273050" lvl="4" marL="2286000" rtl="0" algn="l">
              <a:lnSpc>
                <a:spcPct val="90000"/>
              </a:lnSpc>
              <a:spcBef>
                <a:spcPts val="400"/>
              </a:spcBef>
              <a:spcAft>
                <a:spcPts val="0"/>
              </a:spcAft>
              <a:buClr>
                <a:schemeClr val="lt1"/>
              </a:buClr>
              <a:buSzPts val="700"/>
              <a:buChar char="▪"/>
              <a:defRPr sz="900">
                <a:solidFill>
                  <a:schemeClr val="lt1"/>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329" name="Google Shape;329;p66"/>
          <p:cNvSpPr txBox="1"/>
          <p:nvPr>
            <p:ph idx="3" type="body"/>
          </p:nvPr>
        </p:nvSpPr>
        <p:spPr>
          <a:xfrm>
            <a:off x="4740842" y="1136930"/>
            <a:ext cx="4049700" cy="313500"/>
          </a:xfrm>
          <a:prstGeom prst="rect">
            <a:avLst/>
          </a:prstGeom>
          <a:noFill/>
          <a:ln>
            <a:noFill/>
          </a:ln>
        </p:spPr>
        <p:txBody>
          <a:bodyPr anchorCtr="0" anchor="t" bIns="34275" lIns="0" spcFirstLastPara="1" rIns="0" wrap="square" tIns="34275">
            <a:noAutofit/>
          </a:bodyPr>
          <a:lstStyle>
            <a:lvl1pPr indent="-228600" lvl="0" marL="457200" rtl="0" algn="l">
              <a:lnSpc>
                <a:spcPct val="90000"/>
              </a:lnSpc>
              <a:spcBef>
                <a:spcPts val="800"/>
              </a:spcBef>
              <a:spcAft>
                <a:spcPts val="0"/>
              </a:spcAft>
              <a:buSzPts val="1100"/>
              <a:buNone/>
              <a:defRPr sz="1500">
                <a:solidFill>
                  <a:schemeClr val="dk1"/>
                </a:solidFill>
                <a:latin typeface="Barlow"/>
                <a:ea typeface="Barlow"/>
                <a:cs typeface="Barlow"/>
                <a:sym typeface="Barlow"/>
              </a:defRPr>
            </a:lvl1pPr>
            <a:lvl2pPr indent="-292100" lvl="1" marL="914400" rtl="0" algn="l">
              <a:lnSpc>
                <a:spcPct val="90000"/>
              </a:lnSpc>
              <a:spcBef>
                <a:spcPts val="400"/>
              </a:spcBef>
              <a:spcAft>
                <a:spcPts val="0"/>
              </a:spcAft>
              <a:buSzPts val="1000"/>
              <a:buChar char="▪"/>
              <a:defRPr/>
            </a:lvl2pPr>
            <a:lvl3pPr indent="-292100" lvl="2" marL="1371600" rtl="0" algn="l">
              <a:lnSpc>
                <a:spcPct val="90000"/>
              </a:lnSpc>
              <a:spcBef>
                <a:spcPts val="400"/>
              </a:spcBef>
              <a:spcAft>
                <a:spcPts val="0"/>
              </a:spcAft>
              <a:buSzPts val="1000"/>
              <a:buChar char="▪"/>
              <a:defRPr/>
            </a:lvl3pPr>
            <a:lvl4pPr indent="-292100" lvl="3" marL="1828800" rtl="0" algn="l">
              <a:lnSpc>
                <a:spcPct val="90000"/>
              </a:lnSpc>
              <a:spcBef>
                <a:spcPts val="400"/>
              </a:spcBef>
              <a:spcAft>
                <a:spcPts val="0"/>
              </a:spcAft>
              <a:buSzPts val="1000"/>
              <a:buChar char="▪"/>
              <a:defRPr/>
            </a:lvl4pPr>
            <a:lvl5pPr indent="-292100" lvl="4" marL="2286000" rtl="0" algn="l">
              <a:lnSpc>
                <a:spcPct val="90000"/>
              </a:lnSpc>
              <a:spcBef>
                <a:spcPts val="400"/>
              </a:spcBef>
              <a:spcAft>
                <a:spcPts val="0"/>
              </a:spcAft>
              <a:buSzPts val="10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330" name="Google Shape;330;p66"/>
          <p:cNvSpPr txBox="1"/>
          <p:nvPr>
            <p:ph idx="4" type="body"/>
          </p:nvPr>
        </p:nvSpPr>
        <p:spPr>
          <a:xfrm>
            <a:off x="345733" y="1136930"/>
            <a:ext cx="4049700" cy="313500"/>
          </a:xfrm>
          <a:prstGeom prst="rect">
            <a:avLst/>
          </a:prstGeom>
          <a:noFill/>
          <a:ln>
            <a:noFill/>
          </a:ln>
        </p:spPr>
        <p:txBody>
          <a:bodyPr anchorCtr="0" anchor="t" bIns="34275" lIns="0" spcFirstLastPara="1" rIns="0" wrap="square" tIns="34275">
            <a:noAutofit/>
          </a:bodyPr>
          <a:lstStyle>
            <a:lvl1pPr indent="-228600" lvl="0" marL="457200" rtl="0" algn="l">
              <a:lnSpc>
                <a:spcPct val="90000"/>
              </a:lnSpc>
              <a:spcBef>
                <a:spcPts val="800"/>
              </a:spcBef>
              <a:spcAft>
                <a:spcPts val="0"/>
              </a:spcAft>
              <a:buSzPts val="1100"/>
              <a:buNone/>
              <a:defRPr sz="1500">
                <a:solidFill>
                  <a:schemeClr val="dk1"/>
                </a:solidFill>
                <a:latin typeface="Barlow"/>
                <a:ea typeface="Barlow"/>
                <a:cs typeface="Barlow"/>
                <a:sym typeface="Barlow"/>
              </a:defRPr>
            </a:lvl1pPr>
            <a:lvl2pPr indent="-292100" lvl="1" marL="914400" rtl="0" algn="l">
              <a:lnSpc>
                <a:spcPct val="90000"/>
              </a:lnSpc>
              <a:spcBef>
                <a:spcPts val="400"/>
              </a:spcBef>
              <a:spcAft>
                <a:spcPts val="0"/>
              </a:spcAft>
              <a:buSzPts val="1000"/>
              <a:buChar char="▪"/>
              <a:defRPr/>
            </a:lvl2pPr>
            <a:lvl3pPr indent="-292100" lvl="2" marL="1371600" rtl="0" algn="l">
              <a:lnSpc>
                <a:spcPct val="90000"/>
              </a:lnSpc>
              <a:spcBef>
                <a:spcPts val="400"/>
              </a:spcBef>
              <a:spcAft>
                <a:spcPts val="0"/>
              </a:spcAft>
              <a:buSzPts val="1000"/>
              <a:buChar char="▪"/>
              <a:defRPr/>
            </a:lvl3pPr>
            <a:lvl4pPr indent="-292100" lvl="3" marL="1828800" rtl="0" algn="l">
              <a:lnSpc>
                <a:spcPct val="90000"/>
              </a:lnSpc>
              <a:spcBef>
                <a:spcPts val="400"/>
              </a:spcBef>
              <a:spcAft>
                <a:spcPts val="0"/>
              </a:spcAft>
              <a:buSzPts val="1000"/>
              <a:buChar char="▪"/>
              <a:defRPr/>
            </a:lvl4pPr>
            <a:lvl5pPr indent="-292100" lvl="4" marL="2286000" rtl="0" algn="l">
              <a:lnSpc>
                <a:spcPct val="90000"/>
              </a:lnSpc>
              <a:spcBef>
                <a:spcPts val="400"/>
              </a:spcBef>
              <a:spcAft>
                <a:spcPts val="0"/>
              </a:spcAft>
              <a:buSzPts val="10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ox">
  <p:cSld name="Three Box">
    <p:spTree>
      <p:nvGrpSpPr>
        <p:cNvPr id="331" name="Shape 331"/>
        <p:cNvGrpSpPr/>
        <p:nvPr/>
      </p:nvGrpSpPr>
      <p:grpSpPr>
        <a:xfrm>
          <a:off x="0" y="0"/>
          <a:ext cx="0" cy="0"/>
          <a:chOff x="0" y="0"/>
          <a:chExt cx="0" cy="0"/>
        </a:xfrm>
      </p:grpSpPr>
      <p:sp>
        <p:nvSpPr>
          <p:cNvPr id="332" name="Google Shape;332;p67"/>
          <p:cNvSpPr/>
          <p:nvPr/>
        </p:nvSpPr>
        <p:spPr>
          <a:xfrm>
            <a:off x="345734" y="1629715"/>
            <a:ext cx="2541000" cy="2568600"/>
          </a:xfrm>
          <a:prstGeom prst="snip1Rect">
            <a:avLst>
              <a:gd fmla="val 16667" name="adj"/>
            </a:avLst>
          </a:prstGeom>
          <a:solidFill>
            <a:schemeClr val="accent5"/>
          </a:solidFill>
          <a:ln>
            <a:noFill/>
          </a:ln>
        </p:spPr>
        <p:txBody>
          <a:bodyPr anchorCtr="0" anchor="t" bIns="34275" lIns="68575" spcFirstLastPara="1" rIns="68575" wrap="square" tIns="34275">
            <a:noAutofit/>
          </a:bodyPr>
          <a:lstStyle/>
          <a:p>
            <a:pPr indent="0" lvl="0" marL="38100" marR="0" rtl="0" algn="l">
              <a:lnSpc>
                <a:spcPct val="90000"/>
              </a:lnSpc>
              <a:spcBef>
                <a:spcPts val="0"/>
              </a:spcBef>
              <a:spcAft>
                <a:spcPts val="0"/>
              </a:spcAft>
              <a:buClr>
                <a:schemeClr val="lt1"/>
              </a:buClr>
              <a:buSzPts val="1100"/>
              <a:buFont typeface="Arial"/>
              <a:buNone/>
            </a:pPr>
            <a:r>
              <a:t/>
            </a:r>
            <a:endParaRPr b="0" i="0" sz="1100" u="none" cap="none" strike="noStrike">
              <a:solidFill>
                <a:schemeClr val="lt1"/>
              </a:solidFill>
              <a:latin typeface="Arial"/>
              <a:ea typeface="Arial"/>
              <a:cs typeface="Arial"/>
              <a:sym typeface="Arial"/>
            </a:endParaRPr>
          </a:p>
        </p:txBody>
      </p:sp>
      <p:sp>
        <p:nvSpPr>
          <p:cNvPr id="333" name="Google Shape;333;p67"/>
          <p:cNvSpPr/>
          <p:nvPr/>
        </p:nvSpPr>
        <p:spPr>
          <a:xfrm>
            <a:off x="3311776" y="1629715"/>
            <a:ext cx="2541000" cy="2568600"/>
          </a:xfrm>
          <a:prstGeom prst="snip1Rect">
            <a:avLst>
              <a:gd fmla="val 16667" name="adj"/>
            </a:avLst>
          </a:prstGeom>
          <a:solidFill>
            <a:schemeClr val="dk2"/>
          </a:solidFill>
          <a:ln>
            <a:noFill/>
          </a:ln>
        </p:spPr>
        <p:txBody>
          <a:bodyPr anchorCtr="0" anchor="t" bIns="34275" lIns="68575" spcFirstLastPara="1" rIns="68575" wrap="square" tIns="34275">
            <a:noAutofit/>
          </a:bodyPr>
          <a:lstStyle/>
          <a:p>
            <a:pPr indent="0" lvl="0" marL="38100" marR="0" rtl="0" algn="l">
              <a:lnSpc>
                <a:spcPct val="90000"/>
              </a:lnSpc>
              <a:spcBef>
                <a:spcPts val="0"/>
              </a:spcBef>
              <a:spcAft>
                <a:spcPts val="0"/>
              </a:spcAft>
              <a:buClr>
                <a:schemeClr val="lt1"/>
              </a:buClr>
              <a:buSzPts val="1100"/>
              <a:buFont typeface="Arial"/>
              <a:buNone/>
            </a:pPr>
            <a:r>
              <a:t/>
            </a:r>
            <a:endParaRPr b="0" i="0" sz="1100" u="none" cap="none" strike="noStrike">
              <a:solidFill>
                <a:schemeClr val="lt1"/>
              </a:solidFill>
              <a:latin typeface="Arial"/>
              <a:ea typeface="Arial"/>
              <a:cs typeface="Arial"/>
              <a:sym typeface="Arial"/>
            </a:endParaRPr>
          </a:p>
        </p:txBody>
      </p:sp>
      <p:sp>
        <p:nvSpPr>
          <p:cNvPr id="334" name="Google Shape;334;p67"/>
          <p:cNvSpPr txBox="1"/>
          <p:nvPr>
            <p:ph type="title"/>
          </p:nvPr>
        </p:nvSpPr>
        <p:spPr>
          <a:xfrm>
            <a:off x="345734" y="273844"/>
            <a:ext cx="8445000" cy="744000"/>
          </a:xfrm>
          <a:prstGeom prst="rect">
            <a:avLst/>
          </a:prstGeom>
          <a:noFill/>
          <a:ln>
            <a:noFill/>
          </a:ln>
        </p:spPr>
        <p:txBody>
          <a:bodyPr anchorCtr="0" anchor="ctr" bIns="34275" lIns="0" spcFirstLastPara="1" rIns="0" wrap="square" tIns="34275">
            <a:noAutofit/>
          </a:bodyPr>
          <a:lstStyle>
            <a:lvl1pPr lvl="0" rtl="0" algn="l">
              <a:lnSpc>
                <a:spcPct val="90000"/>
              </a:lnSpc>
              <a:spcBef>
                <a:spcPts val="0"/>
              </a:spcBef>
              <a:spcAft>
                <a:spcPts val="0"/>
              </a:spcAft>
              <a:buClr>
                <a:schemeClr val="dk1"/>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335" name="Google Shape;335;p67"/>
          <p:cNvSpPr txBox="1"/>
          <p:nvPr>
            <p:ph idx="1" type="body"/>
          </p:nvPr>
        </p:nvSpPr>
        <p:spPr>
          <a:xfrm>
            <a:off x="464431" y="1748660"/>
            <a:ext cx="2308500" cy="2339700"/>
          </a:xfrm>
          <a:prstGeom prst="rect">
            <a:avLst/>
          </a:prstGeom>
          <a:noFill/>
          <a:ln>
            <a:noFill/>
          </a:ln>
        </p:spPr>
        <p:txBody>
          <a:bodyPr anchorCtr="0" anchor="t" bIns="34275" lIns="0" spcFirstLastPara="1" rIns="0" wrap="square" tIns="34275">
            <a:noAutofit/>
          </a:bodyPr>
          <a:lstStyle>
            <a:lvl1pPr indent="-292100" lvl="0" marL="457200" rtl="0" algn="l">
              <a:lnSpc>
                <a:spcPct val="90000"/>
              </a:lnSpc>
              <a:spcBef>
                <a:spcPts val="800"/>
              </a:spcBef>
              <a:spcAft>
                <a:spcPts val="0"/>
              </a:spcAft>
              <a:buClr>
                <a:schemeClr val="lt1"/>
              </a:buClr>
              <a:buSzPts val="1000"/>
              <a:buChar char="▪"/>
              <a:defRPr sz="1400">
                <a:solidFill>
                  <a:schemeClr val="lt1"/>
                </a:solidFill>
              </a:defRPr>
            </a:lvl1pPr>
            <a:lvl2pPr indent="-285750" lvl="1" marL="914400" rtl="0" algn="l">
              <a:lnSpc>
                <a:spcPct val="90000"/>
              </a:lnSpc>
              <a:spcBef>
                <a:spcPts val="400"/>
              </a:spcBef>
              <a:spcAft>
                <a:spcPts val="0"/>
              </a:spcAft>
              <a:buClr>
                <a:schemeClr val="lt1"/>
              </a:buClr>
              <a:buSzPts val="900"/>
              <a:buChar char="▪"/>
              <a:defRPr sz="1200">
                <a:solidFill>
                  <a:schemeClr val="lt1"/>
                </a:solidFill>
              </a:defRPr>
            </a:lvl2pPr>
            <a:lvl3pPr indent="-279400" lvl="2" marL="1371600" rtl="0" algn="l">
              <a:lnSpc>
                <a:spcPct val="90000"/>
              </a:lnSpc>
              <a:spcBef>
                <a:spcPts val="400"/>
              </a:spcBef>
              <a:spcAft>
                <a:spcPts val="0"/>
              </a:spcAft>
              <a:buClr>
                <a:schemeClr val="lt1"/>
              </a:buClr>
              <a:buSzPts val="800"/>
              <a:buChar char="▪"/>
              <a:defRPr sz="1100">
                <a:solidFill>
                  <a:schemeClr val="lt1"/>
                </a:solidFill>
              </a:defRPr>
            </a:lvl3pPr>
            <a:lvl4pPr indent="-273050" lvl="3" marL="1828800" rtl="0" algn="l">
              <a:lnSpc>
                <a:spcPct val="90000"/>
              </a:lnSpc>
              <a:spcBef>
                <a:spcPts val="400"/>
              </a:spcBef>
              <a:spcAft>
                <a:spcPts val="0"/>
              </a:spcAft>
              <a:buClr>
                <a:schemeClr val="lt1"/>
              </a:buClr>
              <a:buSzPts val="700"/>
              <a:buChar char="▪"/>
              <a:defRPr sz="900">
                <a:solidFill>
                  <a:schemeClr val="lt1"/>
                </a:solidFill>
              </a:defRPr>
            </a:lvl4pPr>
            <a:lvl5pPr indent="-273050" lvl="4" marL="2286000" rtl="0" algn="l">
              <a:lnSpc>
                <a:spcPct val="90000"/>
              </a:lnSpc>
              <a:spcBef>
                <a:spcPts val="400"/>
              </a:spcBef>
              <a:spcAft>
                <a:spcPts val="0"/>
              </a:spcAft>
              <a:buClr>
                <a:schemeClr val="lt1"/>
              </a:buClr>
              <a:buSzPts val="700"/>
              <a:buChar char="▪"/>
              <a:defRPr sz="900">
                <a:solidFill>
                  <a:schemeClr val="lt1"/>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336" name="Google Shape;336;p67"/>
          <p:cNvSpPr txBox="1"/>
          <p:nvPr>
            <p:ph idx="2" type="body"/>
          </p:nvPr>
        </p:nvSpPr>
        <p:spPr>
          <a:xfrm>
            <a:off x="3434948" y="1749876"/>
            <a:ext cx="2308500" cy="2338800"/>
          </a:xfrm>
          <a:prstGeom prst="rect">
            <a:avLst/>
          </a:prstGeom>
          <a:noFill/>
          <a:ln>
            <a:noFill/>
          </a:ln>
        </p:spPr>
        <p:txBody>
          <a:bodyPr anchorCtr="0" anchor="t" bIns="34275" lIns="0" spcFirstLastPara="1" rIns="0" wrap="square" tIns="34275">
            <a:noAutofit/>
          </a:bodyPr>
          <a:lstStyle>
            <a:lvl1pPr indent="-292100" lvl="0" marL="457200" rtl="0" algn="l">
              <a:lnSpc>
                <a:spcPct val="90000"/>
              </a:lnSpc>
              <a:spcBef>
                <a:spcPts val="800"/>
              </a:spcBef>
              <a:spcAft>
                <a:spcPts val="0"/>
              </a:spcAft>
              <a:buClr>
                <a:schemeClr val="lt1"/>
              </a:buClr>
              <a:buSzPts val="1000"/>
              <a:buChar char="▪"/>
              <a:defRPr sz="1400">
                <a:solidFill>
                  <a:schemeClr val="lt1"/>
                </a:solidFill>
              </a:defRPr>
            </a:lvl1pPr>
            <a:lvl2pPr indent="-285750" lvl="1" marL="914400" rtl="0" algn="l">
              <a:lnSpc>
                <a:spcPct val="90000"/>
              </a:lnSpc>
              <a:spcBef>
                <a:spcPts val="400"/>
              </a:spcBef>
              <a:spcAft>
                <a:spcPts val="0"/>
              </a:spcAft>
              <a:buClr>
                <a:schemeClr val="lt1"/>
              </a:buClr>
              <a:buSzPts val="900"/>
              <a:buChar char="▪"/>
              <a:defRPr sz="1200">
                <a:solidFill>
                  <a:schemeClr val="lt1"/>
                </a:solidFill>
              </a:defRPr>
            </a:lvl2pPr>
            <a:lvl3pPr indent="-279400" lvl="2" marL="1371600" rtl="0" algn="l">
              <a:lnSpc>
                <a:spcPct val="90000"/>
              </a:lnSpc>
              <a:spcBef>
                <a:spcPts val="400"/>
              </a:spcBef>
              <a:spcAft>
                <a:spcPts val="0"/>
              </a:spcAft>
              <a:buClr>
                <a:schemeClr val="lt1"/>
              </a:buClr>
              <a:buSzPts val="800"/>
              <a:buChar char="▪"/>
              <a:defRPr sz="1100">
                <a:solidFill>
                  <a:schemeClr val="lt1"/>
                </a:solidFill>
              </a:defRPr>
            </a:lvl3pPr>
            <a:lvl4pPr indent="-273050" lvl="3" marL="1828800" rtl="0" algn="l">
              <a:lnSpc>
                <a:spcPct val="90000"/>
              </a:lnSpc>
              <a:spcBef>
                <a:spcPts val="400"/>
              </a:spcBef>
              <a:spcAft>
                <a:spcPts val="0"/>
              </a:spcAft>
              <a:buClr>
                <a:schemeClr val="lt1"/>
              </a:buClr>
              <a:buSzPts val="700"/>
              <a:buChar char="▪"/>
              <a:defRPr sz="900">
                <a:solidFill>
                  <a:schemeClr val="lt1"/>
                </a:solidFill>
              </a:defRPr>
            </a:lvl4pPr>
            <a:lvl5pPr indent="-273050" lvl="4" marL="2286000" rtl="0" algn="l">
              <a:lnSpc>
                <a:spcPct val="90000"/>
              </a:lnSpc>
              <a:spcBef>
                <a:spcPts val="400"/>
              </a:spcBef>
              <a:spcAft>
                <a:spcPts val="0"/>
              </a:spcAft>
              <a:buClr>
                <a:schemeClr val="lt1"/>
              </a:buClr>
              <a:buSzPts val="700"/>
              <a:buChar char="▪"/>
              <a:defRPr sz="900">
                <a:solidFill>
                  <a:schemeClr val="lt1"/>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337" name="Google Shape;337;p67"/>
          <p:cNvSpPr txBox="1"/>
          <p:nvPr>
            <p:ph idx="3" type="body"/>
          </p:nvPr>
        </p:nvSpPr>
        <p:spPr>
          <a:xfrm>
            <a:off x="3316252" y="1308380"/>
            <a:ext cx="2538300" cy="313500"/>
          </a:xfrm>
          <a:prstGeom prst="rect">
            <a:avLst/>
          </a:prstGeom>
          <a:noFill/>
          <a:ln>
            <a:noFill/>
          </a:ln>
        </p:spPr>
        <p:txBody>
          <a:bodyPr anchorCtr="0" anchor="t" bIns="34275" lIns="0" spcFirstLastPara="1" rIns="0" wrap="square" tIns="34275">
            <a:noAutofit/>
          </a:bodyPr>
          <a:lstStyle>
            <a:lvl1pPr indent="-228600" lvl="0" marL="457200" rtl="0" algn="l">
              <a:lnSpc>
                <a:spcPct val="90000"/>
              </a:lnSpc>
              <a:spcBef>
                <a:spcPts val="800"/>
              </a:spcBef>
              <a:spcAft>
                <a:spcPts val="0"/>
              </a:spcAft>
              <a:buSzPts val="1100"/>
              <a:buNone/>
              <a:defRPr sz="1500">
                <a:solidFill>
                  <a:schemeClr val="dk1"/>
                </a:solidFill>
                <a:latin typeface="Barlow"/>
                <a:ea typeface="Barlow"/>
                <a:cs typeface="Barlow"/>
                <a:sym typeface="Barlow"/>
              </a:defRPr>
            </a:lvl1pPr>
            <a:lvl2pPr indent="-292100" lvl="1" marL="914400" rtl="0" algn="l">
              <a:lnSpc>
                <a:spcPct val="90000"/>
              </a:lnSpc>
              <a:spcBef>
                <a:spcPts val="400"/>
              </a:spcBef>
              <a:spcAft>
                <a:spcPts val="0"/>
              </a:spcAft>
              <a:buSzPts val="1000"/>
              <a:buChar char="▪"/>
              <a:defRPr/>
            </a:lvl2pPr>
            <a:lvl3pPr indent="-292100" lvl="2" marL="1371600" rtl="0" algn="l">
              <a:lnSpc>
                <a:spcPct val="90000"/>
              </a:lnSpc>
              <a:spcBef>
                <a:spcPts val="400"/>
              </a:spcBef>
              <a:spcAft>
                <a:spcPts val="0"/>
              </a:spcAft>
              <a:buSzPts val="1000"/>
              <a:buChar char="▪"/>
              <a:defRPr/>
            </a:lvl3pPr>
            <a:lvl4pPr indent="-292100" lvl="3" marL="1828800" rtl="0" algn="l">
              <a:lnSpc>
                <a:spcPct val="90000"/>
              </a:lnSpc>
              <a:spcBef>
                <a:spcPts val="400"/>
              </a:spcBef>
              <a:spcAft>
                <a:spcPts val="0"/>
              </a:spcAft>
              <a:buSzPts val="1000"/>
              <a:buChar char="▪"/>
              <a:defRPr/>
            </a:lvl4pPr>
            <a:lvl5pPr indent="-292100" lvl="4" marL="2286000" rtl="0" algn="l">
              <a:lnSpc>
                <a:spcPct val="90000"/>
              </a:lnSpc>
              <a:spcBef>
                <a:spcPts val="400"/>
              </a:spcBef>
              <a:spcAft>
                <a:spcPts val="0"/>
              </a:spcAft>
              <a:buSzPts val="10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338" name="Google Shape;338;p67"/>
          <p:cNvSpPr txBox="1"/>
          <p:nvPr>
            <p:ph idx="4" type="body"/>
          </p:nvPr>
        </p:nvSpPr>
        <p:spPr>
          <a:xfrm>
            <a:off x="345734" y="1308380"/>
            <a:ext cx="2538300" cy="313500"/>
          </a:xfrm>
          <a:prstGeom prst="rect">
            <a:avLst/>
          </a:prstGeom>
          <a:noFill/>
          <a:ln>
            <a:noFill/>
          </a:ln>
        </p:spPr>
        <p:txBody>
          <a:bodyPr anchorCtr="0" anchor="t" bIns="34275" lIns="0" spcFirstLastPara="1" rIns="0" wrap="square" tIns="34275">
            <a:noAutofit/>
          </a:bodyPr>
          <a:lstStyle>
            <a:lvl1pPr indent="-228600" lvl="0" marL="457200" rtl="0" algn="l">
              <a:lnSpc>
                <a:spcPct val="90000"/>
              </a:lnSpc>
              <a:spcBef>
                <a:spcPts val="800"/>
              </a:spcBef>
              <a:spcAft>
                <a:spcPts val="0"/>
              </a:spcAft>
              <a:buSzPts val="1100"/>
              <a:buNone/>
              <a:defRPr sz="1500">
                <a:solidFill>
                  <a:schemeClr val="dk1"/>
                </a:solidFill>
                <a:latin typeface="Barlow"/>
                <a:ea typeface="Barlow"/>
                <a:cs typeface="Barlow"/>
                <a:sym typeface="Barlow"/>
              </a:defRPr>
            </a:lvl1pPr>
            <a:lvl2pPr indent="-292100" lvl="1" marL="914400" rtl="0" algn="l">
              <a:lnSpc>
                <a:spcPct val="90000"/>
              </a:lnSpc>
              <a:spcBef>
                <a:spcPts val="400"/>
              </a:spcBef>
              <a:spcAft>
                <a:spcPts val="0"/>
              </a:spcAft>
              <a:buSzPts val="1000"/>
              <a:buChar char="▪"/>
              <a:defRPr/>
            </a:lvl2pPr>
            <a:lvl3pPr indent="-292100" lvl="2" marL="1371600" rtl="0" algn="l">
              <a:lnSpc>
                <a:spcPct val="90000"/>
              </a:lnSpc>
              <a:spcBef>
                <a:spcPts val="400"/>
              </a:spcBef>
              <a:spcAft>
                <a:spcPts val="0"/>
              </a:spcAft>
              <a:buSzPts val="1000"/>
              <a:buChar char="▪"/>
              <a:defRPr/>
            </a:lvl3pPr>
            <a:lvl4pPr indent="-292100" lvl="3" marL="1828800" rtl="0" algn="l">
              <a:lnSpc>
                <a:spcPct val="90000"/>
              </a:lnSpc>
              <a:spcBef>
                <a:spcPts val="400"/>
              </a:spcBef>
              <a:spcAft>
                <a:spcPts val="0"/>
              </a:spcAft>
              <a:buSzPts val="1000"/>
              <a:buChar char="▪"/>
              <a:defRPr/>
            </a:lvl4pPr>
            <a:lvl5pPr indent="-292100" lvl="4" marL="2286000" rtl="0" algn="l">
              <a:lnSpc>
                <a:spcPct val="90000"/>
              </a:lnSpc>
              <a:spcBef>
                <a:spcPts val="400"/>
              </a:spcBef>
              <a:spcAft>
                <a:spcPts val="0"/>
              </a:spcAft>
              <a:buSzPts val="10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339" name="Google Shape;339;p67"/>
          <p:cNvSpPr/>
          <p:nvPr/>
        </p:nvSpPr>
        <p:spPr>
          <a:xfrm>
            <a:off x="6249658" y="1629715"/>
            <a:ext cx="2541000" cy="2568600"/>
          </a:xfrm>
          <a:prstGeom prst="snip1Rect">
            <a:avLst>
              <a:gd fmla="val 16667" name="adj"/>
            </a:avLst>
          </a:prstGeom>
          <a:solidFill>
            <a:schemeClr val="dk1"/>
          </a:solidFill>
          <a:ln>
            <a:noFill/>
          </a:ln>
        </p:spPr>
        <p:txBody>
          <a:bodyPr anchorCtr="0" anchor="t" bIns="34275" lIns="68575" spcFirstLastPara="1" rIns="68575" wrap="square" tIns="34275">
            <a:noAutofit/>
          </a:bodyPr>
          <a:lstStyle/>
          <a:p>
            <a:pPr indent="0" lvl="0" marL="38100" marR="0" rtl="0" algn="l">
              <a:lnSpc>
                <a:spcPct val="90000"/>
              </a:lnSpc>
              <a:spcBef>
                <a:spcPts val="0"/>
              </a:spcBef>
              <a:spcAft>
                <a:spcPts val="0"/>
              </a:spcAft>
              <a:buClr>
                <a:schemeClr val="lt1"/>
              </a:buClr>
              <a:buSzPts val="1100"/>
              <a:buFont typeface="Arial"/>
              <a:buNone/>
            </a:pPr>
            <a:r>
              <a:t/>
            </a:r>
            <a:endParaRPr b="0" i="0" sz="1100" u="none" cap="none" strike="noStrike">
              <a:solidFill>
                <a:schemeClr val="lt1"/>
              </a:solidFill>
              <a:latin typeface="Arial"/>
              <a:ea typeface="Arial"/>
              <a:cs typeface="Arial"/>
              <a:sym typeface="Arial"/>
            </a:endParaRPr>
          </a:p>
        </p:txBody>
      </p:sp>
      <p:sp>
        <p:nvSpPr>
          <p:cNvPr id="340" name="Google Shape;340;p67"/>
          <p:cNvSpPr txBox="1"/>
          <p:nvPr>
            <p:ph idx="5" type="body"/>
          </p:nvPr>
        </p:nvSpPr>
        <p:spPr>
          <a:xfrm>
            <a:off x="6372830" y="1749876"/>
            <a:ext cx="2308500" cy="2338800"/>
          </a:xfrm>
          <a:prstGeom prst="rect">
            <a:avLst/>
          </a:prstGeom>
          <a:noFill/>
          <a:ln>
            <a:noFill/>
          </a:ln>
        </p:spPr>
        <p:txBody>
          <a:bodyPr anchorCtr="0" anchor="t" bIns="34275" lIns="0" spcFirstLastPara="1" rIns="0" wrap="square" tIns="34275">
            <a:noAutofit/>
          </a:bodyPr>
          <a:lstStyle>
            <a:lvl1pPr indent="-292100" lvl="0" marL="457200" rtl="0" algn="l">
              <a:lnSpc>
                <a:spcPct val="90000"/>
              </a:lnSpc>
              <a:spcBef>
                <a:spcPts val="800"/>
              </a:spcBef>
              <a:spcAft>
                <a:spcPts val="0"/>
              </a:spcAft>
              <a:buClr>
                <a:schemeClr val="lt1"/>
              </a:buClr>
              <a:buSzPts val="1000"/>
              <a:buChar char="▪"/>
              <a:defRPr sz="1400">
                <a:solidFill>
                  <a:schemeClr val="lt1"/>
                </a:solidFill>
              </a:defRPr>
            </a:lvl1pPr>
            <a:lvl2pPr indent="-285750" lvl="1" marL="914400" rtl="0" algn="l">
              <a:lnSpc>
                <a:spcPct val="90000"/>
              </a:lnSpc>
              <a:spcBef>
                <a:spcPts val="400"/>
              </a:spcBef>
              <a:spcAft>
                <a:spcPts val="0"/>
              </a:spcAft>
              <a:buClr>
                <a:schemeClr val="lt1"/>
              </a:buClr>
              <a:buSzPts val="900"/>
              <a:buChar char="▪"/>
              <a:defRPr sz="1200">
                <a:solidFill>
                  <a:schemeClr val="lt1"/>
                </a:solidFill>
              </a:defRPr>
            </a:lvl2pPr>
            <a:lvl3pPr indent="-279400" lvl="2" marL="1371600" rtl="0" algn="l">
              <a:lnSpc>
                <a:spcPct val="90000"/>
              </a:lnSpc>
              <a:spcBef>
                <a:spcPts val="400"/>
              </a:spcBef>
              <a:spcAft>
                <a:spcPts val="0"/>
              </a:spcAft>
              <a:buClr>
                <a:schemeClr val="lt1"/>
              </a:buClr>
              <a:buSzPts val="800"/>
              <a:buChar char="▪"/>
              <a:defRPr sz="1100">
                <a:solidFill>
                  <a:schemeClr val="lt1"/>
                </a:solidFill>
              </a:defRPr>
            </a:lvl3pPr>
            <a:lvl4pPr indent="-273050" lvl="3" marL="1828800" rtl="0" algn="l">
              <a:lnSpc>
                <a:spcPct val="90000"/>
              </a:lnSpc>
              <a:spcBef>
                <a:spcPts val="400"/>
              </a:spcBef>
              <a:spcAft>
                <a:spcPts val="0"/>
              </a:spcAft>
              <a:buClr>
                <a:schemeClr val="lt1"/>
              </a:buClr>
              <a:buSzPts val="700"/>
              <a:buChar char="▪"/>
              <a:defRPr sz="900">
                <a:solidFill>
                  <a:schemeClr val="lt1"/>
                </a:solidFill>
              </a:defRPr>
            </a:lvl4pPr>
            <a:lvl5pPr indent="-273050" lvl="4" marL="2286000" rtl="0" algn="l">
              <a:lnSpc>
                <a:spcPct val="90000"/>
              </a:lnSpc>
              <a:spcBef>
                <a:spcPts val="400"/>
              </a:spcBef>
              <a:spcAft>
                <a:spcPts val="0"/>
              </a:spcAft>
              <a:buClr>
                <a:schemeClr val="lt1"/>
              </a:buClr>
              <a:buSzPts val="700"/>
              <a:buChar char="▪"/>
              <a:defRPr sz="900">
                <a:solidFill>
                  <a:schemeClr val="lt1"/>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341" name="Google Shape;341;p67"/>
          <p:cNvSpPr txBox="1"/>
          <p:nvPr>
            <p:ph idx="6" type="body"/>
          </p:nvPr>
        </p:nvSpPr>
        <p:spPr>
          <a:xfrm>
            <a:off x="6254135" y="1308380"/>
            <a:ext cx="2538300" cy="313500"/>
          </a:xfrm>
          <a:prstGeom prst="rect">
            <a:avLst/>
          </a:prstGeom>
          <a:noFill/>
          <a:ln>
            <a:noFill/>
          </a:ln>
        </p:spPr>
        <p:txBody>
          <a:bodyPr anchorCtr="0" anchor="t" bIns="34275" lIns="0" spcFirstLastPara="1" rIns="0" wrap="square" tIns="34275">
            <a:noAutofit/>
          </a:bodyPr>
          <a:lstStyle>
            <a:lvl1pPr indent="-228600" lvl="0" marL="457200" rtl="0" algn="l">
              <a:lnSpc>
                <a:spcPct val="90000"/>
              </a:lnSpc>
              <a:spcBef>
                <a:spcPts val="800"/>
              </a:spcBef>
              <a:spcAft>
                <a:spcPts val="0"/>
              </a:spcAft>
              <a:buSzPts val="1100"/>
              <a:buNone/>
              <a:defRPr sz="1500">
                <a:solidFill>
                  <a:schemeClr val="dk1"/>
                </a:solidFill>
                <a:latin typeface="Barlow"/>
                <a:ea typeface="Barlow"/>
                <a:cs typeface="Barlow"/>
                <a:sym typeface="Barlow"/>
              </a:defRPr>
            </a:lvl1pPr>
            <a:lvl2pPr indent="-292100" lvl="1" marL="914400" rtl="0" algn="l">
              <a:lnSpc>
                <a:spcPct val="90000"/>
              </a:lnSpc>
              <a:spcBef>
                <a:spcPts val="400"/>
              </a:spcBef>
              <a:spcAft>
                <a:spcPts val="0"/>
              </a:spcAft>
              <a:buSzPts val="1000"/>
              <a:buChar char="▪"/>
              <a:defRPr/>
            </a:lvl2pPr>
            <a:lvl3pPr indent="-292100" lvl="2" marL="1371600" rtl="0" algn="l">
              <a:lnSpc>
                <a:spcPct val="90000"/>
              </a:lnSpc>
              <a:spcBef>
                <a:spcPts val="400"/>
              </a:spcBef>
              <a:spcAft>
                <a:spcPts val="0"/>
              </a:spcAft>
              <a:buSzPts val="1000"/>
              <a:buChar char="▪"/>
              <a:defRPr/>
            </a:lvl3pPr>
            <a:lvl4pPr indent="-292100" lvl="3" marL="1828800" rtl="0" algn="l">
              <a:lnSpc>
                <a:spcPct val="90000"/>
              </a:lnSpc>
              <a:spcBef>
                <a:spcPts val="400"/>
              </a:spcBef>
              <a:spcAft>
                <a:spcPts val="0"/>
              </a:spcAft>
              <a:buSzPts val="1000"/>
              <a:buChar char="▪"/>
              <a:defRPr/>
            </a:lvl4pPr>
            <a:lvl5pPr indent="-292100" lvl="4" marL="2286000" rtl="0" algn="l">
              <a:lnSpc>
                <a:spcPct val="90000"/>
              </a:lnSpc>
              <a:spcBef>
                <a:spcPts val="400"/>
              </a:spcBef>
              <a:spcAft>
                <a:spcPts val="0"/>
              </a:spcAft>
              <a:buSzPts val="10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ox #2">
  <p:cSld name="Three Box_1">
    <p:spTree>
      <p:nvGrpSpPr>
        <p:cNvPr id="342" name="Shape 342"/>
        <p:cNvGrpSpPr/>
        <p:nvPr/>
      </p:nvGrpSpPr>
      <p:grpSpPr>
        <a:xfrm>
          <a:off x="0" y="0"/>
          <a:ext cx="0" cy="0"/>
          <a:chOff x="0" y="0"/>
          <a:chExt cx="0" cy="0"/>
        </a:xfrm>
      </p:grpSpPr>
      <p:sp>
        <p:nvSpPr>
          <p:cNvPr id="343" name="Google Shape;343;p68"/>
          <p:cNvSpPr/>
          <p:nvPr/>
        </p:nvSpPr>
        <p:spPr>
          <a:xfrm>
            <a:off x="345734" y="1629715"/>
            <a:ext cx="2541000" cy="2568600"/>
          </a:xfrm>
          <a:prstGeom prst="snip1Rect">
            <a:avLst>
              <a:gd fmla="val 16667" name="adj"/>
            </a:avLst>
          </a:prstGeom>
          <a:solidFill>
            <a:schemeClr val="accent2"/>
          </a:solidFill>
          <a:ln>
            <a:noFill/>
          </a:ln>
        </p:spPr>
        <p:txBody>
          <a:bodyPr anchorCtr="0" anchor="t" bIns="34275" lIns="68575" spcFirstLastPara="1" rIns="68575" wrap="square" tIns="34275">
            <a:noAutofit/>
          </a:bodyPr>
          <a:lstStyle/>
          <a:p>
            <a:pPr indent="0" lvl="0" marL="38100" marR="0" rtl="0" algn="l">
              <a:lnSpc>
                <a:spcPct val="90000"/>
              </a:lnSpc>
              <a:spcBef>
                <a:spcPts val="0"/>
              </a:spcBef>
              <a:spcAft>
                <a:spcPts val="0"/>
              </a:spcAft>
              <a:buClr>
                <a:schemeClr val="lt1"/>
              </a:buClr>
              <a:buSzPts val="1100"/>
              <a:buFont typeface="Arial"/>
              <a:buNone/>
            </a:pPr>
            <a:r>
              <a:t/>
            </a:r>
            <a:endParaRPr b="0" i="0" sz="1100" u="none" cap="none" strike="noStrike">
              <a:solidFill>
                <a:schemeClr val="lt1"/>
              </a:solidFill>
              <a:latin typeface="Arial"/>
              <a:ea typeface="Arial"/>
              <a:cs typeface="Arial"/>
              <a:sym typeface="Arial"/>
            </a:endParaRPr>
          </a:p>
        </p:txBody>
      </p:sp>
      <p:sp>
        <p:nvSpPr>
          <p:cNvPr id="344" name="Google Shape;344;p68"/>
          <p:cNvSpPr/>
          <p:nvPr/>
        </p:nvSpPr>
        <p:spPr>
          <a:xfrm>
            <a:off x="3311776" y="1629715"/>
            <a:ext cx="2541000" cy="2568600"/>
          </a:xfrm>
          <a:prstGeom prst="snip1Rect">
            <a:avLst>
              <a:gd fmla="val 16667" name="adj"/>
            </a:avLst>
          </a:prstGeom>
          <a:solidFill>
            <a:srgbClr val="98102A"/>
          </a:solidFill>
          <a:ln>
            <a:noFill/>
          </a:ln>
        </p:spPr>
        <p:txBody>
          <a:bodyPr anchorCtr="0" anchor="t" bIns="34275" lIns="68575" spcFirstLastPara="1" rIns="68575" wrap="square" tIns="34275">
            <a:noAutofit/>
          </a:bodyPr>
          <a:lstStyle/>
          <a:p>
            <a:pPr indent="0" lvl="0" marL="38100" marR="0" rtl="0" algn="l">
              <a:lnSpc>
                <a:spcPct val="90000"/>
              </a:lnSpc>
              <a:spcBef>
                <a:spcPts val="0"/>
              </a:spcBef>
              <a:spcAft>
                <a:spcPts val="0"/>
              </a:spcAft>
              <a:buClr>
                <a:schemeClr val="lt1"/>
              </a:buClr>
              <a:buSzPts val="1100"/>
              <a:buFont typeface="Arial"/>
              <a:buNone/>
            </a:pPr>
            <a:r>
              <a:t/>
            </a:r>
            <a:endParaRPr b="0" i="0" sz="1100" u="none" cap="none" strike="noStrike">
              <a:solidFill>
                <a:schemeClr val="lt1"/>
              </a:solidFill>
              <a:latin typeface="Arial"/>
              <a:ea typeface="Arial"/>
              <a:cs typeface="Arial"/>
              <a:sym typeface="Arial"/>
            </a:endParaRPr>
          </a:p>
        </p:txBody>
      </p:sp>
      <p:sp>
        <p:nvSpPr>
          <p:cNvPr id="345" name="Google Shape;345;p68"/>
          <p:cNvSpPr txBox="1"/>
          <p:nvPr>
            <p:ph type="title"/>
          </p:nvPr>
        </p:nvSpPr>
        <p:spPr>
          <a:xfrm>
            <a:off x="345734" y="273844"/>
            <a:ext cx="8445000" cy="744000"/>
          </a:xfrm>
          <a:prstGeom prst="rect">
            <a:avLst/>
          </a:prstGeom>
          <a:noFill/>
          <a:ln>
            <a:noFill/>
          </a:ln>
        </p:spPr>
        <p:txBody>
          <a:bodyPr anchorCtr="0" anchor="ctr" bIns="34275" lIns="0" spcFirstLastPara="1" rIns="0" wrap="square" tIns="34275">
            <a:noAutofit/>
          </a:bodyPr>
          <a:lstStyle>
            <a:lvl1pPr lvl="0" rtl="0" algn="l">
              <a:lnSpc>
                <a:spcPct val="90000"/>
              </a:lnSpc>
              <a:spcBef>
                <a:spcPts val="0"/>
              </a:spcBef>
              <a:spcAft>
                <a:spcPts val="0"/>
              </a:spcAft>
              <a:buClr>
                <a:schemeClr val="dk1"/>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346" name="Google Shape;346;p68"/>
          <p:cNvSpPr txBox="1"/>
          <p:nvPr>
            <p:ph idx="1" type="body"/>
          </p:nvPr>
        </p:nvSpPr>
        <p:spPr>
          <a:xfrm>
            <a:off x="464431" y="1748660"/>
            <a:ext cx="2308500" cy="2339700"/>
          </a:xfrm>
          <a:prstGeom prst="rect">
            <a:avLst/>
          </a:prstGeom>
          <a:noFill/>
          <a:ln>
            <a:noFill/>
          </a:ln>
        </p:spPr>
        <p:txBody>
          <a:bodyPr anchorCtr="0" anchor="t" bIns="34275" lIns="0" spcFirstLastPara="1" rIns="0" wrap="square" tIns="34275">
            <a:noAutofit/>
          </a:bodyPr>
          <a:lstStyle>
            <a:lvl1pPr indent="-292100" lvl="0" marL="457200" rtl="0" algn="l">
              <a:lnSpc>
                <a:spcPct val="90000"/>
              </a:lnSpc>
              <a:spcBef>
                <a:spcPts val="800"/>
              </a:spcBef>
              <a:spcAft>
                <a:spcPts val="0"/>
              </a:spcAft>
              <a:buClr>
                <a:schemeClr val="lt1"/>
              </a:buClr>
              <a:buSzPts val="1000"/>
              <a:buChar char="▪"/>
              <a:defRPr sz="1400">
                <a:solidFill>
                  <a:schemeClr val="lt1"/>
                </a:solidFill>
              </a:defRPr>
            </a:lvl1pPr>
            <a:lvl2pPr indent="-285750" lvl="1" marL="914400" rtl="0" algn="l">
              <a:lnSpc>
                <a:spcPct val="90000"/>
              </a:lnSpc>
              <a:spcBef>
                <a:spcPts val="400"/>
              </a:spcBef>
              <a:spcAft>
                <a:spcPts val="0"/>
              </a:spcAft>
              <a:buClr>
                <a:schemeClr val="lt1"/>
              </a:buClr>
              <a:buSzPts val="900"/>
              <a:buChar char="▪"/>
              <a:defRPr sz="1200">
                <a:solidFill>
                  <a:schemeClr val="lt1"/>
                </a:solidFill>
              </a:defRPr>
            </a:lvl2pPr>
            <a:lvl3pPr indent="-279400" lvl="2" marL="1371600" rtl="0" algn="l">
              <a:lnSpc>
                <a:spcPct val="90000"/>
              </a:lnSpc>
              <a:spcBef>
                <a:spcPts val="400"/>
              </a:spcBef>
              <a:spcAft>
                <a:spcPts val="0"/>
              </a:spcAft>
              <a:buClr>
                <a:schemeClr val="lt1"/>
              </a:buClr>
              <a:buSzPts val="800"/>
              <a:buChar char="▪"/>
              <a:defRPr sz="1100">
                <a:solidFill>
                  <a:schemeClr val="lt1"/>
                </a:solidFill>
              </a:defRPr>
            </a:lvl3pPr>
            <a:lvl4pPr indent="-273050" lvl="3" marL="1828800" rtl="0" algn="l">
              <a:lnSpc>
                <a:spcPct val="90000"/>
              </a:lnSpc>
              <a:spcBef>
                <a:spcPts val="400"/>
              </a:spcBef>
              <a:spcAft>
                <a:spcPts val="0"/>
              </a:spcAft>
              <a:buClr>
                <a:schemeClr val="lt1"/>
              </a:buClr>
              <a:buSzPts val="700"/>
              <a:buChar char="▪"/>
              <a:defRPr sz="900">
                <a:solidFill>
                  <a:schemeClr val="lt1"/>
                </a:solidFill>
              </a:defRPr>
            </a:lvl4pPr>
            <a:lvl5pPr indent="-273050" lvl="4" marL="2286000" rtl="0" algn="l">
              <a:lnSpc>
                <a:spcPct val="90000"/>
              </a:lnSpc>
              <a:spcBef>
                <a:spcPts val="400"/>
              </a:spcBef>
              <a:spcAft>
                <a:spcPts val="0"/>
              </a:spcAft>
              <a:buClr>
                <a:schemeClr val="lt1"/>
              </a:buClr>
              <a:buSzPts val="700"/>
              <a:buChar char="▪"/>
              <a:defRPr sz="900">
                <a:solidFill>
                  <a:schemeClr val="lt1"/>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347" name="Google Shape;347;p68"/>
          <p:cNvSpPr txBox="1"/>
          <p:nvPr>
            <p:ph idx="2" type="body"/>
          </p:nvPr>
        </p:nvSpPr>
        <p:spPr>
          <a:xfrm>
            <a:off x="3434948" y="1749876"/>
            <a:ext cx="2308500" cy="2338800"/>
          </a:xfrm>
          <a:prstGeom prst="rect">
            <a:avLst/>
          </a:prstGeom>
          <a:noFill/>
          <a:ln>
            <a:noFill/>
          </a:ln>
        </p:spPr>
        <p:txBody>
          <a:bodyPr anchorCtr="0" anchor="t" bIns="34275" lIns="0" spcFirstLastPara="1" rIns="0" wrap="square" tIns="34275">
            <a:noAutofit/>
          </a:bodyPr>
          <a:lstStyle>
            <a:lvl1pPr indent="-292100" lvl="0" marL="457200" rtl="0" algn="l">
              <a:lnSpc>
                <a:spcPct val="90000"/>
              </a:lnSpc>
              <a:spcBef>
                <a:spcPts val="800"/>
              </a:spcBef>
              <a:spcAft>
                <a:spcPts val="0"/>
              </a:spcAft>
              <a:buClr>
                <a:schemeClr val="lt1"/>
              </a:buClr>
              <a:buSzPts val="1000"/>
              <a:buChar char="▪"/>
              <a:defRPr sz="1400">
                <a:solidFill>
                  <a:schemeClr val="lt1"/>
                </a:solidFill>
              </a:defRPr>
            </a:lvl1pPr>
            <a:lvl2pPr indent="-285750" lvl="1" marL="914400" rtl="0" algn="l">
              <a:lnSpc>
                <a:spcPct val="90000"/>
              </a:lnSpc>
              <a:spcBef>
                <a:spcPts val="400"/>
              </a:spcBef>
              <a:spcAft>
                <a:spcPts val="0"/>
              </a:spcAft>
              <a:buClr>
                <a:schemeClr val="lt1"/>
              </a:buClr>
              <a:buSzPts val="900"/>
              <a:buChar char="▪"/>
              <a:defRPr sz="1200">
                <a:solidFill>
                  <a:schemeClr val="lt1"/>
                </a:solidFill>
              </a:defRPr>
            </a:lvl2pPr>
            <a:lvl3pPr indent="-279400" lvl="2" marL="1371600" rtl="0" algn="l">
              <a:lnSpc>
                <a:spcPct val="90000"/>
              </a:lnSpc>
              <a:spcBef>
                <a:spcPts val="400"/>
              </a:spcBef>
              <a:spcAft>
                <a:spcPts val="0"/>
              </a:spcAft>
              <a:buClr>
                <a:schemeClr val="lt1"/>
              </a:buClr>
              <a:buSzPts val="800"/>
              <a:buChar char="▪"/>
              <a:defRPr sz="1100">
                <a:solidFill>
                  <a:schemeClr val="lt1"/>
                </a:solidFill>
              </a:defRPr>
            </a:lvl3pPr>
            <a:lvl4pPr indent="-273050" lvl="3" marL="1828800" rtl="0" algn="l">
              <a:lnSpc>
                <a:spcPct val="90000"/>
              </a:lnSpc>
              <a:spcBef>
                <a:spcPts val="400"/>
              </a:spcBef>
              <a:spcAft>
                <a:spcPts val="0"/>
              </a:spcAft>
              <a:buClr>
                <a:schemeClr val="lt1"/>
              </a:buClr>
              <a:buSzPts val="700"/>
              <a:buChar char="▪"/>
              <a:defRPr sz="900">
                <a:solidFill>
                  <a:schemeClr val="lt1"/>
                </a:solidFill>
              </a:defRPr>
            </a:lvl4pPr>
            <a:lvl5pPr indent="-273050" lvl="4" marL="2286000" rtl="0" algn="l">
              <a:lnSpc>
                <a:spcPct val="90000"/>
              </a:lnSpc>
              <a:spcBef>
                <a:spcPts val="400"/>
              </a:spcBef>
              <a:spcAft>
                <a:spcPts val="0"/>
              </a:spcAft>
              <a:buClr>
                <a:schemeClr val="lt1"/>
              </a:buClr>
              <a:buSzPts val="700"/>
              <a:buChar char="▪"/>
              <a:defRPr sz="900">
                <a:solidFill>
                  <a:schemeClr val="lt1"/>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348" name="Google Shape;348;p68"/>
          <p:cNvSpPr txBox="1"/>
          <p:nvPr>
            <p:ph idx="3" type="body"/>
          </p:nvPr>
        </p:nvSpPr>
        <p:spPr>
          <a:xfrm>
            <a:off x="3316252" y="1308380"/>
            <a:ext cx="2538300" cy="313500"/>
          </a:xfrm>
          <a:prstGeom prst="rect">
            <a:avLst/>
          </a:prstGeom>
          <a:noFill/>
          <a:ln>
            <a:noFill/>
          </a:ln>
        </p:spPr>
        <p:txBody>
          <a:bodyPr anchorCtr="0" anchor="t" bIns="34275" lIns="0" spcFirstLastPara="1" rIns="0" wrap="square" tIns="34275">
            <a:noAutofit/>
          </a:bodyPr>
          <a:lstStyle>
            <a:lvl1pPr indent="-228600" lvl="0" marL="457200" rtl="0" algn="l">
              <a:lnSpc>
                <a:spcPct val="90000"/>
              </a:lnSpc>
              <a:spcBef>
                <a:spcPts val="800"/>
              </a:spcBef>
              <a:spcAft>
                <a:spcPts val="0"/>
              </a:spcAft>
              <a:buSzPts val="1100"/>
              <a:buNone/>
              <a:defRPr sz="1500">
                <a:solidFill>
                  <a:schemeClr val="dk1"/>
                </a:solidFill>
                <a:latin typeface="Barlow"/>
                <a:ea typeface="Barlow"/>
                <a:cs typeface="Barlow"/>
                <a:sym typeface="Barlow"/>
              </a:defRPr>
            </a:lvl1pPr>
            <a:lvl2pPr indent="-292100" lvl="1" marL="914400" rtl="0" algn="l">
              <a:lnSpc>
                <a:spcPct val="90000"/>
              </a:lnSpc>
              <a:spcBef>
                <a:spcPts val="400"/>
              </a:spcBef>
              <a:spcAft>
                <a:spcPts val="0"/>
              </a:spcAft>
              <a:buSzPts val="1000"/>
              <a:buChar char="▪"/>
              <a:defRPr/>
            </a:lvl2pPr>
            <a:lvl3pPr indent="-292100" lvl="2" marL="1371600" rtl="0" algn="l">
              <a:lnSpc>
                <a:spcPct val="90000"/>
              </a:lnSpc>
              <a:spcBef>
                <a:spcPts val="400"/>
              </a:spcBef>
              <a:spcAft>
                <a:spcPts val="0"/>
              </a:spcAft>
              <a:buSzPts val="1000"/>
              <a:buChar char="▪"/>
              <a:defRPr/>
            </a:lvl3pPr>
            <a:lvl4pPr indent="-292100" lvl="3" marL="1828800" rtl="0" algn="l">
              <a:lnSpc>
                <a:spcPct val="90000"/>
              </a:lnSpc>
              <a:spcBef>
                <a:spcPts val="400"/>
              </a:spcBef>
              <a:spcAft>
                <a:spcPts val="0"/>
              </a:spcAft>
              <a:buSzPts val="1000"/>
              <a:buChar char="▪"/>
              <a:defRPr/>
            </a:lvl4pPr>
            <a:lvl5pPr indent="-292100" lvl="4" marL="2286000" rtl="0" algn="l">
              <a:lnSpc>
                <a:spcPct val="90000"/>
              </a:lnSpc>
              <a:spcBef>
                <a:spcPts val="400"/>
              </a:spcBef>
              <a:spcAft>
                <a:spcPts val="0"/>
              </a:spcAft>
              <a:buSzPts val="10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349" name="Google Shape;349;p68"/>
          <p:cNvSpPr txBox="1"/>
          <p:nvPr>
            <p:ph idx="4" type="body"/>
          </p:nvPr>
        </p:nvSpPr>
        <p:spPr>
          <a:xfrm>
            <a:off x="345734" y="1308380"/>
            <a:ext cx="2538300" cy="313500"/>
          </a:xfrm>
          <a:prstGeom prst="rect">
            <a:avLst/>
          </a:prstGeom>
          <a:noFill/>
          <a:ln>
            <a:noFill/>
          </a:ln>
        </p:spPr>
        <p:txBody>
          <a:bodyPr anchorCtr="0" anchor="t" bIns="34275" lIns="0" spcFirstLastPara="1" rIns="0" wrap="square" tIns="34275">
            <a:noAutofit/>
          </a:bodyPr>
          <a:lstStyle>
            <a:lvl1pPr indent="-228600" lvl="0" marL="457200" rtl="0" algn="l">
              <a:lnSpc>
                <a:spcPct val="90000"/>
              </a:lnSpc>
              <a:spcBef>
                <a:spcPts val="800"/>
              </a:spcBef>
              <a:spcAft>
                <a:spcPts val="0"/>
              </a:spcAft>
              <a:buSzPts val="1100"/>
              <a:buNone/>
              <a:defRPr sz="1500">
                <a:solidFill>
                  <a:schemeClr val="dk1"/>
                </a:solidFill>
                <a:latin typeface="Barlow"/>
                <a:ea typeface="Barlow"/>
                <a:cs typeface="Barlow"/>
                <a:sym typeface="Barlow"/>
              </a:defRPr>
            </a:lvl1pPr>
            <a:lvl2pPr indent="-292100" lvl="1" marL="914400" rtl="0" algn="l">
              <a:lnSpc>
                <a:spcPct val="90000"/>
              </a:lnSpc>
              <a:spcBef>
                <a:spcPts val="400"/>
              </a:spcBef>
              <a:spcAft>
                <a:spcPts val="0"/>
              </a:spcAft>
              <a:buSzPts val="1000"/>
              <a:buChar char="▪"/>
              <a:defRPr/>
            </a:lvl2pPr>
            <a:lvl3pPr indent="-292100" lvl="2" marL="1371600" rtl="0" algn="l">
              <a:lnSpc>
                <a:spcPct val="90000"/>
              </a:lnSpc>
              <a:spcBef>
                <a:spcPts val="400"/>
              </a:spcBef>
              <a:spcAft>
                <a:spcPts val="0"/>
              </a:spcAft>
              <a:buSzPts val="1000"/>
              <a:buChar char="▪"/>
              <a:defRPr/>
            </a:lvl3pPr>
            <a:lvl4pPr indent="-292100" lvl="3" marL="1828800" rtl="0" algn="l">
              <a:lnSpc>
                <a:spcPct val="90000"/>
              </a:lnSpc>
              <a:spcBef>
                <a:spcPts val="400"/>
              </a:spcBef>
              <a:spcAft>
                <a:spcPts val="0"/>
              </a:spcAft>
              <a:buSzPts val="1000"/>
              <a:buChar char="▪"/>
              <a:defRPr/>
            </a:lvl4pPr>
            <a:lvl5pPr indent="-292100" lvl="4" marL="2286000" rtl="0" algn="l">
              <a:lnSpc>
                <a:spcPct val="90000"/>
              </a:lnSpc>
              <a:spcBef>
                <a:spcPts val="400"/>
              </a:spcBef>
              <a:spcAft>
                <a:spcPts val="0"/>
              </a:spcAft>
              <a:buSzPts val="10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350" name="Google Shape;350;p68"/>
          <p:cNvSpPr/>
          <p:nvPr/>
        </p:nvSpPr>
        <p:spPr>
          <a:xfrm>
            <a:off x="6249658" y="1629715"/>
            <a:ext cx="2541000" cy="2568600"/>
          </a:xfrm>
          <a:prstGeom prst="snip1Rect">
            <a:avLst>
              <a:gd fmla="val 16667" name="adj"/>
            </a:avLst>
          </a:prstGeom>
          <a:solidFill>
            <a:srgbClr val="1B5161"/>
          </a:solidFill>
          <a:ln>
            <a:noFill/>
          </a:ln>
        </p:spPr>
        <p:txBody>
          <a:bodyPr anchorCtr="0" anchor="t" bIns="34275" lIns="68575" spcFirstLastPara="1" rIns="68575" wrap="square" tIns="34275">
            <a:noAutofit/>
          </a:bodyPr>
          <a:lstStyle/>
          <a:p>
            <a:pPr indent="0" lvl="0" marL="38100" marR="0" rtl="0" algn="l">
              <a:lnSpc>
                <a:spcPct val="90000"/>
              </a:lnSpc>
              <a:spcBef>
                <a:spcPts val="0"/>
              </a:spcBef>
              <a:spcAft>
                <a:spcPts val="0"/>
              </a:spcAft>
              <a:buClr>
                <a:schemeClr val="lt1"/>
              </a:buClr>
              <a:buSzPts val="1100"/>
              <a:buFont typeface="Arial"/>
              <a:buNone/>
            </a:pPr>
            <a:r>
              <a:t/>
            </a:r>
            <a:endParaRPr b="0" i="0" sz="1100" u="none" cap="none" strike="noStrike">
              <a:solidFill>
                <a:schemeClr val="lt1"/>
              </a:solidFill>
              <a:latin typeface="Arial"/>
              <a:ea typeface="Arial"/>
              <a:cs typeface="Arial"/>
              <a:sym typeface="Arial"/>
            </a:endParaRPr>
          </a:p>
        </p:txBody>
      </p:sp>
      <p:sp>
        <p:nvSpPr>
          <p:cNvPr id="351" name="Google Shape;351;p68"/>
          <p:cNvSpPr txBox="1"/>
          <p:nvPr>
            <p:ph idx="5" type="body"/>
          </p:nvPr>
        </p:nvSpPr>
        <p:spPr>
          <a:xfrm>
            <a:off x="6372830" y="1749876"/>
            <a:ext cx="2308500" cy="2338800"/>
          </a:xfrm>
          <a:prstGeom prst="rect">
            <a:avLst/>
          </a:prstGeom>
          <a:noFill/>
          <a:ln>
            <a:noFill/>
          </a:ln>
        </p:spPr>
        <p:txBody>
          <a:bodyPr anchorCtr="0" anchor="t" bIns="34275" lIns="0" spcFirstLastPara="1" rIns="0" wrap="square" tIns="34275">
            <a:noAutofit/>
          </a:bodyPr>
          <a:lstStyle>
            <a:lvl1pPr indent="-292100" lvl="0" marL="457200" rtl="0" algn="l">
              <a:lnSpc>
                <a:spcPct val="90000"/>
              </a:lnSpc>
              <a:spcBef>
                <a:spcPts val="800"/>
              </a:spcBef>
              <a:spcAft>
                <a:spcPts val="0"/>
              </a:spcAft>
              <a:buClr>
                <a:schemeClr val="lt1"/>
              </a:buClr>
              <a:buSzPts val="1000"/>
              <a:buChar char="▪"/>
              <a:defRPr sz="1400">
                <a:solidFill>
                  <a:schemeClr val="lt1"/>
                </a:solidFill>
              </a:defRPr>
            </a:lvl1pPr>
            <a:lvl2pPr indent="-285750" lvl="1" marL="914400" rtl="0" algn="l">
              <a:lnSpc>
                <a:spcPct val="90000"/>
              </a:lnSpc>
              <a:spcBef>
                <a:spcPts val="400"/>
              </a:spcBef>
              <a:spcAft>
                <a:spcPts val="0"/>
              </a:spcAft>
              <a:buClr>
                <a:schemeClr val="lt1"/>
              </a:buClr>
              <a:buSzPts val="900"/>
              <a:buChar char="▪"/>
              <a:defRPr sz="1200">
                <a:solidFill>
                  <a:schemeClr val="lt1"/>
                </a:solidFill>
              </a:defRPr>
            </a:lvl2pPr>
            <a:lvl3pPr indent="-279400" lvl="2" marL="1371600" rtl="0" algn="l">
              <a:lnSpc>
                <a:spcPct val="90000"/>
              </a:lnSpc>
              <a:spcBef>
                <a:spcPts val="400"/>
              </a:spcBef>
              <a:spcAft>
                <a:spcPts val="0"/>
              </a:spcAft>
              <a:buClr>
                <a:schemeClr val="lt1"/>
              </a:buClr>
              <a:buSzPts val="800"/>
              <a:buChar char="▪"/>
              <a:defRPr sz="1100">
                <a:solidFill>
                  <a:schemeClr val="lt1"/>
                </a:solidFill>
              </a:defRPr>
            </a:lvl3pPr>
            <a:lvl4pPr indent="-273050" lvl="3" marL="1828800" rtl="0" algn="l">
              <a:lnSpc>
                <a:spcPct val="90000"/>
              </a:lnSpc>
              <a:spcBef>
                <a:spcPts val="400"/>
              </a:spcBef>
              <a:spcAft>
                <a:spcPts val="0"/>
              </a:spcAft>
              <a:buClr>
                <a:schemeClr val="lt1"/>
              </a:buClr>
              <a:buSzPts val="700"/>
              <a:buChar char="▪"/>
              <a:defRPr sz="900">
                <a:solidFill>
                  <a:schemeClr val="lt1"/>
                </a:solidFill>
              </a:defRPr>
            </a:lvl4pPr>
            <a:lvl5pPr indent="-273050" lvl="4" marL="2286000" rtl="0" algn="l">
              <a:lnSpc>
                <a:spcPct val="90000"/>
              </a:lnSpc>
              <a:spcBef>
                <a:spcPts val="400"/>
              </a:spcBef>
              <a:spcAft>
                <a:spcPts val="0"/>
              </a:spcAft>
              <a:buClr>
                <a:schemeClr val="lt1"/>
              </a:buClr>
              <a:buSzPts val="700"/>
              <a:buChar char="▪"/>
              <a:defRPr sz="900">
                <a:solidFill>
                  <a:schemeClr val="lt1"/>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352" name="Google Shape;352;p68"/>
          <p:cNvSpPr txBox="1"/>
          <p:nvPr>
            <p:ph idx="6" type="body"/>
          </p:nvPr>
        </p:nvSpPr>
        <p:spPr>
          <a:xfrm>
            <a:off x="6254135" y="1308380"/>
            <a:ext cx="2538300" cy="313500"/>
          </a:xfrm>
          <a:prstGeom prst="rect">
            <a:avLst/>
          </a:prstGeom>
          <a:noFill/>
          <a:ln>
            <a:noFill/>
          </a:ln>
        </p:spPr>
        <p:txBody>
          <a:bodyPr anchorCtr="0" anchor="t" bIns="34275" lIns="0" spcFirstLastPara="1" rIns="0" wrap="square" tIns="34275">
            <a:noAutofit/>
          </a:bodyPr>
          <a:lstStyle>
            <a:lvl1pPr indent="-228600" lvl="0" marL="457200" rtl="0" algn="l">
              <a:lnSpc>
                <a:spcPct val="90000"/>
              </a:lnSpc>
              <a:spcBef>
                <a:spcPts val="800"/>
              </a:spcBef>
              <a:spcAft>
                <a:spcPts val="0"/>
              </a:spcAft>
              <a:buSzPts val="1100"/>
              <a:buNone/>
              <a:defRPr sz="1500">
                <a:solidFill>
                  <a:schemeClr val="dk1"/>
                </a:solidFill>
                <a:latin typeface="Barlow"/>
                <a:ea typeface="Barlow"/>
                <a:cs typeface="Barlow"/>
                <a:sym typeface="Barlow"/>
              </a:defRPr>
            </a:lvl1pPr>
            <a:lvl2pPr indent="-292100" lvl="1" marL="914400" rtl="0" algn="l">
              <a:lnSpc>
                <a:spcPct val="90000"/>
              </a:lnSpc>
              <a:spcBef>
                <a:spcPts val="400"/>
              </a:spcBef>
              <a:spcAft>
                <a:spcPts val="0"/>
              </a:spcAft>
              <a:buSzPts val="1000"/>
              <a:buChar char="▪"/>
              <a:defRPr/>
            </a:lvl2pPr>
            <a:lvl3pPr indent="-292100" lvl="2" marL="1371600" rtl="0" algn="l">
              <a:lnSpc>
                <a:spcPct val="90000"/>
              </a:lnSpc>
              <a:spcBef>
                <a:spcPts val="400"/>
              </a:spcBef>
              <a:spcAft>
                <a:spcPts val="0"/>
              </a:spcAft>
              <a:buSzPts val="1000"/>
              <a:buChar char="▪"/>
              <a:defRPr/>
            </a:lvl3pPr>
            <a:lvl4pPr indent="-292100" lvl="3" marL="1828800" rtl="0" algn="l">
              <a:lnSpc>
                <a:spcPct val="90000"/>
              </a:lnSpc>
              <a:spcBef>
                <a:spcPts val="400"/>
              </a:spcBef>
              <a:spcAft>
                <a:spcPts val="0"/>
              </a:spcAft>
              <a:buSzPts val="1000"/>
              <a:buChar char="▪"/>
              <a:defRPr/>
            </a:lvl4pPr>
            <a:lvl5pPr indent="-292100" lvl="4" marL="2286000" rtl="0" algn="l">
              <a:lnSpc>
                <a:spcPct val="90000"/>
              </a:lnSpc>
              <a:spcBef>
                <a:spcPts val="400"/>
              </a:spcBef>
              <a:spcAft>
                <a:spcPts val="0"/>
              </a:spcAft>
              <a:buSzPts val="10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ox">
  <p:cSld name="Four Box">
    <p:spTree>
      <p:nvGrpSpPr>
        <p:cNvPr id="353" name="Shape 353"/>
        <p:cNvGrpSpPr/>
        <p:nvPr/>
      </p:nvGrpSpPr>
      <p:grpSpPr>
        <a:xfrm>
          <a:off x="0" y="0"/>
          <a:ext cx="0" cy="0"/>
          <a:chOff x="0" y="0"/>
          <a:chExt cx="0" cy="0"/>
        </a:xfrm>
      </p:grpSpPr>
      <p:sp>
        <p:nvSpPr>
          <p:cNvPr id="354" name="Google Shape;354;p69"/>
          <p:cNvSpPr/>
          <p:nvPr/>
        </p:nvSpPr>
        <p:spPr>
          <a:xfrm>
            <a:off x="345733" y="1458265"/>
            <a:ext cx="1835700" cy="2568600"/>
          </a:xfrm>
          <a:prstGeom prst="snip1Rect">
            <a:avLst>
              <a:gd fmla="val 16667" name="adj"/>
            </a:avLst>
          </a:prstGeom>
          <a:solidFill>
            <a:schemeClr val="accent6"/>
          </a:solidFill>
          <a:ln>
            <a:noFill/>
          </a:ln>
        </p:spPr>
        <p:txBody>
          <a:bodyPr anchorCtr="0" anchor="t" bIns="34275" lIns="68575" spcFirstLastPara="1" rIns="68575" wrap="square" tIns="34275">
            <a:noAutofit/>
          </a:bodyPr>
          <a:lstStyle/>
          <a:p>
            <a:pPr indent="0" lvl="0" marL="38100" marR="0" rtl="0" algn="l">
              <a:lnSpc>
                <a:spcPct val="90000"/>
              </a:lnSpc>
              <a:spcBef>
                <a:spcPts val="0"/>
              </a:spcBef>
              <a:spcAft>
                <a:spcPts val="0"/>
              </a:spcAft>
              <a:buClr>
                <a:schemeClr val="lt1"/>
              </a:buClr>
              <a:buSzPts val="1100"/>
              <a:buFont typeface="Arial"/>
              <a:buNone/>
            </a:pPr>
            <a:r>
              <a:t/>
            </a:r>
            <a:endParaRPr b="0" i="0" sz="1100" u="none" cap="none" strike="noStrike">
              <a:solidFill>
                <a:schemeClr val="lt1"/>
              </a:solidFill>
              <a:latin typeface="Arial"/>
              <a:ea typeface="Arial"/>
              <a:cs typeface="Arial"/>
              <a:sym typeface="Arial"/>
            </a:endParaRPr>
          </a:p>
        </p:txBody>
      </p:sp>
      <p:sp>
        <p:nvSpPr>
          <p:cNvPr id="355" name="Google Shape;355;p69"/>
          <p:cNvSpPr/>
          <p:nvPr/>
        </p:nvSpPr>
        <p:spPr>
          <a:xfrm>
            <a:off x="2548847" y="1458265"/>
            <a:ext cx="1835700" cy="2568600"/>
          </a:xfrm>
          <a:prstGeom prst="snip1Rect">
            <a:avLst>
              <a:gd fmla="val 16667" name="adj"/>
            </a:avLst>
          </a:prstGeom>
          <a:solidFill>
            <a:schemeClr val="accent5"/>
          </a:solidFill>
          <a:ln>
            <a:noFill/>
          </a:ln>
        </p:spPr>
        <p:txBody>
          <a:bodyPr anchorCtr="0" anchor="t" bIns="34275" lIns="68575" spcFirstLastPara="1" rIns="68575" wrap="square" tIns="34275">
            <a:noAutofit/>
          </a:bodyPr>
          <a:lstStyle/>
          <a:p>
            <a:pPr indent="0" lvl="0" marL="38100" marR="0" rtl="0" algn="l">
              <a:lnSpc>
                <a:spcPct val="90000"/>
              </a:lnSpc>
              <a:spcBef>
                <a:spcPts val="0"/>
              </a:spcBef>
              <a:spcAft>
                <a:spcPts val="0"/>
              </a:spcAft>
              <a:buClr>
                <a:schemeClr val="lt1"/>
              </a:buClr>
              <a:buSzPts val="1100"/>
              <a:buFont typeface="Arial"/>
              <a:buNone/>
            </a:pPr>
            <a:r>
              <a:t/>
            </a:r>
            <a:endParaRPr b="0" i="0" sz="1100" u="none" cap="none" strike="noStrike">
              <a:solidFill>
                <a:schemeClr val="lt1"/>
              </a:solidFill>
              <a:latin typeface="Arial"/>
              <a:ea typeface="Arial"/>
              <a:cs typeface="Arial"/>
              <a:sym typeface="Arial"/>
            </a:endParaRPr>
          </a:p>
        </p:txBody>
      </p:sp>
      <p:sp>
        <p:nvSpPr>
          <p:cNvPr id="356" name="Google Shape;356;p69"/>
          <p:cNvSpPr txBox="1"/>
          <p:nvPr>
            <p:ph type="title"/>
          </p:nvPr>
        </p:nvSpPr>
        <p:spPr>
          <a:xfrm>
            <a:off x="345734" y="273844"/>
            <a:ext cx="8445000" cy="744000"/>
          </a:xfrm>
          <a:prstGeom prst="rect">
            <a:avLst/>
          </a:prstGeom>
          <a:noFill/>
          <a:ln>
            <a:noFill/>
          </a:ln>
        </p:spPr>
        <p:txBody>
          <a:bodyPr anchorCtr="0" anchor="ctr" bIns="34275" lIns="0" spcFirstLastPara="1" rIns="0" wrap="square" tIns="34275">
            <a:noAutofit/>
          </a:bodyPr>
          <a:lstStyle>
            <a:lvl1pPr lvl="0" rtl="0" algn="l">
              <a:lnSpc>
                <a:spcPct val="90000"/>
              </a:lnSpc>
              <a:spcBef>
                <a:spcPts val="0"/>
              </a:spcBef>
              <a:spcAft>
                <a:spcPts val="0"/>
              </a:spcAft>
              <a:buClr>
                <a:schemeClr val="dk1"/>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357" name="Google Shape;357;p69"/>
          <p:cNvSpPr txBox="1"/>
          <p:nvPr>
            <p:ph idx="1" type="body"/>
          </p:nvPr>
        </p:nvSpPr>
        <p:spPr>
          <a:xfrm>
            <a:off x="464431" y="1577210"/>
            <a:ext cx="1596300" cy="2339700"/>
          </a:xfrm>
          <a:prstGeom prst="rect">
            <a:avLst/>
          </a:prstGeom>
          <a:noFill/>
          <a:ln>
            <a:noFill/>
          </a:ln>
        </p:spPr>
        <p:txBody>
          <a:bodyPr anchorCtr="0" anchor="t" bIns="34275" lIns="0" spcFirstLastPara="1" rIns="0" wrap="square" tIns="34275">
            <a:noAutofit/>
          </a:bodyPr>
          <a:lstStyle>
            <a:lvl1pPr indent="-292100" lvl="0" marL="457200" rtl="0" algn="l">
              <a:lnSpc>
                <a:spcPct val="90000"/>
              </a:lnSpc>
              <a:spcBef>
                <a:spcPts val="800"/>
              </a:spcBef>
              <a:spcAft>
                <a:spcPts val="0"/>
              </a:spcAft>
              <a:buClr>
                <a:schemeClr val="dk1"/>
              </a:buClr>
              <a:buSzPts val="1000"/>
              <a:buChar char="▪"/>
              <a:defRPr sz="1400">
                <a:solidFill>
                  <a:schemeClr val="dk1"/>
                </a:solidFill>
              </a:defRPr>
            </a:lvl1pPr>
            <a:lvl2pPr indent="-285750" lvl="1" marL="914400" rtl="0" algn="l">
              <a:lnSpc>
                <a:spcPct val="90000"/>
              </a:lnSpc>
              <a:spcBef>
                <a:spcPts val="400"/>
              </a:spcBef>
              <a:spcAft>
                <a:spcPts val="0"/>
              </a:spcAft>
              <a:buClr>
                <a:schemeClr val="lt1"/>
              </a:buClr>
              <a:buSzPts val="900"/>
              <a:buChar char="▪"/>
              <a:defRPr sz="1200">
                <a:solidFill>
                  <a:schemeClr val="lt1"/>
                </a:solidFill>
              </a:defRPr>
            </a:lvl2pPr>
            <a:lvl3pPr indent="-279400" lvl="2" marL="1371600" rtl="0" algn="l">
              <a:lnSpc>
                <a:spcPct val="90000"/>
              </a:lnSpc>
              <a:spcBef>
                <a:spcPts val="400"/>
              </a:spcBef>
              <a:spcAft>
                <a:spcPts val="0"/>
              </a:spcAft>
              <a:buClr>
                <a:schemeClr val="lt1"/>
              </a:buClr>
              <a:buSzPts val="800"/>
              <a:buChar char="▪"/>
              <a:defRPr sz="1100">
                <a:solidFill>
                  <a:schemeClr val="lt1"/>
                </a:solidFill>
              </a:defRPr>
            </a:lvl3pPr>
            <a:lvl4pPr indent="-273050" lvl="3" marL="1828800" rtl="0" algn="l">
              <a:lnSpc>
                <a:spcPct val="90000"/>
              </a:lnSpc>
              <a:spcBef>
                <a:spcPts val="400"/>
              </a:spcBef>
              <a:spcAft>
                <a:spcPts val="0"/>
              </a:spcAft>
              <a:buClr>
                <a:schemeClr val="lt1"/>
              </a:buClr>
              <a:buSzPts val="700"/>
              <a:buChar char="▪"/>
              <a:defRPr sz="900">
                <a:solidFill>
                  <a:schemeClr val="lt1"/>
                </a:solidFill>
              </a:defRPr>
            </a:lvl4pPr>
            <a:lvl5pPr indent="-273050" lvl="4" marL="2286000" rtl="0" algn="l">
              <a:lnSpc>
                <a:spcPct val="90000"/>
              </a:lnSpc>
              <a:spcBef>
                <a:spcPts val="400"/>
              </a:spcBef>
              <a:spcAft>
                <a:spcPts val="0"/>
              </a:spcAft>
              <a:buClr>
                <a:schemeClr val="lt1"/>
              </a:buClr>
              <a:buSzPts val="700"/>
              <a:buChar char="▪"/>
              <a:defRPr sz="900">
                <a:solidFill>
                  <a:schemeClr val="lt1"/>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358" name="Google Shape;358;p69"/>
          <p:cNvSpPr txBox="1"/>
          <p:nvPr>
            <p:ph idx="2" type="body"/>
          </p:nvPr>
        </p:nvSpPr>
        <p:spPr>
          <a:xfrm>
            <a:off x="2669037" y="1578426"/>
            <a:ext cx="1596300" cy="2338800"/>
          </a:xfrm>
          <a:prstGeom prst="rect">
            <a:avLst/>
          </a:prstGeom>
          <a:noFill/>
          <a:ln>
            <a:noFill/>
          </a:ln>
        </p:spPr>
        <p:txBody>
          <a:bodyPr anchorCtr="0" anchor="t" bIns="34275" lIns="0" spcFirstLastPara="1" rIns="0" wrap="square" tIns="34275">
            <a:noAutofit/>
          </a:bodyPr>
          <a:lstStyle>
            <a:lvl1pPr indent="-292100" lvl="0" marL="457200" rtl="0" algn="l">
              <a:lnSpc>
                <a:spcPct val="90000"/>
              </a:lnSpc>
              <a:spcBef>
                <a:spcPts val="800"/>
              </a:spcBef>
              <a:spcAft>
                <a:spcPts val="0"/>
              </a:spcAft>
              <a:buClr>
                <a:schemeClr val="lt1"/>
              </a:buClr>
              <a:buSzPts val="1000"/>
              <a:buChar char="▪"/>
              <a:defRPr sz="1400">
                <a:solidFill>
                  <a:schemeClr val="lt1"/>
                </a:solidFill>
              </a:defRPr>
            </a:lvl1pPr>
            <a:lvl2pPr indent="-285750" lvl="1" marL="914400" rtl="0" algn="l">
              <a:lnSpc>
                <a:spcPct val="90000"/>
              </a:lnSpc>
              <a:spcBef>
                <a:spcPts val="400"/>
              </a:spcBef>
              <a:spcAft>
                <a:spcPts val="0"/>
              </a:spcAft>
              <a:buClr>
                <a:schemeClr val="lt1"/>
              </a:buClr>
              <a:buSzPts val="900"/>
              <a:buChar char="▪"/>
              <a:defRPr sz="1200">
                <a:solidFill>
                  <a:schemeClr val="lt1"/>
                </a:solidFill>
              </a:defRPr>
            </a:lvl2pPr>
            <a:lvl3pPr indent="-279400" lvl="2" marL="1371600" rtl="0" algn="l">
              <a:lnSpc>
                <a:spcPct val="90000"/>
              </a:lnSpc>
              <a:spcBef>
                <a:spcPts val="400"/>
              </a:spcBef>
              <a:spcAft>
                <a:spcPts val="0"/>
              </a:spcAft>
              <a:buClr>
                <a:schemeClr val="lt1"/>
              </a:buClr>
              <a:buSzPts val="800"/>
              <a:buChar char="▪"/>
              <a:defRPr sz="1100">
                <a:solidFill>
                  <a:schemeClr val="lt1"/>
                </a:solidFill>
              </a:defRPr>
            </a:lvl3pPr>
            <a:lvl4pPr indent="-273050" lvl="3" marL="1828800" rtl="0" algn="l">
              <a:lnSpc>
                <a:spcPct val="90000"/>
              </a:lnSpc>
              <a:spcBef>
                <a:spcPts val="400"/>
              </a:spcBef>
              <a:spcAft>
                <a:spcPts val="0"/>
              </a:spcAft>
              <a:buClr>
                <a:schemeClr val="lt1"/>
              </a:buClr>
              <a:buSzPts val="700"/>
              <a:buChar char="▪"/>
              <a:defRPr sz="900">
                <a:solidFill>
                  <a:schemeClr val="lt1"/>
                </a:solidFill>
              </a:defRPr>
            </a:lvl4pPr>
            <a:lvl5pPr indent="-273050" lvl="4" marL="2286000" rtl="0" algn="l">
              <a:lnSpc>
                <a:spcPct val="90000"/>
              </a:lnSpc>
              <a:spcBef>
                <a:spcPts val="400"/>
              </a:spcBef>
              <a:spcAft>
                <a:spcPts val="0"/>
              </a:spcAft>
              <a:buClr>
                <a:schemeClr val="lt1"/>
              </a:buClr>
              <a:buSzPts val="700"/>
              <a:buChar char="▪"/>
              <a:defRPr sz="900">
                <a:solidFill>
                  <a:schemeClr val="lt1"/>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359" name="Google Shape;359;p69"/>
          <p:cNvSpPr txBox="1"/>
          <p:nvPr>
            <p:ph idx="3" type="body"/>
          </p:nvPr>
        </p:nvSpPr>
        <p:spPr>
          <a:xfrm>
            <a:off x="2550340" y="1136930"/>
            <a:ext cx="1833600" cy="313500"/>
          </a:xfrm>
          <a:prstGeom prst="rect">
            <a:avLst/>
          </a:prstGeom>
          <a:noFill/>
          <a:ln>
            <a:noFill/>
          </a:ln>
        </p:spPr>
        <p:txBody>
          <a:bodyPr anchorCtr="0" anchor="t" bIns="34275" lIns="0" spcFirstLastPara="1" rIns="0" wrap="square" tIns="34275">
            <a:noAutofit/>
          </a:bodyPr>
          <a:lstStyle>
            <a:lvl1pPr indent="-228600" lvl="0" marL="457200" rtl="0" algn="l">
              <a:lnSpc>
                <a:spcPct val="90000"/>
              </a:lnSpc>
              <a:spcBef>
                <a:spcPts val="800"/>
              </a:spcBef>
              <a:spcAft>
                <a:spcPts val="0"/>
              </a:spcAft>
              <a:buSzPts val="1100"/>
              <a:buNone/>
              <a:defRPr sz="1500">
                <a:solidFill>
                  <a:schemeClr val="dk1"/>
                </a:solidFill>
                <a:latin typeface="Barlow"/>
                <a:ea typeface="Barlow"/>
                <a:cs typeface="Barlow"/>
                <a:sym typeface="Barlow"/>
              </a:defRPr>
            </a:lvl1pPr>
            <a:lvl2pPr indent="-292100" lvl="1" marL="914400" rtl="0" algn="l">
              <a:lnSpc>
                <a:spcPct val="90000"/>
              </a:lnSpc>
              <a:spcBef>
                <a:spcPts val="400"/>
              </a:spcBef>
              <a:spcAft>
                <a:spcPts val="0"/>
              </a:spcAft>
              <a:buSzPts val="1000"/>
              <a:buChar char="▪"/>
              <a:defRPr/>
            </a:lvl2pPr>
            <a:lvl3pPr indent="-292100" lvl="2" marL="1371600" rtl="0" algn="l">
              <a:lnSpc>
                <a:spcPct val="90000"/>
              </a:lnSpc>
              <a:spcBef>
                <a:spcPts val="400"/>
              </a:spcBef>
              <a:spcAft>
                <a:spcPts val="0"/>
              </a:spcAft>
              <a:buSzPts val="1000"/>
              <a:buChar char="▪"/>
              <a:defRPr/>
            </a:lvl3pPr>
            <a:lvl4pPr indent="-292100" lvl="3" marL="1828800" rtl="0" algn="l">
              <a:lnSpc>
                <a:spcPct val="90000"/>
              </a:lnSpc>
              <a:spcBef>
                <a:spcPts val="400"/>
              </a:spcBef>
              <a:spcAft>
                <a:spcPts val="0"/>
              </a:spcAft>
              <a:buSzPts val="1000"/>
              <a:buChar char="▪"/>
              <a:defRPr/>
            </a:lvl4pPr>
            <a:lvl5pPr indent="-292100" lvl="4" marL="2286000" rtl="0" algn="l">
              <a:lnSpc>
                <a:spcPct val="90000"/>
              </a:lnSpc>
              <a:spcBef>
                <a:spcPts val="400"/>
              </a:spcBef>
              <a:spcAft>
                <a:spcPts val="0"/>
              </a:spcAft>
              <a:buSzPts val="10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360" name="Google Shape;360;p69"/>
          <p:cNvSpPr txBox="1"/>
          <p:nvPr>
            <p:ph idx="4" type="body"/>
          </p:nvPr>
        </p:nvSpPr>
        <p:spPr>
          <a:xfrm>
            <a:off x="345734" y="1136930"/>
            <a:ext cx="1833600" cy="313500"/>
          </a:xfrm>
          <a:prstGeom prst="rect">
            <a:avLst/>
          </a:prstGeom>
          <a:noFill/>
          <a:ln>
            <a:noFill/>
          </a:ln>
        </p:spPr>
        <p:txBody>
          <a:bodyPr anchorCtr="0" anchor="t" bIns="34275" lIns="0" spcFirstLastPara="1" rIns="0" wrap="square" tIns="34275">
            <a:noAutofit/>
          </a:bodyPr>
          <a:lstStyle>
            <a:lvl1pPr indent="-228600" lvl="0" marL="457200" rtl="0" algn="l">
              <a:lnSpc>
                <a:spcPct val="90000"/>
              </a:lnSpc>
              <a:spcBef>
                <a:spcPts val="800"/>
              </a:spcBef>
              <a:spcAft>
                <a:spcPts val="0"/>
              </a:spcAft>
              <a:buSzPts val="1100"/>
              <a:buNone/>
              <a:defRPr sz="1500">
                <a:solidFill>
                  <a:schemeClr val="dk1"/>
                </a:solidFill>
                <a:latin typeface="Barlow"/>
                <a:ea typeface="Barlow"/>
                <a:cs typeface="Barlow"/>
                <a:sym typeface="Barlow"/>
              </a:defRPr>
            </a:lvl1pPr>
            <a:lvl2pPr indent="-292100" lvl="1" marL="914400" rtl="0" algn="l">
              <a:lnSpc>
                <a:spcPct val="90000"/>
              </a:lnSpc>
              <a:spcBef>
                <a:spcPts val="400"/>
              </a:spcBef>
              <a:spcAft>
                <a:spcPts val="0"/>
              </a:spcAft>
              <a:buSzPts val="1000"/>
              <a:buChar char="▪"/>
              <a:defRPr/>
            </a:lvl2pPr>
            <a:lvl3pPr indent="-292100" lvl="2" marL="1371600" rtl="0" algn="l">
              <a:lnSpc>
                <a:spcPct val="90000"/>
              </a:lnSpc>
              <a:spcBef>
                <a:spcPts val="400"/>
              </a:spcBef>
              <a:spcAft>
                <a:spcPts val="0"/>
              </a:spcAft>
              <a:buSzPts val="1000"/>
              <a:buChar char="▪"/>
              <a:defRPr/>
            </a:lvl3pPr>
            <a:lvl4pPr indent="-292100" lvl="3" marL="1828800" rtl="0" algn="l">
              <a:lnSpc>
                <a:spcPct val="90000"/>
              </a:lnSpc>
              <a:spcBef>
                <a:spcPts val="400"/>
              </a:spcBef>
              <a:spcAft>
                <a:spcPts val="0"/>
              </a:spcAft>
              <a:buSzPts val="1000"/>
              <a:buChar char="▪"/>
              <a:defRPr/>
            </a:lvl4pPr>
            <a:lvl5pPr indent="-292100" lvl="4" marL="2286000" rtl="0" algn="l">
              <a:lnSpc>
                <a:spcPct val="90000"/>
              </a:lnSpc>
              <a:spcBef>
                <a:spcPts val="400"/>
              </a:spcBef>
              <a:spcAft>
                <a:spcPts val="0"/>
              </a:spcAft>
              <a:buSzPts val="10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361" name="Google Shape;361;p69"/>
          <p:cNvSpPr/>
          <p:nvPr/>
        </p:nvSpPr>
        <p:spPr>
          <a:xfrm>
            <a:off x="4751961" y="1458265"/>
            <a:ext cx="1835700" cy="2568600"/>
          </a:xfrm>
          <a:prstGeom prst="snip1Rect">
            <a:avLst>
              <a:gd fmla="val 16667" name="adj"/>
            </a:avLst>
          </a:prstGeom>
          <a:solidFill>
            <a:schemeClr val="dk2"/>
          </a:solidFill>
          <a:ln>
            <a:noFill/>
          </a:ln>
        </p:spPr>
        <p:txBody>
          <a:bodyPr anchorCtr="0" anchor="t" bIns="34275" lIns="68575" spcFirstLastPara="1" rIns="68575" wrap="square" tIns="34275">
            <a:noAutofit/>
          </a:bodyPr>
          <a:lstStyle/>
          <a:p>
            <a:pPr indent="0" lvl="0" marL="38100" marR="0" rtl="0" algn="l">
              <a:lnSpc>
                <a:spcPct val="90000"/>
              </a:lnSpc>
              <a:spcBef>
                <a:spcPts val="0"/>
              </a:spcBef>
              <a:spcAft>
                <a:spcPts val="0"/>
              </a:spcAft>
              <a:buClr>
                <a:schemeClr val="lt1"/>
              </a:buClr>
              <a:buSzPts val="1100"/>
              <a:buFont typeface="Arial"/>
              <a:buNone/>
            </a:pPr>
            <a:r>
              <a:t/>
            </a:r>
            <a:endParaRPr b="0" i="0" sz="1100" u="none" cap="none" strike="noStrike">
              <a:solidFill>
                <a:schemeClr val="lt1"/>
              </a:solidFill>
              <a:latin typeface="Arial"/>
              <a:ea typeface="Arial"/>
              <a:cs typeface="Arial"/>
              <a:sym typeface="Arial"/>
            </a:endParaRPr>
          </a:p>
        </p:txBody>
      </p:sp>
      <p:sp>
        <p:nvSpPr>
          <p:cNvPr id="362" name="Google Shape;362;p69"/>
          <p:cNvSpPr txBox="1"/>
          <p:nvPr>
            <p:ph idx="5" type="body"/>
          </p:nvPr>
        </p:nvSpPr>
        <p:spPr>
          <a:xfrm>
            <a:off x="4873643" y="1578426"/>
            <a:ext cx="1596300" cy="2338800"/>
          </a:xfrm>
          <a:prstGeom prst="rect">
            <a:avLst/>
          </a:prstGeom>
          <a:noFill/>
          <a:ln>
            <a:noFill/>
          </a:ln>
        </p:spPr>
        <p:txBody>
          <a:bodyPr anchorCtr="0" anchor="t" bIns="34275" lIns="0" spcFirstLastPara="1" rIns="0" wrap="square" tIns="34275">
            <a:noAutofit/>
          </a:bodyPr>
          <a:lstStyle>
            <a:lvl1pPr indent="-292100" lvl="0" marL="457200" rtl="0" algn="l">
              <a:lnSpc>
                <a:spcPct val="90000"/>
              </a:lnSpc>
              <a:spcBef>
                <a:spcPts val="800"/>
              </a:spcBef>
              <a:spcAft>
                <a:spcPts val="0"/>
              </a:spcAft>
              <a:buClr>
                <a:schemeClr val="lt1"/>
              </a:buClr>
              <a:buSzPts val="1000"/>
              <a:buChar char="▪"/>
              <a:defRPr sz="1400">
                <a:solidFill>
                  <a:schemeClr val="lt1"/>
                </a:solidFill>
              </a:defRPr>
            </a:lvl1pPr>
            <a:lvl2pPr indent="-285750" lvl="1" marL="914400" rtl="0" algn="l">
              <a:lnSpc>
                <a:spcPct val="90000"/>
              </a:lnSpc>
              <a:spcBef>
                <a:spcPts val="400"/>
              </a:spcBef>
              <a:spcAft>
                <a:spcPts val="0"/>
              </a:spcAft>
              <a:buClr>
                <a:schemeClr val="lt1"/>
              </a:buClr>
              <a:buSzPts val="900"/>
              <a:buChar char="▪"/>
              <a:defRPr sz="1200">
                <a:solidFill>
                  <a:schemeClr val="lt1"/>
                </a:solidFill>
              </a:defRPr>
            </a:lvl2pPr>
            <a:lvl3pPr indent="-279400" lvl="2" marL="1371600" rtl="0" algn="l">
              <a:lnSpc>
                <a:spcPct val="90000"/>
              </a:lnSpc>
              <a:spcBef>
                <a:spcPts val="400"/>
              </a:spcBef>
              <a:spcAft>
                <a:spcPts val="0"/>
              </a:spcAft>
              <a:buClr>
                <a:schemeClr val="lt1"/>
              </a:buClr>
              <a:buSzPts val="800"/>
              <a:buChar char="▪"/>
              <a:defRPr sz="1100">
                <a:solidFill>
                  <a:schemeClr val="lt1"/>
                </a:solidFill>
              </a:defRPr>
            </a:lvl3pPr>
            <a:lvl4pPr indent="-273050" lvl="3" marL="1828800" rtl="0" algn="l">
              <a:lnSpc>
                <a:spcPct val="90000"/>
              </a:lnSpc>
              <a:spcBef>
                <a:spcPts val="400"/>
              </a:spcBef>
              <a:spcAft>
                <a:spcPts val="0"/>
              </a:spcAft>
              <a:buClr>
                <a:schemeClr val="lt1"/>
              </a:buClr>
              <a:buSzPts val="700"/>
              <a:buChar char="▪"/>
              <a:defRPr sz="900">
                <a:solidFill>
                  <a:schemeClr val="lt1"/>
                </a:solidFill>
              </a:defRPr>
            </a:lvl4pPr>
            <a:lvl5pPr indent="-273050" lvl="4" marL="2286000" rtl="0" algn="l">
              <a:lnSpc>
                <a:spcPct val="90000"/>
              </a:lnSpc>
              <a:spcBef>
                <a:spcPts val="400"/>
              </a:spcBef>
              <a:spcAft>
                <a:spcPts val="0"/>
              </a:spcAft>
              <a:buClr>
                <a:schemeClr val="lt1"/>
              </a:buClr>
              <a:buSzPts val="700"/>
              <a:buChar char="▪"/>
              <a:defRPr sz="900">
                <a:solidFill>
                  <a:schemeClr val="lt1"/>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363" name="Google Shape;363;p69"/>
          <p:cNvSpPr txBox="1"/>
          <p:nvPr>
            <p:ph idx="6" type="body"/>
          </p:nvPr>
        </p:nvSpPr>
        <p:spPr>
          <a:xfrm>
            <a:off x="4754947" y="1136930"/>
            <a:ext cx="1833600" cy="313500"/>
          </a:xfrm>
          <a:prstGeom prst="rect">
            <a:avLst/>
          </a:prstGeom>
          <a:noFill/>
          <a:ln>
            <a:noFill/>
          </a:ln>
        </p:spPr>
        <p:txBody>
          <a:bodyPr anchorCtr="0" anchor="t" bIns="34275" lIns="0" spcFirstLastPara="1" rIns="0" wrap="square" tIns="34275">
            <a:noAutofit/>
          </a:bodyPr>
          <a:lstStyle>
            <a:lvl1pPr indent="-228600" lvl="0" marL="457200" rtl="0" algn="l">
              <a:lnSpc>
                <a:spcPct val="90000"/>
              </a:lnSpc>
              <a:spcBef>
                <a:spcPts val="800"/>
              </a:spcBef>
              <a:spcAft>
                <a:spcPts val="0"/>
              </a:spcAft>
              <a:buSzPts val="1100"/>
              <a:buNone/>
              <a:defRPr sz="1500">
                <a:solidFill>
                  <a:schemeClr val="dk1"/>
                </a:solidFill>
                <a:latin typeface="Barlow"/>
                <a:ea typeface="Barlow"/>
                <a:cs typeface="Barlow"/>
                <a:sym typeface="Barlow"/>
              </a:defRPr>
            </a:lvl1pPr>
            <a:lvl2pPr indent="-292100" lvl="1" marL="914400" rtl="0" algn="l">
              <a:lnSpc>
                <a:spcPct val="90000"/>
              </a:lnSpc>
              <a:spcBef>
                <a:spcPts val="400"/>
              </a:spcBef>
              <a:spcAft>
                <a:spcPts val="0"/>
              </a:spcAft>
              <a:buSzPts val="1000"/>
              <a:buChar char="▪"/>
              <a:defRPr/>
            </a:lvl2pPr>
            <a:lvl3pPr indent="-292100" lvl="2" marL="1371600" rtl="0" algn="l">
              <a:lnSpc>
                <a:spcPct val="90000"/>
              </a:lnSpc>
              <a:spcBef>
                <a:spcPts val="400"/>
              </a:spcBef>
              <a:spcAft>
                <a:spcPts val="0"/>
              </a:spcAft>
              <a:buSzPts val="1000"/>
              <a:buChar char="▪"/>
              <a:defRPr/>
            </a:lvl3pPr>
            <a:lvl4pPr indent="-292100" lvl="3" marL="1828800" rtl="0" algn="l">
              <a:lnSpc>
                <a:spcPct val="90000"/>
              </a:lnSpc>
              <a:spcBef>
                <a:spcPts val="400"/>
              </a:spcBef>
              <a:spcAft>
                <a:spcPts val="0"/>
              </a:spcAft>
              <a:buSzPts val="1000"/>
              <a:buChar char="▪"/>
              <a:defRPr/>
            </a:lvl4pPr>
            <a:lvl5pPr indent="-292100" lvl="4" marL="2286000" rtl="0" algn="l">
              <a:lnSpc>
                <a:spcPct val="90000"/>
              </a:lnSpc>
              <a:spcBef>
                <a:spcPts val="400"/>
              </a:spcBef>
              <a:spcAft>
                <a:spcPts val="0"/>
              </a:spcAft>
              <a:buSzPts val="10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364" name="Google Shape;364;p69"/>
          <p:cNvSpPr/>
          <p:nvPr/>
        </p:nvSpPr>
        <p:spPr>
          <a:xfrm>
            <a:off x="6955076" y="1458265"/>
            <a:ext cx="1835700" cy="2568600"/>
          </a:xfrm>
          <a:prstGeom prst="snip1Rect">
            <a:avLst>
              <a:gd fmla="val 16667" name="adj"/>
            </a:avLst>
          </a:prstGeom>
          <a:solidFill>
            <a:schemeClr val="accent1"/>
          </a:solidFill>
          <a:ln>
            <a:noFill/>
          </a:ln>
        </p:spPr>
        <p:txBody>
          <a:bodyPr anchorCtr="0" anchor="t" bIns="34275" lIns="68575" spcFirstLastPara="1" rIns="68575" wrap="square" tIns="34275">
            <a:noAutofit/>
          </a:bodyPr>
          <a:lstStyle/>
          <a:p>
            <a:pPr indent="0" lvl="0" marL="38100" marR="0" rtl="0" algn="l">
              <a:lnSpc>
                <a:spcPct val="90000"/>
              </a:lnSpc>
              <a:spcBef>
                <a:spcPts val="0"/>
              </a:spcBef>
              <a:spcAft>
                <a:spcPts val="0"/>
              </a:spcAft>
              <a:buClr>
                <a:schemeClr val="lt1"/>
              </a:buClr>
              <a:buSzPts val="1100"/>
              <a:buFont typeface="Arial"/>
              <a:buNone/>
            </a:pPr>
            <a:r>
              <a:t/>
            </a:r>
            <a:endParaRPr b="0" i="0" sz="1100" u="none" cap="none" strike="noStrike">
              <a:solidFill>
                <a:schemeClr val="lt1"/>
              </a:solidFill>
              <a:latin typeface="Arial"/>
              <a:ea typeface="Arial"/>
              <a:cs typeface="Arial"/>
              <a:sym typeface="Arial"/>
            </a:endParaRPr>
          </a:p>
        </p:txBody>
      </p:sp>
      <p:sp>
        <p:nvSpPr>
          <p:cNvPr id="365" name="Google Shape;365;p69"/>
          <p:cNvSpPr txBox="1"/>
          <p:nvPr>
            <p:ph idx="7" type="body"/>
          </p:nvPr>
        </p:nvSpPr>
        <p:spPr>
          <a:xfrm>
            <a:off x="7078249" y="1578426"/>
            <a:ext cx="1596300" cy="2338800"/>
          </a:xfrm>
          <a:prstGeom prst="rect">
            <a:avLst/>
          </a:prstGeom>
          <a:noFill/>
          <a:ln>
            <a:noFill/>
          </a:ln>
        </p:spPr>
        <p:txBody>
          <a:bodyPr anchorCtr="0" anchor="t" bIns="34275" lIns="0" spcFirstLastPara="1" rIns="0" wrap="square" tIns="34275">
            <a:noAutofit/>
          </a:bodyPr>
          <a:lstStyle>
            <a:lvl1pPr indent="-292100" lvl="0" marL="457200" rtl="0" algn="l">
              <a:lnSpc>
                <a:spcPct val="90000"/>
              </a:lnSpc>
              <a:spcBef>
                <a:spcPts val="800"/>
              </a:spcBef>
              <a:spcAft>
                <a:spcPts val="0"/>
              </a:spcAft>
              <a:buClr>
                <a:schemeClr val="lt1"/>
              </a:buClr>
              <a:buSzPts val="1000"/>
              <a:buChar char="▪"/>
              <a:defRPr sz="1400">
                <a:solidFill>
                  <a:schemeClr val="lt1"/>
                </a:solidFill>
              </a:defRPr>
            </a:lvl1pPr>
            <a:lvl2pPr indent="-285750" lvl="1" marL="914400" rtl="0" algn="l">
              <a:lnSpc>
                <a:spcPct val="90000"/>
              </a:lnSpc>
              <a:spcBef>
                <a:spcPts val="400"/>
              </a:spcBef>
              <a:spcAft>
                <a:spcPts val="0"/>
              </a:spcAft>
              <a:buClr>
                <a:schemeClr val="lt1"/>
              </a:buClr>
              <a:buSzPts val="900"/>
              <a:buChar char="▪"/>
              <a:defRPr sz="1200">
                <a:solidFill>
                  <a:schemeClr val="lt1"/>
                </a:solidFill>
              </a:defRPr>
            </a:lvl2pPr>
            <a:lvl3pPr indent="-279400" lvl="2" marL="1371600" rtl="0" algn="l">
              <a:lnSpc>
                <a:spcPct val="90000"/>
              </a:lnSpc>
              <a:spcBef>
                <a:spcPts val="400"/>
              </a:spcBef>
              <a:spcAft>
                <a:spcPts val="0"/>
              </a:spcAft>
              <a:buClr>
                <a:schemeClr val="lt1"/>
              </a:buClr>
              <a:buSzPts val="800"/>
              <a:buChar char="▪"/>
              <a:defRPr sz="1100">
                <a:solidFill>
                  <a:schemeClr val="lt1"/>
                </a:solidFill>
              </a:defRPr>
            </a:lvl3pPr>
            <a:lvl4pPr indent="-273050" lvl="3" marL="1828800" rtl="0" algn="l">
              <a:lnSpc>
                <a:spcPct val="90000"/>
              </a:lnSpc>
              <a:spcBef>
                <a:spcPts val="400"/>
              </a:spcBef>
              <a:spcAft>
                <a:spcPts val="0"/>
              </a:spcAft>
              <a:buClr>
                <a:schemeClr val="lt1"/>
              </a:buClr>
              <a:buSzPts val="700"/>
              <a:buChar char="▪"/>
              <a:defRPr sz="900">
                <a:solidFill>
                  <a:schemeClr val="lt1"/>
                </a:solidFill>
              </a:defRPr>
            </a:lvl4pPr>
            <a:lvl5pPr indent="-273050" lvl="4" marL="2286000" rtl="0" algn="l">
              <a:lnSpc>
                <a:spcPct val="90000"/>
              </a:lnSpc>
              <a:spcBef>
                <a:spcPts val="400"/>
              </a:spcBef>
              <a:spcAft>
                <a:spcPts val="0"/>
              </a:spcAft>
              <a:buClr>
                <a:schemeClr val="lt1"/>
              </a:buClr>
              <a:buSzPts val="700"/>
              <a:buChar char="▪"/>
              <a:defRPr sz="900">
                <a:solidFill>
                  <a:schemeClr val="lt1"/>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366" name="Google Shape;366;p69"/>
          <p:cNvSpPr txBox="1"/>
          <p:nvPr>
            <p:ph idx="8" type="body"/>
          </p:nvPr>
        </p:nvSpPr>
        <p:spPr>
          <a:xfrm>
            <a:off x="6959553" y="1136930"/>
            <a:ext cx="1833600" cy="313500"/>
          </a:xfrm>
          <a:prstGeom prst="rect">
            <a:avLst/>
          </a:prstGeom>
          <a:noFill/>
          <a:ln>
            <a:noFill/>
          </a:ln>
        </p:spPr>
        <p:txBody>
          <a:bodyPr anchorCtr="0" anchor="t" bIns="34275" lIns="0" spcFirstLastPara="1" rIns="0" wrap="square" tIns="34275">
            <a:noAutofit/>
          </a:bodyPr>
          <a:lstStyle>
            <a:lvl1pPr indent="-228600" lvl="0" marL="457200" rtl="0" algn="l">
              <a:lnSpc>
                <a:spcPct val="90000"/>
              </a:lnSpc>
              <a:spcBef>
                <a:spcPts val="800"/>
              </a:spcBef>
              <a:spcAft>
                <a:spcPts val="0"/>
              </a:spcAft>
              <a:buSzPts val="1100"/>
              <a:buNone/>
              <a:defRPr sz="1500">
                <a:solidFill>
                  <a:schemeClr val="dk1"/>
                </a:solidFill>
                <a:latin typeface="Barlow"/>
                <a:ea typeface="Barlow"/>
                <a:cs typeface="Barlow"/>
                <a:sym typeface="Barlow"/>
              </a:defRPr>
            </a:lvl1pPr>
            <a:lvl2pPr indent="-292100" lvl="1" marL="914400" rtl="0" algn="l">
              <a:lnSpc>
                <a:spcPct val="90000"/>
              </a:lnSpc>
              <a:spcBef>
                <a:spcPts val="400"/>
              </a:spcBef>
              <a:spcAft>
                <a:spcPts val="0"/>
              </a:spcAft>
              <a:buSzPts val="1000"/>
              <a:buChar char="▪"/>
              <a:defRPr/>
            </a:lvl2pPr>
            <a:lvl3pPr indent="-292100" lvl="2" marL="1371600" rtl="0" algn="l">
              <a:lnSpc>
                <a:spcPct val="90000"/>
              </a:lnSpc>
              <a:spcBef>
                <a:spcPts val="400"/>
              </a:spcBef>
              <a:spcAft>
                <a:spcPts val="0"/>
              </a:spcAft>
              <a:buSzPts val="1000"/>
              <a:buChar char="▪"/>
              <a:defRPr/>
            </a:lvl3pPr>
            <a:lvl4pPr indent="-292100" lvl="3" marL="1828800" rtl="0" algn="l">
              <a:lnSpc>
                <a:spcPct val="90000"/>
              </a:lnSpc>
              <a:spcBef>
                <a:spcPts val="400"/>
              </a:spcBef>
              <a:spcAft>
                <a:spcPts val="0"/>
              </a:spcAft>
              <a:buSzPts val="1000"/>
              <a:buChar char="▪"/>
              <a:defRPr/>
            </a:lvl4pPr>
            <a:lvl5pPr indent="-292100" lvl="4" marL="2286000" rtl="0" algn="l">
              <a:lnSpc>
                <a:spcPct val="90000"/>
              </a:lnSpc>
              <a:spcBef>
                <a:spcPts val="400"/>
              </a:spcBef>
              <a:spcAft>
                <a:spcPts val="0"/>
              </a:spcAft>
              <a:buSzPts val="10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Dark" showMasterSp="0">
  <p:cSld name="Quote Dark">
    <p:bg>
      <p:bgPr>
        <a:solidFill>
          <a:schemeClr val="accent2"/>
        </a:solidFill>
      </p:bgPr>
    </p:bg>
    <p:spTree>
      <p:nvGrpSpPr>
        <p:cNvPr id="367" name="Shape 367"/>
        <p:cNvGrpSpPr/>
        <p:nvPr/>
      </p:nvGrpSpPr>
      <p:grpSpPr>
        <a:xfrm>
          <a:off x="0" y="0"/>
          <a:ext cx="0" cy="0"/>
          <a:chOff x="0" y="0"/>
          <a:chExt cx="0" cy="0"/>
        </a:xfrm>
      </p:grpSpPr>
      <p:pic>
        <p:nvPicPr>
          <p:cNvPr descr="A picture containing person, black, holding, white&#10;&#10;Description automatically generated" id="368" name="Google Shape;368;p70"/>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369" name="Google Shape;369;p70"/>
          <p:cNvSpPr txBox="1"/>
          <p:nvPr>
            <p:ph idx="1" type="body"/>
          </p:nvPr>
        </p:nvSpPr>
        <p:spPr>
          <a:xfrm>
            <a:off x="345735" y="3350565"/>
            <a:ext cx="4569900" cy="609900"/>
          </a:xfrm>
          <a:prstGeom prst="rect">
            <a:avLst/>
          </a:prstGeom>
          <a:noFill/>
          <a:ln>
            <a:noFill/>
          </a:ln>
        </p:spPr>
        <p:txBody>
          <a:bodyPr anchorCtr="0" anchor="t" bIns="34275" lIns="0" spcFirstLastPara="1" rIns="0" wrap="square" tIns="34275">
            <a:noAutofit/>
          </a:bodyPr>
          <a:lstStyle>
            <a:lvl1pPr indent="-228600" lvl="0" marL="457200" rtl="0" algn="l">
              <a:lnSpc>
                <a:spcPct val="90000"/>
              </a:lnSpc>
              <a:spcBef>
                <a:spcPts val="0"/>
              </a:spcBef>
              <a:spcAft>
                <a:spcPts val="0"/>
              </a:spcAft>
              <a:buSzPts val="1000"/>
              <a:buNone/>
              <a:defRPr sz="1400">
                <a:solidFill>
                  <a:srgbClr val="9EB7BF"/>
                </a:solidFill>
              </a:defRPr>
            </a:lvl1pPr>
            <a:lvl2pPr indent="-292100" lvl="1" marL="914400" rtl="0" algn="l">
              <a:lnSpc>
                <a:spcPct val="90000"/>
              </a:lnSpc>
              <a:spcBef>
                <a:spcPts val="400"/>
              </a:spcBef>
              <a:spcAft>
                <a:spcPts val="0"/>
              </a:spcAft>
              <a:buSzPts val="1000"/>
              <a:buChar char="▪"/>
              <a:defRPr/>
            </a:lvl2pPr>
            <a:lvl3pPr indent="-292100" lvl="2" marL="1371600" rtl="0" algn="l">
              <a:lnSpc>
                <a:spcPct val="90000"/>
              </a:lnSpc>
              <a:spcBef>
                <a:spcPts val="400"/>
              </a:spcBef>
              <a:spcAft>
                <a:spcPts val="0"/>
              </a:spcAft>
              <a:buSzPts val="1000"/>
              <a:buChar char="▪"/>
              <a:defRPr/>
            </a:lvl3pPr>
            <a:lvl4pPr indent="-292100" lvl="3" marL="1828800" rtl="0" algn="l">
              <a:lnSpc>
                <a:spcPct val="90000"/>
              </a:lnSpc>
              <a:spcBef>
                <a:spcPts val="400"/>
              </a:spcBef>
              <a:spcAft>
                <a:spcPts val="0"/>
              </a:spcAft>
              <a:buSzPts val="1000"/>
              <a:buChar char="▪"/>
              <a:defRPr/>
            </a:lvl4pPr>
            <a:lvl5pPr indent="-292100" lvl="4" marL="2286000" rtl="0" algn="l">
              <a:lnSpc>
                <a:spcPct val="90000"/>
              </a:lnSpc>
              <a:spcBef>
                <a:spcPts val="400"/>
              </a:spcBef>
              <a:spcAft>
                <a:spcPts val="0"/>
              </a:spcAft>
              <a:buSzPts val="10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370" name="Google Shape;370;p70"/>
          <p:cNvSpPr txBox="1"/>
          <p:nvPr>
            <p:ph idx="2" type="body"/>
          </p:nvPr>
        </p:nvSpPr>
        <p:spPr>
          <a:xfrm>
            <a:off x="345735" y="986822"/>
            <a:ext cx="4569900" cy="2205300"/>
          </a:xfrm>
          <a:prstGeom prst="rect">
            <a:avLst/>
          </a:prstGeom>
          <a:noFill/>
          <a:ln>
            <a:noFill/>
          </a:ln>
        </p:spPr>
        <p:txBody>
          <a:bodyPr anchorCtr="0" anchor="b" bIns="34275" lIns="0" spcFirstLastPara="1" rIns="0" wrap="square" tIns="34275">
            <a:noAutofit/>
          </a:bodyPr>
          <a:lstStyle>
            <a:lvl1pPr indent="-228600" lvl="0" marL="457200" rtl="0" algn="l">
              <a:lnSpc>
                <a:spcPct val="90000"/>
              </a:lnSpc>
              <a:spcBef>
                <a:spcPts val="800"/>
              </a:spcBef>
              <a:spcAft>
                <a:spcPts val="0"/>
              </a:spcAft>
              <a:buSzPts val="1800"/>
              <a:buNone/>
              <a:defRPr sz="2400">
                <a:solidFill>
                  <a:schemeClr val="lt1"/>
                </a:solidFill>
                <a:latin typeface="Barlow"/>
                <a:ea typeface="Barlow"/>
                <a:cs typeface="Barlow"/>
                <a:sym typeface="Barlow"/>
              </a:defRPr>
            </a:lvl1pPr>
            <a:lvl2pPr indent="-292100" lvl="1" marL="914400" rtl="0" algn="l">
              <a:lnSpc>
                <a:spcPct val="90000"/>
              </a:lnSpc>
              <a:spcBef>
                <a:spcPts val="400"/>
              </a:spcBef>
              <a:spcAft>
                <a:spcPts val="0"/>
              </a:spcAft>
              <a:buSzPts val="1000"/>
              <a:buChar char="▪"/>
              <a:defRPr/>
            </a:lvl2pPr>
            <a:lvl3pPr indent="-292100" lvl="2" marL="1371600" rtl="0" algn="l">
              <a:lnSpc>
                <a:spcPct val="90000"/>
              </a:lnSpc>
              <a:spcBef>
                <a:spcPts val="400"/>
              </a:spcBef>
              <a:spcAft>
                <a:spcPts val="0"/>
              </a:spcAft>
              <a:buSzPts val="1000"/>
              <a:buChar char="▪"/>
              <a:defRPr/>
            </a:lvl3pPr>
            <a:lvl4pPr indent="-292100" lvl="3" marL="1828800" rtl="0" algn="l">
              <a:lnSpc>
                <a:spcPct val="90000"/>
              </a:lnSpc>
              <a:spcBef>
                <a:spcPts val="400"/>
              </a:spcBef>
              <a:spcAft>
                <a:spcPts val="0"/>
              </a:spcAft>
              <a:buSzPts val="1000"/>
              <a:buChar char="▪"/>
              <a:defRPr/>
            </a:lvl4pPr>
            <a:lvl5pPr indent="-292100" lvl="4" marL="2286000" rtl="0" algn="l">
              <a:lnSpc>
                <a:spcPct val="90000"/>
              </a:lnSpc>
              <a:spcBef>
                <a:spcPts val="400"/>
              </a:spcBef>
              <a:spcAft>
                <a:spcPts val="0"/>
              </a:spcAft>
              <a:buSzPts val="10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pic>
        <p:nvPicPr>
          <p:cNvPr id="371" name="Google Shape;371;p70"/>
          <p:cNvPicPr preferRelativeResize="0"/>
          <p:nvPr/>
        </p:nvPicPr>
        <p:blipFill rotWithShape="1">
          <a:blip r:embed="rId3">
            <a:alphaModFix/>
          </a:blip>
          <a:srcRect b="0" l="0" r="0" t="0"/>
          <a:stretch/>
        </p:blipFill>
        <p:spPr>
          <a:xfrm>
            <a:off x="356616" y="4761292"/>
            <a:ext cx="1001269" cy="157503"/>
          </a:xfrm>
          <a:prstGeom prst="rect">
            <a:avLst/>
          </a:prstGeom>
          <a:noFill/>
          <a:ln>
            <a:noFill/>
          </a:ln>
        </p:spPr>
      </p:pic>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Quote Dark" showMasterSp="0">
  <p:cSld name="1_Quote Dark">
    <p:bg>
      <p:bgPr>
        <a:solidFill>
          <a:schemeClr val="dk1"/>
        </a:solidFill>
      </p:bgPr>
    </p:bg>
    <p:spTree>
      <p:nvGrpSpPr>
        <p:cNvPr id="372" name="Shape 372"/>
        <p:cNvGrpSpPr/>
        <p:nvPr/>
      </p:nvGrpSpPr>
      <p:grpSpPr>
        <a:xfrm>
          <a:off x="0" y="0"/>
          <a:ext cx="0" cy="0"/>
          <a:chOff x="0" y="0"/>
          <a:chExt cx="0" cy="0"/>
        </a:xfrm>
      </p:grpSpPr>
      <p:pic>
        <p:nvPicPr>
          <p:cNvPr descr="A picture containing red, woman, street, phone&#10;&#10;Description automatically generated" id="373" name="Google Shape;373;p71"/>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descr="A picture containing person, black, holding, white&#10;&#10;Description automatically generated" id="374" name="Google Shape;374;p71"/>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375" name="Google Shape;375;p71"/>
          <p:cNvSpPr txBox="1"/>
          <p:nvPr>
            <p:ph idx="1" type="body"/>
          </p:nvPr>
        </p:nvSpPr>
        <p:spPr>
          <a:xfrm>
            <a:off x="345735" y="3350565"/>
            <a:ext cx="4569900" cy="609900"/>
          </a:xfrm>
          <a:prstGeom prst="rect">
            <a:avLst/>
          </a:prstGeom>
          <a:noFill/>
          <a:ln>
            <a:noFill/>
          </a:ln>
        </p:spPr>
        <p:txBody>
          <a:bodyPr anchorCtr="0" anchor="t" bIns="34275" lIns="0" spcFirstLastPara="1" rIns="0" wrap="square" tIns="34275">
            <a:noAutofit/>
          </a:bodyPr>
          <a:lstStyle>
            <a:lvl1pPr indent="-228600" lvl="0" marL="457200" rtl="0" algn="l">
              <a:lnSpc>
                <a:spcPct val="90000"/>
              </a:lnSpc>
              <a:spcBef>
                <a:spcPts val="0"/>
              </a:spcBef>
              <a:spcAft>
                <a:spcPts val="0"/>
              </a:spcAft>
              <a:buSzPts val="1000"/>
              <a:buNone/>
              <a:defRPr sz="1400">
                <a:solidFill>
                  <a:srgbClr val="9EB7BF"/>
                </a:solidFill>
              </a:defRPr>
            </a:lvl1pPr>
            <a:lvl2pPr indent="-292100" lvl="1" marL="914400" rtl="0" algn="l">
              <a:lnSpc>
                <a:spcPct val="90000"/>
              </a:lnSpc>
              <a:spcBef>
                <a:spcPts val="400"/>
              </a:spcBef>
              <a:spcAft>
                <a:spcPts val="0"/>
              </a:spcAft>
              <a:buSzPts val="1000"/>
              <a:buChar char="▪"/>
              <a:defRPr/>
            </a:lvl2pPr>
            <a:lvl3pPr indent="-292100" lvl="2" marL="1371600" rtl="0" algn="l">
              <a:lnSpc>
                <a:spcPct val="90000"/>
              </a:lnSpc>
              <a:spcBef>
                <a:spcPts val="400"/>
              </a:spcBef>
              <a:spcAft>
                <a:spcPts val="0"/>
              </a:spcAft>
              <a:buSzPts val="1000"/>
              <a:buChar char="▪"/>
              <a:defRPr/>
            </a:lvl3pPr>
            <a:lvl4pPr indent="-292100" lvl="3" marL="1828800" rtl="0" algn="l">
              <a:lnSpc>
                <a:spcPct val="90000"/>
              </a:lnSpc>
              <a:spcBef>
                <a:spcPts val="400"/>
              </a:spcBef>
              <a:spcAft>
                <a:spcPts val="0"/>
              </a:spcAft>
              <a:buSzPts val="1000"/>
              <a:buChar char="▪"/>
              <a:defRPr/>
            </a:lvl4pPr>
            <a:lvl5pPr indent="-292100" lvl="4" marL="2286000" rtl="0" algn="l">
              <a:lnSpc>
                <a:spcPct val="90000"/>
              </a:lnSpc>
              <a:spcBef>
                <a:spcPts val="400"/>
              </a:spcBef>
              <a:spcAft>
                <a:spcPts val="0"/>
              </a:spcAft>
              <a:buSzPts val="10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376" name="Google Shape;376;p71"/>
          <p:cNvSpPr txBox="1"/>
          <p:nvPr>
            <p:ph idx="2" type="body"/>
          </p:nvPr>
        </p:nvSpPr>
        <p:spPr>
          <a:xfrm>
            <a:off x="345735" y="986822"/>
            <a:ext cx="4569900" cy="2205300"/>
          </a:xfrm>
          <a:prstGeom prst="rect">
            <a:avLst/>
          </a:prstGeom>
          <a:noFill/>
          <a:ln>
            <a:noFill/>
          </a:ln>
        </p:spPr>
        <p:txBody>
          <a:bodyPr anchorCtr="0" anchor="b" bIns="34275" lIns="0" spcFirstLastPara="1" rIns="0" wrap="square" tIns="34275">
            <a:noAutofit/>
          </a:bodyPr>
          <a:lstStyle>
            <a:lvl1pPr indent="-228600" lvl="0" marL="457200" rtl="0" algn="l">
              <a:lnSpc>
                <a:spcPct val="90000"/>
              </a:lnSpc>
              <a:spcBef>
                <a:spcPts val="800"/>
              </a:spcBef>
              <a:spcAft>
                <a:spcPts val="0"/>
              </a:spcAft>
              <a:buSzPts val="1800"/>
              <a:buNone/>
              <a:defRPr sz="2400">
                <a:solidFill>
                  <a:schemeClr val="lt1"/>
                </a:solidFill>
                <a:latin typeface="Barlow"/>
                <a:ea typeface="Barlow"/>
                <a:cs typeface="Barlow"/>
                <a:sym typeface="Barlow"/>
              </a:defRPr>
            </a:lvl1pPr>
            <a:lvl2pPr indent="-292100" lvl="1" marL="914400" rtl="0" algn="l">
              <a:lnSpc>
                <a:spcPct val="90000"/>
              </a:lnSpc>
              <a:spcBef>
                <a:spcPts val="400"/>
              </a:spcBef>
              <a:spcAft>
                <a:spcPts val="0"/>
              </a:spcAft>
              <a:buSzPts val="1000"/>
              <a:buChar char="▪"/>
              <a:defRPr/>
            </a:lvl2pPr>
            <a:lvl3pPr indent="-292100" lvl="2" marL="1371600" rtl="0" algn="l">
              <a:lnSpc>
                <a:spcPct val="90000"/>
              </a:lnSpc>
              <a:spcBef>
                <a:spcPts val="400"/>
              </a:spcBef>
              <a:spcAft>
                <a:spcPts val="0"/>
              </a:spcAft>
              <a:buSzPts val="1000"/>
              <a:buChar char="▪"/>
              <a:defRPr/>
            </a:lvl3pPr>
            <a:lvl4pPr indent="-292100" lvl="3" marL="1828800" rtl="0" algn="l">
              <a:lnSpc>
                <a:spcPct val="90000"/>
              </a:lnSpc>
              <a:spcBef>
                <a:spcPts val="400"/>
              </a:spcBef>
              <a:spcAft>
                <a:spcPts val="0"/>
              </a:spcAft>
              <a:buSzPts val="1000"/>
              <a:buChar char="▪"/>
              <a:defRPr/>
            </a:lvl4pPr>
            <a:lvl5pPr indent="-292100" lvl="4" marL="2286000" rtl="0" algn="l">
              <a:lnSpc>
                <a:spcPct val="90000"/>
              </a:lnSpc>
              <a:spcBef>
                <a:spcPts val="400"/>
              </a:spcBef>
              <a:spcAft>
                <a:spcPts val="0"/>
              </a:spcAft>
              <a:buSzPts val="10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pic>
        <p:nvPicPr>
          <p:cNvPr id="377" name="Google Shape;377;p71"/>
          <p:cNvPicPr preferRelativeResize="0"/>
          <p:nvPr/>
        </p:nvPicPr>
        <p:blipFill rotWithShape="1">
          <a:blip r:embed="rId4">
            <a:alphaModFix/>
          </a:blip>
          <a:srcRect b="0" l="0" r="0" t="0"/>
          <a:stretch/>
        </p:blipFill>
        <p:spPr>
          <a:xfrm>
            <a:off x="356616" y="4761292"/>
            <a:ext cx="1001269" cy="157503"/>
          </a:xfrm>
          <a:prstGeom prst="rect">
            <a:avLst/>
          </a:prstGeom>
          <a:noFill/>
          <a:ln>
            <a:noFill/>
          </a:ln>
        </p:spPr>
      </p:pic>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ubtitle and Content">
  <p:cSld name="1_Title, Subtitle and Content">
    <p:spTree>
      <p:nvGrpSpPr>
        <p:cNvPr id="378" name="Shape 378"/>
        <p:cNvGrpSpPr/>
        <p:nvPr/>
      </p:nvGrpSpPr>
      <p:grpSpPr>
        <a:xfrm>
          <a:off x="0" y="0"/>
          <a:ext cx="0" cy="0"/>
          <a:chOff x="0" y="0"/>
          <a:chExt cx="0" cy="0"/>
        </a:xfrm>
      </p:grpSpPr>
      <p:sp>
        <p:nvSpPr>
          <p:cNvPr id="379" name="Google Shape;379;p72"/>
          <p:cNvSpPr txBox="1"/>
          <p:nvPr>
            <p:ph type="title"/>
          </p:nvPr>
        </p:nvSpPr>
        <p:spPr>
          <a:xfrm>
            <a:off x="342900" y="171450"/>
            <a:ext cx="8435100" cy="685800"/>
          </a:xfrm>
          <a:prstGeom prst="rect">
            <a:avLst/>
          </a:prstGeom>
          <a:noFill/>
          <a:ln>
            <a:noFill/>
          </a:ln>
        </p:spPr>
        <p:txBody>
          <a:bodyPr anchorCtr="0" anchor="b" bIns="0" lIns="0" spcFirstLastPara="1" rIns="0" wrap="square" tIns="0">
            <a:noAutofit/>
          </a:bodyPr>
          <a:lstStyle>
            <a:lvl1pPr lvl="0" rtl="0" algn="l">
              <a:lnSpc>
                <a:spcPct val="90000"/>
              </a:lnSpc>
              <a:spcBef>
                <a:spcPts val="0"/>
              </a:spcBef>
              <a:spcAft>
                <a:spcPts val="0"/>
              </a:spcAft>
              <a:buClr>
                <a:schemeClr val="dk1"/>
              </a:buClr>
              <a:buSzPts val="3000"/>
              <a:buFont typeface="Barlow"/>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380" name="Google Shape;380;p72"/>
          <p:cNvSpPr txBox="1"/>
          <p:nvPr>
            <p:ph idx="1" type="body"/>
          </p:nvPr>
        </p:nvSpPr>
        <p:spPr>
          <a:xfrm>
            <a:off x="345734" y="1602398"/>
            <a:ext cx="8445000" cy="3030300"/>
          </a:xfrm>
          <a:prstGeom prst="rect">
            <a:avLst/>
          </a:prstGeom>
          <a:noFill/>
          <a:ln>
            <a:noFill/>
          </a:ln>
        </p:spPr>
        <p:txBody>
          <a:bodyPr anchorCtr="0" anchor="t" bIns="34275" lIns="0" spcFirstLastPara="1" rIns="0" wrap="square" tIns="34275">
            <a:noAutofit/>
          </a:bodyPr>
          <a:lstStyle>
            <a:lvl1pPr indent="-330200" lvl="0" marL="457200" rtl="0" algn="l">
              <a:lnSpc>
                <a:spcPct val="90000"/>
              </a:lnSpc>
              <a:spcBef>
                <a:spcPts val="800"/>
              </a:spcBef>
              <a:spcAft>
                <a:spcPts val="0"/>
              </a:spcAft>
              <a:buSzPts val="1600"/>
              <a:buChar char="▪"/>
              <a:defRPr/>
            </a:lvl1pPr>
            <a:lvl2pPr indent="-292100" lvl="1" marL="914400" rtl="0" algn="l">
              <a:lnSpc>
                <a:spcPct val="90000"/>
              </a:lnSpc>
              <a:spcBef>
                <a:spcPts val="400"/>
              </a:spcBef>
              <a:spcAft>
                <a:spcPts val="0"/>
              </a:spcAft>
              <a:buSzPts val="1000"/>
              <a:buChar char="▪"/>
              <a:defRPr/>
            </a:lvl2pPr>
            <a:lvl3pPr indent="-292100" lvl="2" marL="1371600" rtl="0" algn="l">
              <a:lnSpc>
                <a:spcPct val="90000"/>
              </a:lnSpc>
              <a:spcBef>
                <a:spcPts val="400"/>
              </a:spcBef>
              <a:spcAft>
                <a:spcPts val="0"/>
              </a:spcAft>
              <a:buSzPts val="1000"/>
              <a:buChar char="▪"/>
              <a:defRPr/>
            </a:lvl3pPr>
            <a:lvl4pPr indent="-292100" lvl="3" marL="1828800" rtl="0" algn="l">
              <a:lnSpc>
                <a:spcPct val="90000"/>
              </a:lnSpc>
              <a:spcBef>
                <a:spcPts val="400"/>
              </a:spcBef>
              <a:spcAft>
                <a:spcPts val="0"/>
              </a:spcAft>
              <a:buSzPts val="1000"/>
              <a:buChar char="▪"/>
              <a:defRPr/>
            </a:lvl4pPr>
            <a:lvl5pPr indent="-292100" lvl="4" marL="2286000" rtl="0" algn="l">
              <a:lnSpc>
                <a:spcPct val="90000"/>
              </a:lnSpc>
              <a:spcBef>
                <a:spcPts val="400"/>
              </a:spcBef>
              <a:spcAft>
                <a:spcPts val="0"/>
              </a:spcAft>
              <a:buSzPts val="10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381" name="Google Shape;381;p72"/>
          <p:cNvSpPr txBox="1"/>
          <p:nvPr>
            <p:ph idx="2" type="body"/>
          </p:nvPr>
        </p:nvSpPr>
        <p:spPr>
          <a:xfrm>
            <a:off x="345281" y="857249"/>
            <a:ext cx="8435100" cy="480000"/>
          </a:xfrm>
          <a:prstGeom prst="rect">
            <a:avLst/>
          </a:prstGeom>
          <a:noFill/>
          <a:ln>
            <a:noFill/>
          </a:ln>
        </p:spPr>
        <p:txBody>
          <a:bodyPr anchorCtr="0" anchor="t" bIns="34275" lIns="0" spcFirstLastPara="1" rIns="0" wrap="square" tIns="34275">
            <a:noAutofit/>
          </a:bodyPr>
          <a:lstStyle>
            <a:lvl1pPr indent="-228600" lvl="0" marL="457200" rtl="0" algn="l">
              <a:lnSpc>
                <a:spcPct val="90000"/>
              </a:lnSpc>
              <a:spcBef>
                <a:spcPts val="0"/>
              </a:spcBef>
              <a:spcAft>
                <a:spcPts val="0"/>
              </a:spcAft>
              <a:buSzPts val="1100"/>
              <a:buNone/>
              <a:defRPr sz="1500">
                <a:solidFill>
                  <a:schemeClr val="dk2"/>
                </a:solidFill>
                <a:latin typeface="Barlow"/>
                <a:ea typeface="Barlow"/>
                <a:cs typeface="Barlow"/>
                <a:sym typeface="Barlow"/>
              </a:defRPr>
            </a:lvl1pPr>
            <a:lvl2pPr indent="-298450" lvl="1" marL="914400" rtl="0" algn="l">
              <a:lnSpc>
                <a:spcPct val="90000"/>
              </a:lnSpc>
              <a:spcBef>
                <a:spcPts val="400"/>
              </a:spcBef>
              <a:spcAft>
                <a:spcPts val="0"/>
              </a:spcAft>
              <a:buSzPts val="1100"/>
              <a:buChar char="▪"/>
              <a:defRPr sz="1500">
                <a:solidFill>
                  <a:schemeClr val="dk2"/>
                </a:solidFill>
                <a:latin typeface="Barlow"/>
                <a:ea typeface="Barlow"/>
                <a:cs typeface="Barlow"/>
                <a:sym typeface="Barlow"/>
              </a:defRPr>
            </a:lvl2pPr>
            <a:lvl3pPr indent="-298450" lvl="2" marL="1371600" rtl="0" algn="l">
              <a:lnSpc>
                <a:spcPct val="90000"/>
              </a:lnSpc>
              <a:spcBef>
                <a:spcPts val="400"/>
              </a:spcBef>
              <a:spcAft>
                <a:spcPts val="0"/>
              </a:spcAft>
              <a:buSzPts val="1100"/>
              <a:buChar char="▪"/>
              <a:defRPr sz="1500">
                <a:solidFill>
                  <a:schemeClr val="dk2"/>
                </a:solidFill>
                <a:latin typeface="Barlow"/>
                <a:ea typeface="Barlow"/>
                <a:cs typeface="Barlow"/>
                <a:sym typeface="Barlow"/>
              </a:defRPr>
            </a:lvl3pPr>
            <a:lvl4pPr indent="-298450" lvl="3" marL="1828800" rtl="0" algn="l">
              <a:lnSpc>
                <a:spcPct val="90000"/>
              </a:lnSpc>
              <a:spcBef>
                <a:spcPts val="400"/>
              </a:spcBef>
              <a:spcAft>
                <a:spcPts val="0"/>
              </a:spcAft>
              <a:buSzPts val="1100"/>
              <a:buChar char="▪"/>
              <a:defRPr sz="1500">
                <a:solidFill>
                  <a:schemeClr val="dk2"/>
                </a:solidFill>
                <a:latin typeface="Barlow"/>
                <a:ea typeface="Barlow"/>
                <a:cs typeface="Barlow"/>
                <a:sym typeface="Barlow"/>
              </a:defRPr>
            </a:lvl4pPr>
            <a:lvl5pPr indent="-298450" lvl="4" marL="2286000" rtl="0" algn="l">
              <a:lnSpc>
                <a:spcPct val="90000"/>
              </a:lnSpc>
              <a:spcBef>
                <a:spcPts val="400"/>
              </a:spcBef>
              <a:spcAft>
                <a:spcPts val="0"/>
              </a:spcAft>
              <a:buSzPts val="1100"/>
              <a:buChar char="▪"/>
              <a:defRPr sz="1500">
                <a:solidFill>
                  <a:schemeClr val="dk2"/>
                </a:solidFill>
                <a:latin typeface="Barlow"/>
                <a:ea typeface="Barlow"/>
                <a:cs typeface="Barlow"/>
                <a:sym typeface="Barlow"/>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Dark" showMasterSp="0">
  <p:cSld name="Title and Content Dark">
    <p:bg>
      <p:bgPr>
        <a:solidFill>
          <a:schemeClr val="accent1"/>
        </a:solidFill>
      </p:bgPr>
    </p:bg>
    <p:spTree>
      <p:nvGrpSpPr>
        <p:cNvPr id="382" name="Shape 382"/>
        <p:cNvGrpSpPr/>
        <p:nvPr/>
      </p:nvGrpSpPr>
      <p:grpSpPr>
        <a:xfrm>
          <a:off x="0" y="0"/>
          <a:ext cx="0" cy="0"/>
          <a:chOff x="0" y="0"/>
          <a:chExt cx="0" cy="0"/>
        </a:xfrm>
      </p:grpSpPr>
      <p:sp>
        <p:nvSpPr>
          <p:cNvPr id="383" name="Google Shape;383;p73"/>
          <p:cNvSpPr txBox="1"/>
          <p:nvPr>
            <p:ph type="title"/>
          </p:nvPr>
        </p:nvSpPr>
        <p:spPr>
          <a:xfrm>
            <a:off x="345734" y="273844"/>
            <a:ext cx="8445000" cy="744000"/>
          </a:xfrm>
          <a:prstGeom prst="rect">
            <a:avLst/>
          </a:prstGeom>
          <a:noFill/>
          <a:ln>
            <a:noFill/>
          </a:ln>
        </p:spPr>
        <p:txBody>
          <a:bodyPr anchorCtr="0" anchor="ctr" bIns="34275" lIns="0" spcFirstLastPara="1" rIns="0" wrap="square" tIns="34275">
            <a:noAutofit/>
          </a:bodyPr>
          <a:lstStyle>
            <a:lvl1pPr lvl="0" rtl="0" algn="l">
              <a:lnSpc>
                <a:spcPct val="90000"/>
              </a:lnSpc>
              <a:spcBef>
                <a:spcPts val="0"/>
              </a:spcBef>
              <a:spcAft>
                <a:spcPts val="0"/>
              </a:spcAft>
              <a:buClr>
                <a:schemeClr val="lt1"/>
              </a:buClr>
              <a:buSzPts val="3000"/>
              <a:buFont typeface="Barlow"/>
              <a:buNone/>
              <a:defRPr>
                <a:solidFill>
                  <a:schemeClr val="lt1"/>
                </a:solidFill>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384" name="Google Shape;384;p73"/>
          <p:cNvSpPr txBox="1"/>
          <p:nvPr>
            <p:ph idx="1" type="body"/>
          </p:nvPr>
        </p:nvSpPr>
        <p:spPr>
          <a:xfrm>
            <a:off x="345734" y="1189435"/>
            <a:ext cx="8445000" cy="3443100"/>
          </a:xfrm>
          <a:prstGeom prst="rect">
            <a:avLst/>
          </a:prstGeom>
          <a:noFill/>
          <a:ln>
            <a:noFill/>
          </a:ln>
        </p:spPr>
        <p:txBody>
          <a:bodyPr anchorCtr="0" anchor="t" bIns="34275" lIns="0" spcFirstLastPara="1" rIns="0" wrap="square" tIns="34275">
            <a:noAutofit/>
          </a:bodyPr>
          <a:lstStyle>
            <a:lvl1pPr indent="-330200" lvl="0" marL="457200" rtl="0" algn="l">
              <a:lnSpc>
                <a:spcPct val="90000"/>
              </a:lnSpc>
              <a:spcBef>
                <a:spcPts val="800"/>
              </a:spcBef>
              <a:spcAft>
                <a:spcPts val="0"/>
              </a:spcAft>
              <a:buSzPts val="1600"/>
              <a:buChar char="▪"/>
              <a:defRPr>
                <a:solidFill>
                  <a:schemeClr val="lt1"/>
                </a:solidFill>
              </a:defRPr>
            </a:lvl1pPr>
            <a:lvl2pPr indent="-317500" lvl="1" marL="914400" rtl="0" algn="l">
              <a:lnSpc>
                <a:spcPct val="90000"/>
              </a:lnSpc>
              <a:spcBef>
                <a:spcPts val="400"/>
              </a:spcBef>
              <a:spcAft>
                <a:spcPts val="0"/>
              </a:spcAft>
              <a:buSzPts val="1400"/>
              <a:buChar char="▪"/>
              <a:defRPr>
                <a:solidFill>
                  <a:schemeClr val="lt1"/>
                </a:solidFill>
              </a:defRPr>
            </a:lvl2pPr>
            <a:lvl3pPr indent="-298450" lvl="2" marL="1371600" rtl="0" algn="l">
              <a:lnSpc>
                <a:spcPct val="90000"/>
              </a:lnSpc>
              <a:spcBef>
                <a:spcPts val="400"/>
              </a:spcBef>
              <a:spcAft>
                <a:spcPts val="0"/>
              </a:spcAft>
              <a:buSzPts val="1100"/>
              <a:buChar char="▪"/>
              <a:defRPr>
                <a:solidFill>
                  <a:schemeClr val="lt1"/>
                </a:solidFill>
              </a:defRPr>
            </a:lvl3pPr>
            <a:lvl4pPr indent="-292100" lvl="3" marL="1828800" rtl="0" algn="l">
              <a:lnSpc>
                <a:spcPct val="90000"/>
              </a:lnSpc>
              <a:spcBef>
                <a:spcPts val="400"/>
              </a:spcBef>
              <a:spcAft>
                <a:spcPts val="0"/>
              </a:spcAft>
              <a:buSzPts val="1000"/>
              <a:buChar char="▪"/>
              <a:defRPr>
                <a:solidFill>
                  <a:schemeClr val="lt1"/>
                </a:solidFill>
              </a:defRPr>
            </a:lvl4pPr>
            <a:lvl5pPr indent="-292100" lvl="4" marL="2286000" rtl="0" algn="l">
              <a:lnSpc>
                <a:spcPct val="90000"/>
              </a:lnSpc>
              <a:spcBef>
                <a:spcPts val="400"/>
              </a:spcBef>
              <a:spcAft>
                <a:spcPts val="0"/>
              </a:spcAft>
              <a:buSzPts val="1000"/>
              <a:buChar char="▪"/>
              <a:defRPr>
                <a:solidFill>
                  <a:schemeClr val="lt1"/>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pic>
        <p:nvPicPr>
          <p:cNvPr id="385" name="Google Shape;385;p73"/>
          <p:cNvPicPr preferRelativeResize="0"/>
          <p:nvPr/>
        </p:nvPicPr>
        <p:blipFill rotWithShape="1">
          <a:blip r:embed="rId2">
            <a:alphaModFix/>
          </a:blip>
          <a:srcRect b="0" l="0" r="0" t="0"/>
          <a:stretch/>
        </p:blipFill>
        <p:spPr>
          <a:xfrm>
            <a:off x="356616" y="4761292"/>
            <a:ext cx="1001269" cy="157503"/>
          </a:xfrm>
          <a:prstGeom prst="rect">
            <a:avLst/>
          </a:prstGeom>
          <a:noFill/>
          <a:ln>
            <a:noFill/>
          </a:ln>
        </p:spPr>
      </p:pic>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Dark" showMasterSp="0">
  <p:cSld name="Title Dark">
    <p:bg>
      <p:bgPr>
        <a:solidFill>
          <a:schemeClr val="accent1"/>
        </a:solidFill>
      </p:bgPr>
    </p:bg>
    <p:spTree>
      <p:nvGrpSpPr>
        <p:cNvPr id="386" name="Shape 386"/>
        <p:cNvGrpSpPr/>
        <p:nvPr/>
      </p:nvGrpSpPr>
      <p:grpSpPr>
        <a:xfrm>
          <a:off x="0" y="0"/>
          <a:ext cx="0" cy="0"/>
          <a:chOff x="0" y="0"/>
          <a:chExt cx="0" cy="0"/>
        </a:xfrm>
      </p:grpSpPr>
      <p:sp>
        <p:nvSpPr>
          <p:cNvPr id="387" name="Google Shape;387;p74"/>
          <p:cNvSpPr txBox="1"/>
          <p:nvPr>
            <p:ph type="title"/>
          </p:nvPr>
        </p:nvSpPr>
        <p:spPr>
          <a:xfrm>
            <a:off x="345734" y="273844"/>
            <a:ext cx="8445000" cy="744000"/>
          </a:xfrm>
          <a:prstGeom prst="rect">
            <a:avLst/>
          </a:prstGeom>
          <a:noFill/>
          <a:ln>
            <a:noFill/>
          </a:ln>
        </p:spPr>
        <p:txBody>
          <a:bodyPr anchorCtr="0" anchor="ctr" bIns="34275" lIns="0" spcFirstLastPara="1" rIns="0" wrap="square" tIns="34275">
            <a:noAutofit/>
          </a:bodyPr>
          <a:lstStyle>
            <a:lvl1pPr lvl="0" rtl="0" algn="l">
              <a:lnSpc>
                <a:spcPct val="90000"/>
              </a:lnSpc>
              <a:spcBef>
                <a:spcPts val="0"/>
              </a:spcBef>
              <a:spcAft>
                <a:spcPts val="0"/>
              </a:spcAft>
              <a:buClr>
                <a:schemeClr val="lt1"/>
              </a:buClr>
              <a:buSzPts val="3000"/>
              <a:buFont typeface="Barlow"/>
              <a:buNone/>
              <a:defRPr>
                <a:solidFill>
                  <a:schemeClr val="lt1"/>
                </a:solidFill>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pic>
        <p:nvPicPr>
          <p:cNvPr id="388" name="Google Shape;388;p74"/>
          <p:cNvPicPr preferRelativeResize="0"/>
          <p:nvPr/>
        </p:nvPicPr>
        <p:blipFill rotWithShape="1">
          <a:blip r:embed="rId2">
            <a:alphaModFix/>
          </a:blip>
          <a:srcRect b="0" l="0" r="0" t="0"/>
          <a:stretch/>
        </p:blipFill>
        <p:spPr>
          <a:xfrm>
            <a:off x="356616" y="4761292"/>
            <a:ext cx="1001269" cy="157503"/>
          </a:xfrm>
          <a:prstGeom prst="rect">
            <a:avLst/>
          </a:prstGeom>
          <a:noFill/>
          <a:ln>
            <a:noFill/>
          </a:ln>
        </p:spPr>
      </p:pic>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hite" type="blank">
  <p:cSld name="BLANK">
    <p:spTree>
      <p:nvGrpSpPr>
        <p:cNvPr id="389" name="Shape 389"/>
        <p:cNvGrpSpPr/>
        <p:nvPr/>
      </p:nvGrpSpPr>
      <p:grpSpPr>
        <a:xfrm>
          <a:off x="0" y="0"/>
          <a:ext cx="0" cy="0"/>
          <a:chOff x="0" y="0"/>
          <a:chExt cx="0" cy="0"/>
        </a:xfrm>
      </p:grpSpPr>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line 04">
  <p:cSld name="Headline 04">
    <p:spTree>
      <p:nvGrpSpPr>
        <p:cNvPr id="390" name="Shape 390"/>
        <p:cNvGrpSpPr/>
        <p:nvPr/>
      </p:nvGrpSpPr>
      <p:grpSpPr>
        <a:xfrm>
          <a:off x="0" y="0"/>
          <a:ext cx="0" cy="0"/>
          <a:chOff x="0" y="0"/>
          <a:chExt cx="0" cy="0"/>
        </a:xfrm>
      </p:grpSpPr>
      <p:pic>
        <p:nvPicPr>
          <p:cNvPr descr="A close up of a logo&#10;&#10;Description automatically generated" id="391" name="Google Shape;391;p76"/>
          <p:cNvPicPr preferRelativeResize="0"/>
          <p:nvPr/>
        </p:nvPicPr>
        <p:blipFill rotWithShape="1">
          <a:blip r:embed="rId2">
            <a:alphaModFix amt="50000"/>
          </a:blip>
          <a:srcRect b="0" l="0" r="14273" t="0"/>
          <a:stretch/>
        </p:blipFill>
        <p:spPr>
          <a:xfrm>
            <a:off x="1304925" y="0"/>
            <a:ext cx="7839077" cy="5143500"/>
          </a:xfrm>
          <a:prstGeom prst="rect">
            <a:avLst/>
          </a:prstGeom>
          <a:noFill/>
          <a:ln>
            <a:noFill/>
          </a:ln>
        </p:spPr>
      </p:pic>
      <p:sp>
        <p:nvSpPr>
          <p:cNvPr id="392" name="Google Shape;392;p76"/>
          <p:cNvSpPr txBox="1"/>
          <p:nvPr>
            <p:ph type="title"/>
          </p:nvPr>
        </p:nvSpPr>
        <p:spPr>
          <a:xfrm>
            <a:off x="345735" y="2074663"/>
            <a:ext cx="8169600" cy="994200"/>
          </a:xfrm>
          <a:prstGeom prst="rect">
            <a:avLst/>
          </a:prstGeom>
          <a:noFill/>
          <a:ln>
            <a:noFill/>
          </a:ln>
        </p:spPr>
        <p:txBody>
          <a:bodyPr anchorCtr="0" anchor="ctr" bIns="34275" lIns="0" spcFirstLastPara="1" rIns="0" wrap="square" tIns="34275">
            <a:noAutofit/>
          </a:bodyPr>
          <a:lstStyle>
            <a:lvl1pPr lvl="0" rtl="0" algn="l">
              <a:lnSpc>
                <a:spcPct val="90000"/>
              </a:lnSpc>
              <a:spcBef>
                <a:spcPts val="0"/>
              </a:spcBef>
              <a:spcAft>
                <a:spcPts val="0"/>
              </a:spcAft>
              <a:buClr>
                <a:schemeClr val="dk1"/>
              </a:buClr>
              <a:buSzPts val="3000"/>
              <a:buFont typeface="Barlow"/>
              <a:buNone/>
              <a:defRPr>
                <a:solidFill>
                  <a:schemeClr val="dk1"/>
                </a:solidFill>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Divider 01" showMasterSp="0">
  <p:cSld name="Section Divider 01">
    <p:bg>
      <p:bgPr>
        <a:solidFill>
          <a:schemeClr val="dk1"/>
        </a:solidFill>
      </p:bgPr>
    </p:bg>
    <p:spTree>
      <p:nvGrpSpPr>
        <p:cNvPr id="393" name="Shape 393"/>
        <p:cNvGrpSpPr/>
        <p:nvPr/>
      </p:nvGrpSpPr>
      <p:grpSpPr>
        <a:xfrm>
          <a:off x="0" y="0"/>
          <a:ext cx="0" cy="0"/>
          <a:chOff x="0" y="0"/>
          <a:chExt cx="0" cy="0"/>
        </a:xfrm>
      </p:grpSpPr>
      <p:pic>
        <p:nvPicPr>
          <p:cNvPr descr="A picture containing building, light, traffic, white&#10;&#10;Description automatically generated" id="394" name="Google Shape;394;p77"/>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395" name="Google Shape;395;p77"/>
          <p:cNvSpPr txBox="1"/>
          <p:nvPr>
            <p:ph type="title"/>
          </p:nvPr>
        </p:nvSpPr>
        <p:spPr>
          <a:xfrm>
            <a:off x="345735" y="2074663"/>
            <a:ext cx="8169600" cy="994200"/>
          </a:xfrm>
          <a:prstGeom prst="rect">
            <a:avLst/>
          </a:prstGeom>
          <a:noFill/>
          <a:ln>
            <a:noFill/>
          </a:ln>
        </p:spPr>
        <p:txBody>
          <a:bodyPr anchorCtr="0" anchor="ctr" bIns="34275" lIns="0" spcFirstLastPara="1" rIns="0" wrap="square" tIns="34275">
            <a:noAutofit/>
          </a:bodyPr>
          <a:lstStyle>
            <a:lvl1pPr lvl="0" rtl="0" algn="l">
              <a:lnSpc>
                <a:spcPct val="90000"/>
              </a:lnSpc>
              <a:spcBef>
                <a:spcPts val="0"/>
              </a:spcBef>
              <a:spcAft>
                <a:spcPts val="0"/>
              </a:spcAft>
              <a:buClr>
                <a:schemeClr val="lt1"/>
              </a:buClr>
              <a:buSzPts val="3000"/>
              <a:buFont typeface="Barlow"/>
              <a:buNone/>
              <a:defRPr>
                <a:solidFill>
                  <a:schemeClr val="lt1"/>
                </a:solidFill>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pic>
        <p:nvPicPr>
          <p:cNvPr id="396" name="Google Shape;396;p77"/>
          <p:cNvPicPr preferRelativeResize="0"/>
          <p:nvPr/>
        </p:nvPicPr>
        <p:blipFill rotWithShape="1">
          <a:blip r:embed="rId3">
            <a:alphaModFix/>
          </a:blip>
          <a:srcRect b="0" l="0" r="0" t="0"/>
          <a:stretch/>
        </p:blipFill>
        <p:spPr>
          <a:xfrm>
            <a:off x="356616" y="4761292"/>
            <a:ext cx="1001269" cy="157503"/>
          </a:xfrm>
          <a:prstGeom prst="rect">
            <a:avLst/>
          </a:prstGeom>
          <a:noFill/>
          <a:ln>
            <a:noFill/>
          </a:ln>
        </p:spPr>
      </p:pic>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bg>
      <p:bgPr>
        <a:solidFill>
          <a:schemeClr val="dk1"/>
        </a:solidFill>
      </p:bgPr>
    </p:bg>
    <p:spTree>
      <p:nvGrpSpPr>
        <p:cNvPr id="400" name="Shape 400"/>
        <p:cNvGrpSpPr/>
        <p:nvPr/>
      </p:nvGrpSpPr>
      <p:grpSpPr>
        <a:xfrm>
          <a:off x="0" y="0"/>
          <a:ext cx="0" cy="0"/>
          <a:chOff x="0" y="0"/>
          <a:chExt cx="0" cy="0"/>
        </a:xfrm>
      </p:grpSpPr>
      <p:sp>
        <p:nvSpPr>
          <p:cNvPr id="401" name="Google Shape;401;p79"/>
          <p:cNvSpPr txBox="1"/>
          <p:nvPr>
            <p:ph type="title"/>
          </p:nvPr>
        </p:nvSpPr>
        <p:spPr>
          <a:xfrm>
            <a:off x="254760" y="206375"/>
            <a:ext cx="8560500" cy="857400"/>
          </a:xfrm>
          <a:prstGeom prst="rect">
            <a:avLst/>
          </a:prstGeom>
          <a:noFill/>
          <a:ln>
            <a:noFill/>
          </a:ln>
        </p:spPr>
        <p:txBody>
          <a:bodyPr anchorCtr="0" anchor="t" bIns="45700" lIns="91425" spcFirstLastPara="1" rIns="91425" wrap="square" tIns="45700">
            <a:noAutofit/>
          </a:bodyPr>
          <a:lstStyle>
            <a:lvl1pPr lvl="0" rtl="0" algn="l">
              <a:spcBef>
                <a:spcPts val="0"/>
              </a:spcBef>
              <a:spcAft>
                <a:spcPts val="0"/>
              </a:spcAft>
              <a:buSzPts val="1400"/>
              <a:buNone/>
              <a:defRPr>
                <a:solidFill>
                  <a:schemeClr val="lt1"/>
                </a:solidFill>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402" name="Google Shape;402;p79"/>
          <p:cNvSpPr txBox="1"/>
          <p:nvPr>
            <p:ph idx="1" type="body"/>
          </p:nvPr>
        </p:nvSpPr>
        <p:spPr>
          <a:xfrm>
            <a:off x="254760" y="1312863"/>
            <a:ext cx="8560500" cy="3394200"/>
          </a:xfrm>
          <a:prstGeom prst="rect">
            <a:avLst/>
          </a:prstGeom>
          <a:noFill/>
          <a:ln>
            <a:noFill/>
          </a:ln>
        </p:spPr>
        <p:txBody>
          <a:bodyPr anchorCtr="0" anchor="t" bIns="45700" lIns="91425" spcFirstLastPara="1" rIns="91425" wrap="square" tIns="45700">
            <a:noAutofit/>
          </a:bodyPr>
          <a:lstStyle>
            <a:lvl1pPr indent="-361950" lvl="0" marL="457200" rtl="0" algn="l">
              <a:lnSpc>
                <a:spcPct val="100000"/>
              </a:lnSpc>
              <a:spcBef>
                <a:spcPts val="500"/>
              </a:spcBef>
              <a:spcAft>
                <a:spcPts val="0"/>
              </a:spcAft>
              <a:buClr>
                <a:schemeClr val="lt1"/>
              </a:buClr>
              <a:buSzPts val="2100"/>
              <a:buChar char="•"/>
              <a:defRPr>
                <a:solidFill>
                  <a:schemeClr val="lt1"/>
                </a:solidFill>
              </a:defRPr>
            </a:lvl1pPr>
            <a:lvl2pPr indent="-342900" lvl="1" marL="914400" rtl="0" algn="l">
              <a:lnSpc>
                <a:spcPct val="100000"/>
              </a:lnSpc>
              <a:spcBef>
                <a:spcPts val="400"/>
              </a:spcBef>
              <a:spcAft>
                <a:spcPts val="0"/>
              </a:spcAft>
              <a:buClr>
                <a:schemeClr val="lt1"/>
              </a:buClr>
              <a:buSzPts val="1800"/>
              <a:buChar char="•"/>
              <a:defRPr>
                <a:solidFill>
                  <a:schemeClr val="lt1"/>
                </a:solidFill>
              </a:defRPr>
            </a:lvl2pPr>
            <a:lvl3pPr indent="-323850" lvl="2" marL="1371600" rtl="0" algn="l">
              <a:lnSpc>
                <a:spcPct val="100000"/>
              </a:lnSpc>
              <a:spcBef>
                <a:spcPts val="400"/>
              </a:spcBef>
              <a:spcAft>
                <a:spcPts val="0"/>
              </a:spcAft>
              <a:buClr>
                <a:schemeClr val="lt1"/>
              </a:buClr>
              <a:buSzPts val="1500"/>
              <a:buChar char="–"/>
              <a:defRPr>
                <a:solidFill>
                  <a:schemeClr val="lt1"/>
                </a:solidFill>
              </a:defRPr>
            </a:lvl3pPr>
            <a:lvl4pPr indent="-330200" lvl="3" marL="1828800" rtl="0" algn="l">
              <a:lnSpc>
                <a:spcPct val="100000"/>
              </a:lnSpc>
              <a:spcBef>
                <a:spcPts val="400"/>
              </a:spcBef>
              <a:spcAft>
                <a:spcPts val="0"/>
              </a:spcAft>
              <a:buClr>
                <a:schemeClr val="lt1"/>
              </a:buClr>
              <a:buSzPts val="1600"/>
              <a:buChar char="•"/>
              <a:defRPr>
                <a:solidFill>
                  <a:schemeClr val="lt1"/>
                </a:solidFill>
              </a:defRPr>
            </a:lvl4pPr>
            <a:lvl5pPr indent="-304800" lvl="4" marL="2286000" rtl="0" algn="l">
              <a:lnSpc>
                <a:spcPct val="100000"/>
              </a:lnSpc>
              <a:spcBef>
                <a:spcPts val="300"/>
              </a:spcBef>
              <a:spcAft>
                <a:spcPts val="0"/>
              </a:spcAft>
              <a:buClr>
                <a:schemeClr val="lt1"/>
              </a:buClr>
              <a:buSzPts val="1200"/>
              <a:buChar char="–"/>
              <a:defRPr>
                <a:solidFill>
                  <a:schemeClr val="lt1"/>
                </a:solidFill>
              </a:defRPr>
            </a:lvl5pPr>
            <a:lvl6pPr indent="-342900" lvl="5" marL="2743200" rtl="0" algn="l">
              <a:spcBef>
                <a:spcPts val="400"/>
              </a:spcBef>
              <a:spcAft>
                <a:spcPts val="0"/>
              </a:spcAft>
              <a:buClr>
                <a:schemeClr val="dk1"/>
              </a:buClr>
              <a:buSzPts val="1800"/>
              <a:buChar char="•"/>
              <a:defRPr/>
            </a:lvl6pPr>
            <a:lvl7pPr indent="-342900" lvl="6" marL="3200400" rtl="0" algn="l">
              <a:spcBef>
                <a:spcPts val="400"/>
              </a:spcBef>
              <a:spcAft>
                <a:spcPts val="0"/>
              </a:spcAft>
              <a:buClr>
                <a:schemeClr val="dk1"/>
              </a:buClr>
              <a:buSzPts val="1800"/>
              <a:buChar char="•"/>
              <a:defRPr/>
            </a:lvl7pPr>
            <a:lvl8pPr indent="-342900" lvl="7" marL="3657600" rtl="0" algn="l">
              <a:spcBef>
                <a:spcPts val="400"/>
              </a:spcBef>
              <a:spcAft>
                <a:spcPts val="0"/>
              </a:spcAft>
              <a:buClr>
                <a:schemeClr val="dk1"/>
              </a:buClr>
              <a:buSzPts val="1800"/>
              <a:buChar char="•"/>
              <a:defRPr/>
            </a:lvl8pPr>
            <a:lvl9pPr indent="-342900" lvl="8" marL="4114800" rtl="0" algn="l">
              <a:spcBef>
                <a:spcPts val="400"/>
              </a:spcBef>
              <a:spcAft>
                <a:spcPts val="0"/>
              </a:spcAft>
              <a:buClr>
                <a:schemeClr val="dk1"/>
              </a:buClr>
              <a:buSzPts val="1800"/>
              <a:buChar char="•"/>
              <a:defRPr/>
            </a:lvl9pPr>
          </a:lstStyle>
          <a:p/>
        </p:txBody>
      </p:sp>
      <p:pic>
        <p:nvPicPr>
          <p:cNvPr id="403" name="Google Shape;403;p79"/>
          <p:cNvPicPr preferRelativeResize="0"/>
          <p:nvPr/>
        </p:nvPicPr>
        <p:blipFill rotWithShape="1">
          <a:blip r:embed="rId2">
            <a:alphaModFix/>
          </a:blip>
          <a:srcRect b="0" l="0" r="0" t="0"/>
          <a:stretch/>
        </p:blipFill>
        <p:spPr>
          <a:xfrm>
            <a:off x="7919917" y="4840370"/>
            <a:ext cx="1050357" cy="178561"/>
          </a:xfrm>
          <a:prstGeom prst="rect">
            <a:avLst/>
          </a:prstGeom>
          <a:noFill/>
          <a:ln>
            <a:noFill/>
          </a:ln>
        </p:spPr>
      </p:pic>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bg>
      <p:bgPr>
        <a:blipFill>
          <a:blip r:embed="rId2">
            <a:alphaModFix/>
          </a:blip>
          <a:stretch>
            <a:fillRect/>
          </a:stretch>
        </a:blipFill>
      </p:bgPr>
    </p:bg>
    <p:spTree>
      <p:nvGrpSpPr>
        <p:cNvPr id="404" name="Shape 404"/>
        <p:cNvGrpSpPr/>
        <p:nvPr/>
      </p:nvGrpSpPr>
      <p:grpSpPr>
        <a:xfrm>
          <a:off x="0" y="0"/>
          <a:ext cx="0" cy="0"/>
          <a:chOff x="0" y="0"/>
          <a:chExt cx="0" cy="0"/>
        </a:xfrm>
      </p:grpSpPr>
      <p:sp>
        <p:nvSpPr>
          <p:cNvPr id="405" name="Google Shape;405;p80"/>
          <p:cNvSpPr txBox="1"/>
          <p:nvPr>
            <p:ph type="ctrTitle"/>
          </p:nvPr>
        </p:nvSpPr>
        <p:spPr>
          <a:xfrm>
            <a:off x="705556" y="1558774"/>
            <a:ext cx="8241000" cy="18633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1400"/>
              <a:buNone/>
              <a:defRPr b="0" i="0" sz="5400">
                <a:solidFill>
                  <a:schemeClr val="lt1"/>
                </a:solidFill>
                <a:latin typeface="Source Sans Pro Light"/>
                <a:ea typeface="Source Sans Pro Light"/>
                <a:cs typeface="Source Sans Pro Light"/>
                <a:sym typeface="Source Sans Pro Light"/>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406" name="Google Shape;406;p80"/>
          <p:cNvSpPr txBox="1"/>
          <p:nvPr>
            <p:ph idx="1" type="subTitle"/>
          </p:nvPr>
        </p:nvSpPr>
        <p:spPr>
          <a:xfrm>
            <a:off x="689593" y="4176647"/>
            <a:ext cx="6400800" cy="453900"/>
          </a:xfrm>
          <a:prstGeom prst="rect">
            <a:avLst/>
          </a:prstGeom>
          <a:noFill/>
          <a:ln>
            <a:noFill/>
          </a:ln>
        </p:spPr>
        <p:txBody>
          <a:bodyPr anchorCtr="0" anchor="b" bIns="45700" lIns="91425" spcFirstLastPara="1" rIns="91425" wrap="square" tIns="45700">
            <a:noAutofit/>
          </a:bodyPr>
          <a:lstStyle>
            <a:lvl1pPr lvl="0" rtl="0" algn="l">
              <a:lnSpc>
                <a:spcPct val="100000"/>
              </a:lnSpc>
              <a:spcBef>
                <a:spcPts val="0"/>
              </a:spcBef>
              <a:spcAft>
                <a:spcPts val="0"/>
              </a:spcAft>
              <a:buClr>
                <a:schemeClr val="lt1"/>
              </a:buClr>
              <a:buSzPts val="2100"/>
              <a:buNone/>
              <a:defRPr b="0" i="0" sz="2400">
                <a:solidFill>
                  <a:schemeClr val="lt1"/>
                </a:solidFill>
                <a:latin typeface="Source Sans Pro"/>
                <a:ea typeface="Source Sans Pro"/>
                <a:cs typeface="Source Sans Pro"/>
                <a:sym typeface="Source Sans Pro"/>
              </a:defRPr>
            </a:lvl1pPr>
            <a:lvl2pPr lvl="1" rtl="0" algn="ctr">
              <a:lnSpc>
                <a:spcPct val="100000"/>
              </a:lnSpc>
              <a:spcBef>
                <a:spcPts val="400"/>
              </a:spcBef>
              <a:spcAft>
                <a:spcPts val="0"/>
              </a:spcAft>
              <a:buClr>
                <a:srgbClr val="888888"/>
              </a:buClr>
              <a:buSzPts val="1800"/>
              <a:buNone/>
              <a:defRPr>
                <a:solidFill>
                  <a:srgbClr val="888888"/>
                </a:solidFill>
              </a:defRPr>
            </a:lvl2pPr>
            <a:lvl3pPr lvl="2" rtl="0" algn="ctr">
              <a:lnSpc>
                <a:spcPct val="100000"/>
              </a:lnSpc>
              <a:spcBef>
                <a:spcPts val="400"/>
              </a:spcBef>
              <a:spcAft>
                <a:spcPts val="0"/>
              </a:spcAft>
              <a:buClr>
                <a:srgbClr val="888888"/>
              </a:buClr>
              <a:buSzPts val="1500"/>
              <a:buNone/>
              <a:defRPr>
                <a:solidFill>
                  <a:srgbClr val="888888"/>
                </a:solidFill>
              </a:defRPr>
            </a:lvl3pPr>
            <a:lvl4pPr lvl="3" rtl="0" algn="ctr">
              <a:lnSpc>
                <a:spcPct val="100000"/>
              </a:lnSpc>
              <a:spcBef>
                <a:spcPts val="400"/>
              </a:spcBef>
              <a:spcAft>
                <a:spcPts val="0"/>
              </a:spcAft>
              <a:buClr>
                <a:srgbClr val="888888"/>
              </a:buClr>
              <a:buSzPts val="1600"/>
              <a:buNone/>
              <a:defRPr>
                <a:solidFill>
                  <a:srgbClr val="888888"/>
                </a:solidFill>
              </a:defRPr>
            </a:lvl4pPr>
            <a:lvl5pPr lvl="4" rtl="0" algn="ctr">
              <a:lnSpc>
                <a:spcPct val="100000"/>
              </a:lnSpc>
              <a:spcBef>
                <a:spcPts val="300"/>
              </a:spcBef>
              <a:spcAft>
                <a:spcPts val="0"/>
              </a:spcAft>
              <a:buClr>
                <a:srgbClr val="888888"/>
              </a:buClr>
              <a:buSzPts val="1200"/>
              <a:buNone/>
              <a:defRPr>
                <a:solidFill>
                  <a:srgbClr val="888888"/>
                </a:solidFill>
              </a:defRPr>
            </a:lvl5pPr>
            <a:lvl6pPr lvl="5" rtl="0" algn="ctr">
              <a:spcBef>
                <a:spcPts val="400"/>
              </a:spcBef>
              <a:spcAft>
                <a:spcPts val="0"/>
              </a:spcAft>
              <a:buClr>
                <a:srgbClr val="888888"/>
              </a:buClr>
              <a:buSzPts val="2000"/>
              <a:buNone/>
              <a:defRPr>
                <a:solidFill>
                  <a:srgbClr val="888888"/>
                </a:solidFill>
              </a:defRPr>
            </a:lvl6pPr>
            <a:lvl7pPr lvl="6" rtl="0" algn="ctr">
              <a:spcBef>
                <a:spcPts val="400"/>
              </a:spcBef>
              <a:spcAft>
                <a:spcPts val="0"/>
              </a:spcAft>
              <a:buClr>
                <a:srgbClr val="888888"/>
              </a:buClr>
              <a:buSzPts val="2000"/>
              <a:buNone/>
              <a:defRPr>
                <a:solidFill>
                  <a:srgbClr val="888888"/>
                </a:solidFill>
              </a:defRPr>
            </a:lvl7pPr>
            <a:lvl8pPr lvl="7" rtl="0" algn="ctr">
              <a:spcBef>
                <a:spcPts val="400"/>
              </a:spcBef>
              <a:spcAft>
                <a:spcPts val="0"/>
              </a:spcAft>
              <a:buClr>
                <a:srgbClr val="888888"/>
              </a:buClr>
              <a:buSzPts val="2000"/>
              <a:buNone/>
              <a:defRPr>
                <a:solidFill>
                  <a:srgbClr val="888888"/>
                </a:solidFill>
              </a:defRPr>
            </a:lvl8pPr>
            <a:lvl9pPr lvl="8" rtl="0" algn="ctr">
              <a:spcBef>
                <a:spcPts val="400"/>
              </a:spcBef>
              <a:spcAft>
                <a:spcPts val="0"/>
              </a:spcAft>
              <a:buClr>
                <a:srgbClr val="888888"/>
              </a:buClr>
              <a:buSzPts val="2000"/>
              <a:buNone/>
              <a:defRPr>
                <a:solidFill>
                  <a:srgbClr val="888888"/>
                </a:solidFill>
              </a:defRPr>
            </a:lvl9pPr>
          </a:lstStyle>
          <a:p/>
        </p:txBody>
      </p:sp>
      <p:sp>
        <p:nvSpPr>
          <p:cNvPr id="407" name="Google Shape;407;p80"/>
          <p:cNvSpPr txBox="1"/>
          <p:nvPr>
            <p:ph idx="2" type="body"/>
          </p:nvPr>
        </p:nvSpPr>
        <p:spPr>
          <a:xfrm>
            <a:off x="687742" y="4563527"/>
            <a:ext cx="6446700" cy="443400"/>
          </a:xfrm>
          <a:prstGeom prst="rect">
            <a:avLst/>
          </a:prstGeom>
          <a:noFill/>
          <a:ln>
            <a:noFill/>
          </a:ln>
        </p:spPr>
        <p:txBody>
          <a:bodyPr anchorCtr="0" anchor="t" bIns="45700" lIns="91425" spcFirstLastPara="1" rIns="91425" wrap="square" tIns="45700">
            <a:noAutofit/>
          </a:bodyPr>
          <a:lstStyle>
            <a:lvl1pPr indent="-228600" lvl="0" marL="457200" rtl="0" algn="l">
              <a:lnSpc>
                <a:spcPct val="100000"/>
              </a:lnSpc>
              <a:spcBef>
                <a:spcPts val="300"/>
              </a:spcBef>
              <a:spcAft>
                <a:spcPts val="0"/>
              </a:spcAft>
              <a:buClr>
                <a:schemeClr val="lt1"/>
              </a:buClr>
              <a:buSzPts val="1200"/>
              <a:buNone/>
              <a:defRPr b="0" i="0" sz="1400">
                <a:solidFill>
                  <a:schemeClr val="lt1"/>
                </a:solidFill>
                <a:latin typeface="Source Sans Pro"/>
                <a:ea typeface="Source Sans Pro"/>
                <a:cs typeface="Source Sans Pro"/>
                <a:sym typeface="Source Sans Pro"/>
              </a:defRPr>
            </a:lvl1pPr>
            <a:lvl2pPr indent="-330200" lvl="1" marL="914400" rtl="0" algn="l">
              <a:lnSpc>
                <a:spcPct val="100000"/>
              </a:lnSpc>
              <a:spcBef>
                <a:spcPts val="400"/>
              </a:spcBef>
              <a:spcAft>
                <a:spcPts val="0"/>
              </a:spcAft>
              <a:buClr>
                <a:schemeClr val="lt1"/>
              </a:buClr>
              <a:buSzPts val="1600"/>
              <a:buChar char="•"/>
              <a:defRPr/>
            </a:lvl2pPr>
            <a:lvl3pPr indent="-323850" lvl="2" marL="1371600" rtl="0" algn="l">
              <a:lnSpc>
                <a:spcPct val="100000"/>
              </a:lnSpc>
              <a:spcBef>
                <a:spcPts val="400"/>
              </a:spcBef>
              <a:spcAft>
                <a:spcPts val="0"/>
              </a:spcAft>
              <a:buClr>
                <a:schemeClr val="lt1"/>
              </a:buClr>
              <a:buSzPts val="1500"/>
              <a:buChar char="–"/>
              <a:defRPr/>
            </a:lvl3pPr>
            <a:lvl4pPr indent="-330200" lvl="3" marL="1828800" rtl="0" algn="l">
              <a:lnSpc>
                <a:spcPct val="100000"/>
              </a:lnSpc>
              <a:spcBef>
                <a:spcPts val="400"/>
              </a:spcBef>
              <a:spcAft>
                <a:spcPts val="0"/>
              </a:spcAft>
              <a:buClr>
                <a:schemeClr val="lt1"/>
              </a:buClr>
              <a:buSzPts val="1600"/>
              <a:buChar char="•"/>
              <a:defRPr/>
            </a:lvl4pPr>
            <a:lvl5pPr indent="-323850" lvl="4" marL="2286000" rtl="0" algn="l">
              <a:lnSpc>
                <a:spcPct val="100000"/>
              </a:lnSpc>
              <a:spcBef>
                <a:spcPts val="400"/>
              </a:spcBef>
              <a:spcAft>
                <a:spcPts val="0"/>
              </a:spcAft>
              <a:buClr>
                <a:schemeClr val="lt1"/>
              </a:buClr>
              <a:buSzPts val="1500"/>
              <a:buChar char="–"/>
              <a:defRPr/>
            </a:lvl5pPr>
            <a:lvl6pPr indent="-342900" lvl="5" marL="2743200" rtl="0" algn="l">
              <a:spcBef>
                <a:spcPts val="400"/>
              </a:spcBef>
              <a:spcAft>
                <a:spcPts val="0"/>
              </a:spcAft>
              <a:buClr>
                <a:schemeClr val="dk1"/>
              </a:buClr>
              <a:buSzPts val="1800"/>
              <a:buChar char="•"/>
              <a:defRPr/>
            </a:lvl6pPr>
            <a:lvl7pPr indent="-342900" lvl="6" marL="3200400" rtl="0" algn="l">
              <a:spcBef>
                <a:spcPts val="400"/>
              </a:spcBef>
              <a:spcAft>
                <a:spcPts val="0"/>
              </a:spcAft>
              <a:buClr>
                <a:schemeClr val="dk1"/>
              </a:buClr>
              <a:buSzPts val="1800"/>
              <a:buChar char="•"/>
              <a:defRPr/>
            </a:lvl7pPr>
            <a:lvl8pPr indent="-342900" lvl="7" marL="3657600" rtl="0" algn="l">
              <a:spcBef>
                <a:spcPts val="400"/>
              </a:spcBef>
              <a:spcAft>
                <a:spcPts val="0"/>
              </a:spcAft>
              <a:buClr>
                <a:schemeClr val="dk1"/>
              </a:buClr>
              <a:buSzPts val="1800"/>
              <a:buChar char="•"/>
              <a:defRPr/>
            </a:lvl8pPr>
            <a:lvl9pPr indent="-342900" lvl="8" marL="4114800" rtl="0" algn="l">
              <a:spcBef>
                <a:spcPts val="400"/>
              </a:spcBef>
              <a:spcAft>
                <a:spcPts val="0"/>
              </a:spcAft>
              <a:buClr>
                <a:schemeClr val="dk1"/>
              </a:buClr>
              <a:buSzPts val="1800"/>
              <a:buChar char="•"/>
              <a:defRPr/>
            </a:lvl9pPr>
          </a:lstStyle>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bg>
      <p:bgPr>
        <a:solidFill>
          <a:schemeClr val="dk1"/>
        </a:solidFill>
      </p:bgPr>
    </p:bg>
    <p:spTree>
      <p:nvGrpSpPr>
        <p:cNvPr id="408" name="Shape 408"/>
        <p:cNvGrpSpPr/>
        <p:nvPr/>
      </p:nvGrpSpPr>
      <p:grpSpPr>
        <a:xfrm>
          <a:off x="0" y="0"/>
          <a:ext cx="0" cy="0"/>
          <a:chOff x="0" y="0"/>
          <a:chExt cx="0" cy="0"/>
        </a:xfrm>
      </p:grpSpPr>
      <p:sp>
        <p:nvSpPr>
          <p:cNvPr id="409" name="Google Shape;409;p81"/>
          <p:cNvSpPr txBox="1"/>
          <p:nvPr>
            <p:ph idx="1" type="body"/>
          </p:nvPr>
        </p:nvSpPr>
        <p:spPr>
          <a:xfrm>
            <a:off x="254760" y="1323212"/>
            <a:ext cx="4238700" cy="2963400"/>
          </a:xfrm>
          <a:prstGeom prst="rect">
            <a:avLst/>
          </a:prstGeom>
          <a:noFill/>
          <a:ln>
            <a:noFill/>
          </a:ln>
        </p:spPr>
        <p:txBody>
          <a:bodyPr anchorCtr="0" anchor="t" bIns="45700" lIns="91425" spcFirstLastPara="1" rIns="91425" wrap="square" tIns="45700">
            <a:noAutofit/>
          </a:bodyPr>
          <a:lstStyle>
            <a:lvl1pPr indent="-342900" lvl="0" marL="457200" rtl="0" algn="l">
              <a:lnSpc>
                <a:spcPct val="100000"/>
              </a:lnSpc>
              <a:spcBef>
                <a:spcPts val="400"/>
              </a:spcBef>
              <a:spcAft>
                <a:spcPts val="0"/>
              </a:spcAft>
              <a:buClr>
                <a:schemeClr val="lt1"/>
              </a:buClr>
              <a:buSzPts val="1800"/>
              <a:buFont typeface="Arial"/>
              <a:buChar char="•"/>
              <a:defRPr sz="2000">
                <a:solidFill>
                  <a:schemeClr val="lt1"/>
                </a:solidFill>
              </a:defRPr>
            </a:lvl1pPr>
            <a:lvl2pPr indent="-330200" lvl="1" marL="914400" rtl="0" algn="l">
              <a:lnSpc>
                <a:spcPct val="100000"/>
              </a:lnSpc>
              <a:spcBef>
                <a:spcPts val="400"/>
              </a:spcBef>
              <a:spcAft>
                <a:spcPts val="0"/>
              </a:spcAft>
              <a:buClr>
                <a:schemeClr val="lt1"/>
              </a:buClr>
              <a:buSzPts val="1600"/>
              <a:buFont typeface="Merriweather Sans"/>
              <a:buChar char="–"/>
              <a:defRPr sz="1800">
                <a:solidFill>
                  <a:schemeClr val="lt1"/>
                </a:solidFill>
              </a:defRPr>
            </a:lvl2pPr>
            <a:lvl3pPr indent="-298450" lvl="2" marL="1371600" rtl="0" algn="l">
              <a:lnSpc>
                <a:spcPct val="100000"/>
              </a:lnSpc>
              <a:spcBef>
                <a:spcPts val="300"/>
              </a:spcBef>
              <a:spcAft>
                <a:spcPts val="0"/>
              </a:spcAft>
              <a:buClr>
                <a:schemeClr val="lt1"/>
              </a:buClr>
              <a:buSzPts val="1100"/>
              <a:buFont typeface="Arial"/>
              <a:buChar char="•"/>
              <a:defRPr sz="1400">
                <a:solidFill>
                  <a:schemeClr val="lt1"/>
                </a:solidFill>
              </a:defRPr>
            </a:lvl3pPr>
            <a:lvl4pPr indent="-298450" lvl="3" marL="1828800" rtl="0" algn="l">
              <a:lnSpc>
                <a:spcPct val="100000"/>
              </a:lnSpc>
              <a:spcBef>
                <a:spcPts val="200"/>
              </a:spcBef>
              <a:spcAft>
                <a:spcPts val="0"/>
              </a:spcAft>
              <a:buClr>
                <a:schemeClr val="lt1"/>
              </a:buClr>
              <a:buSzPts val="1100"/>
              <a:buFont typeface="Merriweather Sans"/>
              <a:buChar char="–"/>
              <a:defRPr sz="1200">
                <a:solidFill>
                  <a:schemeClr val="lt1"/>
                </a:solidFill>
              </a:defRPr>
            </a:lvl4pPr>
            <a:lvl5pPr indent="-292100" lvl="4" marL="2286000" rtl="0" algn="l">
              <a:lnSpc>
                <a:spcPct val="100000"/>
              </a:lnSpc>
              <a:spcBef>
                <a:spcPts val="200"/>
              </a:spcBef>
              <a:spcAft>
                <a:spcPts val="0"/>
              </a:spcAft>
              <a:buClr>
                <a:schemeClr val="lt1"/>
              </a:buClr>
              <a:buSzPts val="1000"/>
              <a:buFont typeface="Arial"/>
              <a:buChar char="•"/>
              <a:defRPr sz="1200">
                <a:solidFill>
                  <a:schemeClr val="lt1"/>
                </a:solidFill>
              </a:defRPr>
            </a:lvl5pPr>
            <a:lvl6pPr indent="-330200" lvl="5" marL="2743200" rtl="0" algn="l">
              <a:spcBef>
                <a:spcPts val="300"/>
              </a:spcBef>
              <a:spcAft>
                <a:spcPts val="0"/>
              </a:spcAft>
              <a:buClr>
                <a:schemeClr val="lt1"/>
              </a:buClr>
              <a:buSzPts val="1600"/>
              <a:buChar char="•"/>
              <a:defRPr sz="1600"/>
            </a:lvl6pPr>
            <a:lvl7pPr indent="-330200" lvl="6" marL="3200400" rtl="0" algn="l">
              <a:spcBef>
                <a:spcPts val="300"/>
              </a:spcBef>
              <a:spcAft>
                <a:spcPts val="0"/>
              </a:spcAft>
              <a:buClr>
                <a:schemeClr val="lt1"/>
              </a:buClr>
              <a:buSzPts val="1600"/>
              <a:buChar char="•"/>
              <a:defRPr sz="1600"/>
            </a:lvl7pPr>
            <a:lvl8pPr indent="-330200" lvl="7" marL="3657600" rtl="0" algn="l">
              <a:spcBef>
                <a:spcPts val="300"/>
              </a:spcBef>
              <a:spcAft>
                <a:spcPts val="0"/>
              </a:spcAft>
              <a:buClr>
                <a:schemeClr val="lt1"/>
              </a:buClr>
              <a:buSzPts val="1600"/>
              <a:buChar char="•"/>
              <a:defRPr sz="1600"/>
            </a:lvl8pPr>
            <a:lvl9pPr indent="-330200" lvl="8" marL="4114800" rtl="0" algn="l">
              <a:spcBef>
                <a:spcPts val="300"/>
              </a:spcBef>
              <a:spcAft>
                <a:spcPts val="0"/>
              </a:spcAft>
              <a:buClr>
                <a:schemeClr val="lt1"/>
              </a:buClr>
              <a:buSzPts val="1600"/>
              <a:buChar char="•"/>
              <a:defRPr sz="1600"/>
            </a:lvl9pPr>
          </a:lstStyle>
          <a:p/>
        </p:txBody>
      </p:sp>
      <p:sp>
        <p:nvSpPr>
          <p:cNvPr id="410" name="Google Shape;410;p81"/>
          <p:cNvSpPr txBox="1"/>
          <p:nvPr>
            <p:ph type="title"/>
          </p:nvPr>
        </p:nvSpPr>
        <p:spPr>
          <a:xfrm>
            <a:off x="254760" y="206375"/>
            <a:ext cx="8560500" cy="857400"/>
          </a:xfrm>
          <a:prstGeom prst="rect">
            <a:avLst/>
          </a:prstGeom>
          <a:noFill/>
          <a:ln>
            <a:noFill/>
          </a:ln>
        </p:spPr>
        <p:txBody>
          <a:bodyPr anchorCtr="0" anchor="t" bIns="45700" lIns="91425" spcFirstLastPara="1" rIns="91425" wrap="square" tIns="45700">
            <a:noAutofit/>
          </a:bodyPr>
          <a:lstStyle>
            <a:lvl1pPr lvl="0" rtl="0" algn="l">
              <a:spcBef>
                <a:spcPts val="0"/>
              </a:spcBef>
              <a:spcAft>
                <a:spcPts val="0"/>
              </a:spcAft>
              <a:buSzPts val="1400"/>
              <a:buNone/>
              <a:defRPr>
                <a:solidFill>
                  <a:schemeClr val="lt1"/>
                </a:solidFill>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411" name="Google Shape;411;p81"/>
          <p:cNvSpPr txBox="1"/>
          <p:nvPr>
            <p:ph idx="2" type="body"/>
          </p:nvPr>
        </p:nvSpPr>
        <p:spPr>
          <a:xfrm>
            <a:off x="4572000" y="1323212"/>
            <a:ext cx="4243200" cy="2963400"/>
          </a:xfrm>
          <a:prstGeom prst="rect">
            <a:avLst/>
          </a:prstGeom>
          <a:noFill/>
          <a:ln>
            <a:noFill/>
          </a:ln>
        </p:spPr>
        <p:txBody>
          <a:bodyPr anchorCtr="0" anchor="t" bIns="45700" lIns="91425" spcFirstLastPara="1" rIns="91425" wrap="square" tIns="45700">
            <a:noAutofit/>
          </a:bodyPr>
          <a:lstStyle>
            <a:lvl1pPr indent="-342900" lvl="0" marL="457200" rtl="0" algn="l">
              <a:lnSpc>
                <a:spcPct val="100000"/>
              </a:lnSpc>
              <a:spcBef>
                <a:spcPts val="400"/>
              </a:spcBef>
              <a:spcAft>
                <a:spcPts val="0"/>
              </a:spcAft>
              <a:buClr>
                <a:schemeClr val="lt1"/>
              </a:buClr>
              <a:buSzPts val="1800"/>
              <a:buFont typeface="Arial"/>
              <a:buChar char="•"/>
              <a:defRPr sz="2000">
                <a:solidFill>
                  <a:schemeClr val="lt1"/>
                </a:solidFill>
              </a:defRPr>
            </a:lvl1pPr>
            <a:lvl2pPr indent="-330200" lvl="1" marL="914400" rtl="0" algn="l">
              <a:lnSpc>
                <a:spcPct val="100000"/>
              </a:lnSpc>
              <a:spcBef>
                <a:spcPts val="400"/>
              </a:spcBef>
              <a:spcAft>
                <a:spcPts val="0"/>
              </a:spcAft>
              <a:buClr>
                <a:schemeClr val="lt1"/>
              </a:buClr>
              <a:buSzPts val="1600"/>
              <a:buFont typeface="Merriweather Sans"/>
              <a:buChar char="–"/>
              <a:defRPr sz="1800">
                <a:solidFill>
                  <a:schemeClr val="lt1"/>
                </a:solidFill>
              </a:defRPr>
            </a:lvl2pPr>
            <a:lvl3pPr indent="-298450" lvl="2" marL="1371600" rtl="0" algn="l">
              <a:lnSpc>
                <a:spcPct val="100000"/>
              </a:lnSpc>
              <a:spcBef>
                <a:spcPts val="300"/>
              </a:spcBef>
              <a:spcAft>
                <a:spcPts val="0"/>
              </a:spcAft>
              <a:buClr>
                <a:schemeClr val="lt1"/>
              </a:buClr>
              <a:buSzPts val="1100"/>
              <a:buFont typeface="Arial"/>
              <a:buChar char="•"/>
              <a:defRPr sz="1400">
                <a:solidFill>
                  <a:schemeClr val="lt1"/>
                </a:solidFill>
              </a:defRPr>
            </a:lvl3pPr>
            <a:lvl4pPr indent="-298450" lvl="3" marL="1828800" rtl="0" algn="l">
              <a:lnSpc>
                <a:spcPct val="100000"/>
              </a:lnSpc>
              <a:spcBef>
                <a:spcPts val="200"/>
              </a:spcBef>
              <a:spcAft>
                <a:spcPts val="0"/>
              </a:spcAft>
              <a:buClr>
                <a:schemeClr val="lt1"/>
              </a:buClr>
              <a:buSzPts val="1100"/>
              <a:buFont typeface="Merriweather Sans"/>
              <a:buChar char="–"/>
              <a:defRPr sz="1200">
                <a:solidFill>
                  <a:schemeClr val="lt1"/>
                </a:solidFill>
              </a:defRPr>
            </a:lvl4pPr>
            <a:lvl5pPr indent="-292100" lvl="4" marL="2286000" rtl="0" algn="l">
              <a:lnSpc>
                <a:spcPct val="100000"/>
              </a:lnSpc>
              <a:spcBef>
                <a:spcPts val="200"/>
              </a:spcBef>
              <a:spcAft>
                <a:spcPts val="0"/>
              </a:spcAft>
              <a:buClr>
                <a:schemeClr val="lt1"/>
              </a:buClr>
              <a:buSzPts val="1000"/>
              <a:buFont typeface="Arial"/>
              <a:buChar char="•"/>
              <a:defRPr sz="1200">
                <a:solidFill>
                  <a:schemeClr val="lt1"/>
                </a:solidFill>
              </a:defRPr>
            </a:lvl5pPr>
            <a:lvl6pPr indent="-330200" lvl="5" marL="2743200" rtl="0" algn="l">
              <a:spcBef>
                <a:spcPts val="300"/>
              </a:spcBef>
              <a:spcAft>
                <a:spcPts val="0"/>
              </a:spcAft>
              <a:buClr>
                <a:schemeClr val="lt1"/>
              </a:buClr>
              <a:buSzPts val="1600"/>
              <a:buChar char="•"/>
              <a:defRPr sz="1600"/>
            </a:lvl6pPr>
            <a:lvl7pPr indent="-330200" lvl="6" marL="3200400" rtl="0" algn="l">
              <a:spcBef>
                <a:spcPts val="300"/>
              </a:spcBef>
              <a:spcAft>
                <a:spcPts val="0"/>
              </a:spcAft>
              <a:buClr>
                <a:schemeClr val="lt1"/>
              </a:buClr>
              <a:buSzPts val="1600"/>
              <a:buChar char="•"/>
              <a:defRPr sz="1600"/>
            </a:lvl7pPr>
            <a:lvl8pPr indent="-330200" lvl="7" marL="3657600" rtl="0" algn="l">
              <a:spcBef>
                <a:spcPts val="300"/>
              </a:spcBef>
              <a:spcAft>
                <a:spcPts val="0"/>
              </a:spcAft>
              <a:buClr>
                <a:schemeClr val="lt1"/>
              </a:buClr>
              <a:buSzPts val="1600"/>
              <a:buChar char="•"/>
              <a:defRPr sz="1600"/>
            </a:lvl8pPr>
            <a:lvl9pPr indent="-330200" lvl="8" marL="4114800" rtl="0" algn="l">
              <a:spcBef>
                <a:spcPts val="300"/>
              </a:spcBef>
              <a:spcAft>
                <a:spcPts val="0"/>
              </a:spcAft>
              <a:buClr>
                <a:schemeClr val="lt1"/>
              </a:buClr>
              <a:buSzPts val="1600"/>
              <a:buChar char="•"/>
              <a:defRPr sz="1600"/>
            </a:lvl9pPr>
          </a:lstStyle>
          <a:p/>
        </p:txBody>
      </p:sp>
      <p:pic>
        <p:nvPicPr>
          <p:cNvPr id="412" name="Google Shape;412;p81"/>
          <p:cNvPicPr preferRelativeResize="0"/>
          <p:nvPr/>
        </p:nvPicPr>
        <p:blipFill rotWithShape="1">
          <a:blip r:embed="rId2">
            <a:alphaModFix/>
          </a:blip>
          <a:srcRect b="0" l="0" r="0" t="0"/>
          <a:stretch/>
        </p:blipFill>
        <p:spPr>
          <a:xfrm>
            <a:off x="7919917" y="4840370"/>
            <a:ext cx="1050357" cy="178561"/>
          </a:xfrm>
          <a:prstGeom prst="rect">
            <a:avLst/>
          </a:prstGeom>
          <a:noFill/>
          <a:ln>
            <a:noFill/>
          </a:ln>
        </p:spPr>
      </p:pic>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p:cSld name="Comparison">
    <p:bg>
      <p:bgPr>
        <a:solidFill>
          <a:schemeClr val="dk1"/>
        </a:solidFill>
      </p:bgPr>
    </p:bg>
    <p:spTree>
      <p:nvGrpSpPr>
        <p:cNvPr id="413" name="Shape 413"/>
        <p:cNvGrpSpPr/>
        <p:nvPr/>
      </p:nvGrpSpPr>
      <p:grpSpPr>
        <a:xfrm>
          <a:off x="0" y="0"/>
          <a:ext cx="0" cy="0"/>
          <a:chOff x="0" y="0"/>
          <a:chExt cx="0" cy="0"/>
        </a:xfrm>
      </p:grpSpPr>
      <p:sp>
        <p:nvSpPr>
          <p:cNvPr id="414" name="Google Shape;414;p82"/>
          <p:cNvSpPr txBox="1"/>
          <p:nvPr>
            <p:ph idx="1" type="body"/>
          </p:nvPr>
        </p:nvSpPr>
        <p:spPr>
          <a:xfrm>
            <a:off x="254760" y="1286171"/>
            <a:ext cx="4238700" cy="479700"/>
          </a:xfrm>
          <a:prstGeom prst="rect">
            <a:avLst/>
          </a:prstGeom>
          <a:noFill/>
          <a:ln>
            <a:noFill/>
          </a:ln>
        </p:spPr>
        <p:txBody>
          <a:bodyPr anchorCtr="0" anchor="b" bIns="45700" lIns="91425" spcFirstLastPara="1" rIns="91425" wrap="square" tIns="45700">
            <a:noAutofit/>
          </a:bodyPr>
          <a:lstStyle>
            <a:lvl1pPr indent="-228600" lvl="0" marL="457200" rtl="0" algn="l">
              <a:lnSpc>
                <a:spcPct val="100000"/>
              </a:lnSpc>
              <a:spcBef>
                <a:spcPts val="500"/>
              </a:spcBef>
              <a:spcAft>
                <a:spcPts val="0"/>
              </a:spcAft>
              <a:buClr>
                <a:schemeClr val="lt1"/>
              </a:buClr>
              <a:buSzPts val="2100"/>
              <a:buNone/>
              <a:defRPr b="1" i="0" sz="2400">
                <a:solidFill>
                  <a:schemeClr val="lt1"/>
                </a:solidFill>
                <a:latin typeface="Source Sans Pro"/>
                <a:ea typeface="Source Sans Pro"/>
                <a:cs typeface="Source Sans Pro"/>
                <a:sym typeface="Source Sans Pro"/>
              </a:defRPr>
            </a:lvl1pPr>
            <a:lvl2pPr indent="-228600" lvl="1" marL="914400" rtl="0" algn="l">
              <a:lnSpc>
                <a:spcPct val="100000"/>
              </a:lnSpc>
              <a:spcBef>
                <a:spcPts val="400"/>
              </a:spcBef>
              <a:spcAft>
                <a:spcPts val="0"/>
              </a:spcAft>
              <a:buClr>
                <a:schemeClr val="lt1"/>
              </a:buClr>
              <a:buSzPts val="1800"/>
              <a:buNone/>
              <a:defRPr b="1" sz="2000"/>
            </a:lvl2pPr>
            <a:lvl3pPr indent="-228600" lvl="2" marL="1371600" rtl="0" algn="l">
              <a:lnSpc>
                <a:spcPct val="100000"/>
              </a:lnSpc>
              <a:spcBef>
                <a:spcPts val="400"/>
              </a:spcBef>
              <a:spcAft>
                <a:spcPts val="0"/>
              </a:spcAft>
              <a:buClr>
                <a:schemeClr val="lt1"/>
              </a:buClr>
              <a:buSzPts val="1500"/>
              <a:buNone/>
              <a:defRPr b="1" sz="1800"/>
            </a:lvl3pPr>
            <a:lvl4pPr indent="-228600" lvl="3" marL="1828800" rtl="0" algn="l">
              <a:lnSpc>
                <a:spcPct val="100000"/>
              </a:lnSpc>
              <a:spcBef>
                <a:spcPts val="300"/>
              </a:spcBef>
              <a:spcAft>
                <a:spcPts val="0"/>
              </a:spcAft>
              <a:buClr>
                <a:schemeClr val="lt1"/>
              </a:buClr>
              <a:buSzPts val="1500"/>
              <a:buNone/>
              <a:defRPr b="1" sz="1600"/>
            </a:lvl4pPr>
            <a:lvl5pPr indent="-228600" lvl="4" marL="2286000" rtl="0" algn="l">
              <a:lnSpc>
                <a:spcPct val="100000"/>
              </a:lnSpc>
              <a:spcBef>
                <a:spcPts val="300"/>
              </a:spcBef>
              <a:spcAft>
                <a:spcPts val="0"/>
              </a:spcAft>
              <a:buClr>
                <a:schemeClr val="lt1"/>
              </a:buClr>
              <a:buSzPts val="1200"/>
              <a:buNone/>
              <a:defRPr b="1" sz="1600"/>
            </a:lvl5pPr>
            <a:lvl6pPr indent="-228600" lvl="5" marL="2743200" rtl="0" algn="l">
              <a:spcBef>
                <a:spcPts val="300"/>
              </a:spcBef>
              <a:spcAft>
                <a:spcPts val="0"/>
              </a:spcAft>
              <a:buClr>
                <a:schemeClr val="dk1"/>
              </a:buClr>
              <a:buSzPts val="1600"/>
              <a:buNone/>
              <a:defRPr b="1" sz="1600"/>
            </a:lvl6pPr>
            <a:lvl7pPr indent="-228600" lvl="6" marL="3200400" rtl="0" algn="l">
              <a:spcBef>
                <a:spcPts val="300"/>
              </a:spcBef>
              <a:spcAft>
                <a:spcPts val="0"/>
              </a:spcAft>
              <a:buClr>
                <a:schemeClr val="dk1"/>
              </a:buClr>
              <a:buSzPts val="1600"/>
              <a:buNone/>
              <a:defRPr b="1" sz="1600"/>
            </a:lvl7pPr>
            <a:lvl8pPr indent="-228600" lvl="7" marL="3657600" rtl="0" algn="l">
              <a:spcBef>
                <a:spcPts val="300"/>
              </a:spcBef>
              <a:spcAft>
                <a:spcPts val="0"/>
              </a:spcAft>
              <a:buClr>
                <a:schemeClr val="dk1"/>
              </a:buClr>
              <a:buSzPts val="1600"/>
              <a:buNone/>
              <a:defRPr b="1" sz="1600"/>
            </a:lvl8pPr>
            <a:lvl9pPr indent="-228600" lvl="8" marL="4114800" rtl="0" algn="l">
              <a:spcBef>
                <a:spcPts val="300"/>
              </a:spcBef>
              <a:spcAft>
                <a:spcPts val="0"/>
              </a:spcAft>
              <a:buClr>
                <a:schemeClr val="dk1"/>
              </a:buClr>
              <a:buSzPts val="1600"/>
              <a:buNone/>
              <a:defRPr b="1" sz="1600"/>
            </a:lvl9pPr>
          </a:lstStyle>
          <a:p/>
        </p:txBody>
      </p:sp>
      <p:sp>
        <p:nvSpPr>
          <p:cNvPr id="415" name="Google Shape;415;p82"/>
          <p:cNvSpPr txBox="1"/>
          <p:nvPr>
            <p:ph idx="2" type="body"/>
          </p:nvPr>
        </p:nvSpPr>
        <p:spPr>
          <a:xfrm>
            <a:off x="4560360" y="1286171"/>
            <a:ext cx="4254900" cy="479700"/>
          </a:xfrm>
          <a:prstGeom prst="rect">
            <a:avLst/>
          </a:prstGeom>
          <a:noFill/>
          <a:ln>
            <a:noFill/>
          </a:ln>
        </p:spPr>
        <p:txBody>
          <a:bodyPr anchorCtr="0" anchor="b" bIns="45700" lIns="91425" spcFirstLastPara="1" rIns="91425" wrap="square" tIns="45700">
            <a:noAutofit/>
          </a:bodyPr>
          <a:lstStyle>
            <a:lvl1pPr indent="-228600" lvl="0" marL="457200" rtl="0" algn="l">
              <a:lnSpc>
                <a:spcPct val="100000"/>
              </a:lnSpc>
              <a:spcBef>
                <a:spcPts val="500"/>
              </a:spcBef>
              <a:spcAft>
                <a:spcPts val="0"/>
              </a:spcAft>
              <a:buClr>
                <a:schemeClr val="lt1"/>
              </a:buClr>
              <a:buSzPts val="2100"/>
              <a:buNone/>
              <a:defRPr b="1" i="0" sz="2400">
                <a:solidFill>
                  <a:schemeClr val="lt1"/>
                </a:solidFill>
                <a:latin typeface="Source Sans Pro"/>
                <a:ea typeface="Source Sans Pro"/>
                <a:cs typeface="Source Sans Pro"/>
                <a:sym typeface="Source Sans Pro"/>
              </a:defRPr>
            </a:lvl1pPr>
            <a:lvl2pPr indent="-228600" lvl="1" marL="914400" rtl="0" algn="l">
              <a:lnSpc>
                <a:spcPct val="100000"/>
              </a:lnSpc>
              <a:spcBef>
                <a:spcPts val="400"/>
              </a:spcBef>
              <a:spcAft>
                <a:spcPts val="0"/>
              </a:spcAft>
              <a:buClr>
                <a:schemeClr val="lt1"/>
              </a:buClr>
              <a:buSzPts val="1800"/>
              <a:buNone/>
              <a:defRPr b="1" sz="2000"/>
            </a:lvl2pPr>
            <a:lvl3pPr indent="-228600" lvl="2" marL="1371600" rtl="0" algn="l">
              <a:lnSpc>
                <a:spcPct val="100000"/>
              </a:lnSpc>
              <a:spcBef>
                <a:spcPts val="400"/>
              </a:spcBef>
              <a:spcAft>
                <a:spcPts val="0"/>
              </a:spcAft>
              <a:buClr>
                <a:schemeClr val="lt1"/>
              </a:buClr>
              <a:buSzPts val="1500"/>
              <a:buNone/>
              <a:defRPr b="1" sz="1800"/>
            </a:lvl3pPr>
            <a:lvl4pPr indent="-228600" lvl="3" marL="1828800" rtl="0" algn="l">
              <a:lnSpc>
                <a:spcPct val="100000"/>
              </a:lnSpc>
              <a:spcBef>
                <a:spcPts val="300"/>
              </a:spcBef>
              <a:spcAft>
                <a:spcPts val="0"/>
              </a:spcAft>
              <a:buClr>
                <a:schemeClr val="lt1"/>
              </a:buClr>
              <a:buSzPts val="1500"/>
              <a:buNone/>
              <a:defRPr b="1" sz="1600"/>
            </a:lvl4pPr>
            <a:lvl5pPr indent="-228600" lvl="4" marL="2286000" rtl="0" algn="l">
              <a:lnSpc>
                <a:spcPct val="100000"/>
              </a:lnSpc>
              <a:spcBef>
                <a:spcPts val="300"/>
              </a:spcBef>
              <a:spcAft>
                <a:spcPts val="0"/>
              </a:spcAft>
              <a:buClr>
                <a:schemeClr val="lt1"/>
              </a:buClr>
              <a:buSzPts val="1200"/>
              <a:buNone/>
              <a:defRPr b="1" sz="1600"/>
            </a:lvl5pPr>
            <a:lvl6pPr indent="-228600" lvl="5" marL="2743200" rtl="0" algn="l">
              <a:spcBef>
                <a:spcPts val="300"/>
              </a:spcBef>
              <a:spcAft>
                <a:spcPts val="0"/>
              </a:spcAft>
              <a:buClr>
                <a:schemeClr val="dk1"/>
              </a:buClr>
              <a:buSzPts val="1600"/>
              <a:buNone/>
              <a:defRPr b="1" sz="1600"/>
            </a:lvl6pPr>
            <a:lvl7pPr indent="-228600" lvl="6" marL="3200400" rtl="0" algn="l">
              <a:spcBef>
                <a:spcPts val="300"/>
              </a:spcBef>
              <a:spcAft>
                <a:spcPts val="0"/>
              </a:spcAft>
              <a:buClr>
                <a:schemeClr val="dk1"/>
              </a:buClr>
              <a:buSzPts val="1600"/>
              <a:buNone/>
              <a:defRPr b="1" sz="1600"/>
            </a:lvl7pPr>
            <a:lvl8pPr indent="-228600" lvl="7" marL="3657600" rtl="0" algn="l">
              <a:spcBef>
                <a:spcPts val="300"/>
              </a:spcBef>
              <a:spcAft>
                <a:spcPts val="0"/>
              </a:spcAft>
              <a:buClr>
                <a:schemeClr val="dk1"/>
              </a:buClr>
              <a:buSzPts val="1600"/>
              <a:buNone/>
              <a:defRPr b="1" sz="1600"/>
            </a:lvl8pPr>
            <a:lvl9pPr indent="-228600" lvl="8" marL="4114800" rtl="0" algn="l">
              <a:spcBef>
                <a:spcPts val="300"/>
              </a:spcBef>
              <a:spcAft>
                <a:spcPts val="0"/>
              </a:spcAft>
              <a:buClr>
                <a:schemeClr val="dk1"/>
              </a:buClr>
              <a:buSzPts val="1600"/>
              <a:buNone/>
              <a:defRPr b="1" sz="1600"/>
            </a:lvl9pPr>
          </a:lstStyle>
          <a:p/>
        </p:txBody>
      </p:sp>
      <p:sp>
        <p:nvSpPr>
          <p:cNvPr id="416" name="Google Shape;416;p82"/>
          <p:cNvSpPr txBox="1"/>
          <p:nvPr>
            <p:ph type="title"/>
          </p:nvPr>
        </p:nvSpPr>
        <p:spPr>
          <a:xfrm>
            <a:off x="254760" y="206375"/>
            <a:ext cx="8560500" cy="857400"/>
          </a:xfrm>
          <a:prstGeom prst="rect">
            <a:avLst/>
          </a:prstGeom>
          <a:noFill/>
          <a:ln>
            <a:noFill/>
          </a:ln>
        </p:spPr>
        <p:txBody>
          <a:bodyPr anchorCtr="0" anchor="t" bIns="45700" lIns="91425" spcFirstLastPara="1" rIns="91425" wrap="square" tIns="45700">
            <a:noAutofit/>
          </a:bodyPr>
          <a:lstStyle>
            <a:lvl1pPr lvl="0" rtl="0" algn="l">
              <a:spcBef>
                <a:spcPts val="0"/>
              </a:spcBef>
              <a:spcAft>
                <a:spcPts val="0"/>
              </a:spcAft>
              <a:buSzPts val="1400"/>
              <a:buNone/>
              <a:defRPr b="0" i="0">
                <a:solidFill>
                  <a:schemeClr val="lt1"/>
                </a:solidFill>
                <a:latin typeface="Source Sans Pro"/>
                <a:ea typeface="Source Sans Pro"/>
                <a:cs typeface="Source Sans Pro"/>
                <a:sym typeface="Source Sans Pro"/>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417" name="Google Shape;417;p82"/>
          <p:cNvSpPr txBox="1"/>
          <p:nvPr>
            <p:ph idx="3" type="body"/>
          </p:nvPr>
        </p:nvSpPr>
        <p:spPr>
          <a:xfrm>
            <a:off x="4572000" y="1843144"/>
            <a:ext cx="4243200" cy="2963400"/>
          </a:xfrm>
          <a:prstGeom prst="rect">
            <a:avLst/>
          </a:prstGeom>
          <a:noFill/>
          <a:ln>
            <a:noFill/>
          </a:ln>
        </p:spPr>
        <p:txBody>
          <a:bodyPr anchorCtr="0" anchor="t" bIns="45700" lIns="91425" spcFirstLastPara="1" rIns="91425" wrap="square" tIns="45700">
            <a:noAutofit/>
          </a:bodyPr>
          <a:lstStyle>
            <a:lvl1pPr indent="-342900" lvl="0" marL="457200" rtl="0" algn="l">
              <a:lnSpc>
                <a:spcPct val="100000"/>
              </a:lnSpc>
              <a:spcBef>
                <a:spcPts val="400"/>
              </a:spcBef>
              <a:spcAft>
                <a:spcPts val="0"/>
              </a:spcAft>
              <a:buClr>
                <a:schemeClr val="lt1"/>
              </a:buClr>
              <a:buSzPts val="1800"/>
              <a:buFont typeface="Arial"/>
              <a:buChar char="•"/>
              <a:defRPr sz="2000">
                <a:solidFill>
                  <a:schemeClr val="lt1"/>
                </a:solidFill>
              </a:defRPr>
            </a:lvl1pPr>
            <a:lvl2pPr indent="-330200" lvl="1" marL="914400" rtl="0" algn="l">
              <a:lnSpc>
                <a:spcPct val="100000"/>
              </a:lnSpc>
              <a:spcBef>
                <a:spcPts val="400"/>
              </a:spcBef>
              <a:spcAft>
                <a:spcPts val="0"/>
              </a:spcAft>
              <a:buClr>
                <a:schemeClr val="lt1"/>
              </a:buClr>
              <a:buSzPts val="1600"/>
              <a:buFont typeface="Merriweather Sans"/>
              <a:buChar char="–"/>
              <a:defRPr sz="1800">
                <a:solidFill>
                  <a:schemeClr val="lt1"/>
                </a:solidFill>
              </a:defRPr>
            </a:lvl2pPr>
            <a:lvl3pPr indent="-298450" lvl="2" marL="1371600" rtl="0" algn="l">
              <a:lnSpc>
                <a:spcPct val="100000"/>
              </a:lnSpc>
              <a:spcBef>
                <a:spcPts val="300"/>
              </a:spcBef>
              <a:spcAft>
                <a:spcPts val="0"/>
              </a:spcAft>
              <a:buClr>
                <a:schemeClr val="lt1"/>
              </a:buClr>
              <a:buSzPts val="1100"/>
              <a:buFont typeface="Arial"/>
              <a:buChar char="•"/>
              <a:defRPr sz="1400">
                <a:solidFill>
                  <a:schemeClr val="lt1"/>
                </a:solidFill>
              </a:defRPr>
            </a:lvl3pPr>
            <a:lvl4pPr indent="-298450" lvl="3" marL="1828800" rtl="0" algn="l">
              <a:lnSpc>
                <a:spcPct val="100000"/>
              </a:lnSpc>
              <a:spcBef>
                <a:spcPts val="200"/>
              </a:spcBef>
              <a:spcAft>
                <a:spcPts val="0"/>
              </a:spcAft>
              <a:buClr>
                <a:schemeClr val="lt1"/>
              </a:buClr>
              <a:buSzPts val="1100"/>
              <a:buFont typeface="Merriweather Sans"/>
              <a:buChar char="–"/>
              <a:defRPr sz="1200">
                <a:solidFill>
                  <a:schemeClr val="lt1"/>
                </a:solidFill>
              </a:defRPr>
            </a:lvl4pPr>
            <a:lvl5pPr indent="-292100" lvl="4" marL="2286000" rtl="0" algn="l">
              <a:lnSpc>
                <a:spcPct val="100000"/>
              </a:lnSpc>
              <a:spcBef>
                <a:spcPts val="200"/>
              </a:spcBef>
              <a:spcAft>
                <a:spcPts val="0"/>
              </a:spcAft>
              <a:buClr>
                <a:schemeClr val="lt1"/>
              </a:buClr>
              <a:buSzPts val="1000"/>
              <a:buFont typeface="Arial"/>
              <a:buChar char="•"/>
              <a:defRPr sz="1200">
                <a:solidFill>
                  <a:schemeClr val="lt1"/>
                </a:solidFill>
              </a:defRPr>
            </a:lvl5pPr>
            <a:lvl6pPr indent="-330200" lvl="5" marL="2743200" rtl="0" algn="l">
              <a:spcBef>
                <a:spcPts val="300"/>
              </a:spcBef>
              <a:spcAft>
                <a:spcPts val="0"/>
              </a:spcAft>
              <a:buClr>
                <a:schemeClr val="dk1"/>
              </a:buClr>
              <a:buSzPts val="1600"/>
              <a:buChar char="•"/>
              <a:defRPr sz="1600"/>
            </a:lvl6pPr>
            <a:lvl7pPr indent="-330200" lvl="6" marL="3200400" rtl="0" algn="l">
              <a:spcBef>
                <a:spcPts val="300"/>
              </a:spcBef>
              <a:spcAft>
                <a:spcPts val="0"/>
              </a:spcAft>
              <a:buClr>
                <a:schemeClr val="dk1"/>
              </a:buClr>
              <a:buSzPts val="1600"/>
              <a:buChar char="•"/>
              <a:defRPr sz="1600"/>
            </a:lvl7pPr>
            <a:lvl8pPr indent="-330200" lvl="7" marL="3657600" rtl="0" algn="l">
              <a:spcBef>
                <a:spcPts val="300"/>
              </a:spcBef>
              <a:spcAft>
                <a:spcPts val="0"/>
              </a:spcAft>
              <a:buClr>
                <a:schemeClr val="dk1"/>
              </a:buClr>
              <a:buSzPts val="1600"/>
              <a:buChar char="•"/>
              <a:defRPr sz="1600"/>
            </a:lvl8pPr>
            <a:lvl9pPr indent="-330200" lvl="8" marL="4114800" rtl="0" algn="l">
              <a:spcBef>
                <a:spcPts val="300"/>
              </a:spcBef>
              <a:spcAft>
                <a:spcPts val="0"/>
              </a:spcAft>
              <a:buClr>
                <a:schemeClr val="dk1"/>
              </a:buClr>
              <a:buSzPts val="1600"/>
              <a:buChar char="•"/>
              <a:defRPr sz="1600"/>
            </a:lvl9pPr>
          </a:lstStyle>
          <a:p/>
        </p:txBody>
      </p:sp>
      <p:sp>
        <p:nvSpPr>
          <p:cNvPr id="418" name="Google Shape;418;p82"/>
          <p:cNvSpPr txBox="1"/>
          <p:nvPr>
            <p:ph idx="4" type="body"/>
          </p:nvPr>
        </p:nvSpPr>
        <p:spPr>
          <a:xfrm>
            <a:off x="254760" y="1843144"/>
            <a:ext cx="4234500" cy="2963400"/>
          </a:xfrm>
          <a:prstGeom prst="rect">
            <a:avLst/>
          </a:prstGeom>
          <a:noFill/>
          <a:ln>
            <a:noFill/>
          </a:ln>
        </p:spPr>
        <p:txBody>
          <a:bodyPr anchorCtr="0" anchor="t" bIns="45700" lIns="91425" spcFirstLastPara="1" rIns="91425" wrap="square" tIns="45700">
            <a:noAutofit/>
          </a:bodyPr>
          <a:lstStyle>
            <a:lvl1pPr indent="-342900" lvl="0" marL="457200" rtl="0" algn="l">
              <a:lnSpc>
                <a:spcPct val="100000"/>
              </a:lnSpc>
              <a:spcBef>
                <a:spcPts val="400"/>
              </a:spcBef>
              <a:spcAft>
                <a:spcPts val="0"/>
              </a:spcAft>
              <a:buClr>
                <a:schemeClr val="lt1"/>
              </a:buClr>
              <a:buSzPts val="1800"/>
              <a:buFont typeface="Arial"/>
              <a:buChar char="•"/>
              <a:defRPr sz="2000">
                <a:solidFill>
                  <a:schemeClr val="lt1"/>
                </a:solidFill>
              </a:defRPr>
            </a:lvl1pPr>
            <a:lvl2pPr indent="-330200" lvl="1" marL="914400" rtl="0" algn="l">
              <a:lnSpc>
                <a:spcPct val="100000"/>
              </a:lnSpc>
              <a:spcBef>
                <a:spcPts val="400"/>
              </a:spcBef>
              <a:spcAft>
                <a:spcPts val="0"/>
              </a:spcAft>
              <a:buClr>
                <a:schemeClr val="lt1"/>
              </a:buClr>
              <a:buSzPts val="1600"/>
              <a:buFont typeface="Merriweather Sans"/>
              <a:buChar char="–"/>
              <a:defRPr sz="1800">
                <a:solidFill>
                  <a:schemeClr val="lt1"/>
                </a:solidFill>
              </a:defRPr>
            </a:lvl2pPr>
            <a:lvl3pPr indent="-298450" lvl="2" marL="1371600" rtl="0" algn="l">
              <a:lnSpc>
                <a:spcPct val="100000"/>
              </a:lnSpc>
              <a:spcBef>
                <a:spcPts val="300"/>
              </a:spcBef>
              <a:spcAft>
                <a:spcPts val="0"/>
              </a:spcAft>
              <a:buClr>
                <a:schemeClr val="lt1"/>
              </a:buClr>
              <a:buSzPts val="1100"/>
              <a:buFont typeface="Arial"/>
              <a:buChar char="•"/>
              <a:defRPr sz="1400">
                <a:solidFill>
                  <a:schemeClr val="lt1"/>
                </a:solidFill>
              </a:defRPr>
            </a:lvl3pPr>
            <a:lvl4pPr indent="-298450" lvl="3" marL="1828800" rtl="0" algn="l">
              <a:lnSpc>
                <a:spcPct val="100000"/>
              </a:lnSpc>
              <a:spcBef>
                <a:spcPts val="200"/>
              </a:spcBef>
              <a:spcAft>
                <a:spcPts val="0"/>
              </a:spcAft>
              <a:buClr>
                <a:schemeClr val="lt1"/>
              </a:buClr>
              <a:buSzPts val="1100"/>
              <a:buFont typeface="Merriweather Sans"/>
              <a:buChar char="–"/>
              <a:defRPr sz="1200">
                <a:solidFill>
                  <a:schemeClr val="lt1"/>
                </a:solidFill>
              </a:defRPr>
            </a:lvl4pPr>
            <a:lvl5pPr indent="-292100" lvl="4" marL="2286000" rtl="0" algn="l">
              <a:lnSpc>
                <a:spcPct val="100000"/>
              </a:lnSpc>
              <a:spcBef>
                <a:spcPts val="200"/>
              </a:spcBef>
              <a:spcAft>
                <a:spcPts val="0"/>
              </a:spcAft>
              <a:buClr>
                <a:schemeClr val="lt1"/>
              </a:buClr>
              <a:buSzPts val="1000"/>
              <a:buFont typeface="Arial"/>
              <a:buChar char="•"/>
              <a:defRPr sz="1200">
                <a:solidFill>
                  <a:schemeClr val="lt1"/>
                </a:solidFill>
              </a:defRPr>
            </a:lvl5pPr>
            <a:lvl6pPr indent="-330200" lvl="5" marL="2743200" rtl="0" algn="l">
              <a:spcBef>
                <a:spcPts val="300"/>
              </a:spcBef>
              <a:spcAft>
                <a:spcPts val="0"/>
              </a:spcAft>
              <a:buClr>
                <a:schemeClr val="dk1"/>
              </a:buClr>
              <a:buSzPts val="1600"/>
              <a:buChar char="•"/>
              <a:defRPr sz="1600"/>
            </a:lvl6pPr>
            <a:lvl7pPr indent="-330200" lvl="6" marL="3200400" rtl="0" algn="l">
              <a:spcBef>
                <a:spcPts val="300"/>
              </a:spcBef>
              <a:spcAft>
                <a:spcPts val="0"/>
              </a:spcAft>
              <a:buClr>
                <a:schemeClr val="dk1"/>
              </a:buClr>
              <a:buSzPts val="1600"/>
              <a:buChar char="•"/>
              <a:defRPr sz="1600"/>
            </a:lvl7pPr>
            <a:lvl8pPr indent="-330200" lvl="7" marL="3657600" rtl="0" algn="l">
              <a:spcBef>
                <a:spcPts val="300"/>
              </a:spcBef>
              <a:spcAft>
                <a:spcPts val="0"/>
              </a:spcAft>
              <a:buClr>
                <a:schemeClr val="dk1"/>
              </a:buClr>
              <a:buSzPts val="1600"/>
              <a:buChar char="•"/>
              <a:defRPr sz="1600"/>
            </a:lvl8pPr>
            <a:lvl9pPr indent="-330200" lvl="8" marL="4114800" rtl="0" algn="l">
              <a:spcBef>
                <a:spcPts val="300"/>
              </a:spcBef>
              <a:spcAft>
                <a:spcPts val="0"/>
              </a:spcAft>
              <a:buClr>
                <a:schemeClr val="dk1"/>
              </a:buClr>
              <a:buSzPts val="1600"/>
              <a:buChar char="•"/>
              <a:defRPr sz="1600"/>
            </a:lvl9pPr>
          </a:lstStyle>
          <a:p/>
        </p:txBody>
      </p:sp>
      <p:pic>
        <p:nvPicPr>
          <p:cNvPr id="419" name="Google Shape;419;p82"/>
          <p:cNvPicPr preferRelativeResize="0"/>
          <p:nvPr/>
        </p:nvPicPr>
        <p:blipFill rotWithShape="1">
          <a:blip r:embed="rId2">
            <a:alphaModFix/>
          </a:blip>
          <a:srcRect b="0" l="0" r="0" t="0"/>
          <a:stretch/>
        </p:blipFill>
        <p:spPr>
          <a:xfrm>
            <a:off x="7919917" y="4840370"/>
            <a:ext cx="1050357" cy="178561"/>
          </a:xfrm>
          <a:prstGeom prst="rect">
            <a:avLst/>
          </a:prstGeom>
          <a:noFill/>
          <a:ln>
            <a:noFill/>
          </a:ln>
        </p:spPr>
      </p:pic>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Question or Section Black">
  <p:cSld name="Big Question or Section Black">
    <p:bg>
      <p:bgPr>
        <a:solidFill>
          <a:schemeClr val="dk1"/>
        </a:solidFill>
      </p:bgPr>
    </p:bg>
    <p:spTree>
      <p:nvGrpSpPr>
        <p:cNvPr id="420" name="Shape 420"/>
        <p:cNvGrpSpPr/>
        <p:nvPr/>
      </p:nvGrpSpPr>
      <p:grpSpPr>
        <a:xfrm>
          <a:off x="0" y="0"/>
          <a:ext cx="0" cy="0"/>
          <a:chOff x="0" y="0"/>
          <a:chExt cx="0" cy="0"/>
        </a:xfrm>
      </p:grpSpPr>
      <p:sp>
        <p:nvSpPr>
          <p:cNvPr id="421" name="Google Shape;421;p83"/>
          <p:cNvSpPr txBox="1"/>
          <p:nvPr>
            <p:ph type="title"/>
          </p:nvPr>
        </p:nvSpPr>
        <p:spPr>
          <a:xfrm>
            <a:off x="952500" y="952049"/>
            <a:ext cx="6930600" cy="24402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0"/>
              </a:spcBef>
              <a:spcAft>
                <a:spcPts val="0"/>
              </a:spcAft>
              <a:buSzPts val="1400"/>
              <a:buNone/>
              <a:defRPr b="0" i="0" sz="4400">
                <a:solidFill>
                  <a:schemeClr val="lt1"/>
                </a:solidFill>
                <a:latin typeface="Source Sans Pro"/>
                <a:ea typeface="Source Sans Pro"/>
                <a:cs typeface="Source Sans Pro"/>
                <a:sym typeface="Source Sans Pro"/>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422" name="Google Shape;422;p83"/>
          <p:cNvSpPr txBox="1"/>
          <p:nvPr>
            <p:ph idx="1" type="body"/>
          </p:nvPr>
        </p:nvSpPr>
        <p:spPr>
          <a:xfrm>
            <a:off x="952500" y="2965040"/>
            <a:ext cx="6852000" cy="1380600"/>
          </a:xfrm>
          <a:prstGeom prst="rect">
            <a:avLst/>
          </a:prstGeom>
          <a:noFill/>
          <a:ln>
            <a:noFill/>
          </a:ln>
        </p:spPr>
        <p:txBody>
          <a:bodyPr anchorCtr="0" anchor="t" bIns="45700" lIns="91425" spcFirstLastPara="1" rIns="91425" wrap="square" tIns="45700">
            <a:noAutofit/>
          </a:bodyPr>
          <a:lstStyle>
            <a:lvl1pPr indent="-228600" lvl="0" marL="457200" rtl="0" algn="l">
              <a:lnSpc>
                <a:spcPct val="100000"/>
              </a:lnSpc>
              <a:spcBef>
                <a:spcPts val="500"/>
              </a:spcBef>
              <a:spcAft>
                <a:spcPts val="0"/>
              </a:spcAft>
              <a:buClr>
                <a:schemeClr val="lt1"/>
              </a:buClr>
              <a:buSzPts val="2100"/>
              <a:buNone/>
              <a:defRPr b="0" i="0" sz="2400">
                <a:solidFill>
                  <a:schemeClr val="lt1"/>
                </a:solidFill>
              </a:defRPr>
            </a:lvl1pPr>
            <a:lvl2pPr indent="-330200" lvl="1" marL="914400" rtl="0" algn="l">
              <a:lnSpc>
                <a:spcPct val="100000"/>
              </a:lnSpc>
              <a:spcBef>
                <a:spcPts val="400"/>
              </a:spcBef>
              <a:spcAft>
                <a:spcPts val="0"/>
              </a:spcAft>
              <a:buClr>
                <a:schemeClr val="lt1"/>
              </a:buClr>
              <a:buSzPts val="1600"/>
              <a:buChar char="•"/>
              <a:defRPr/>
            </a:lvl2pPr>
            <a:lvl3pPr indent="-323850" lvl="2" marL="1371600" rtl="0" algn="l">
              <a:lnSpc>
                <a:spcPct val="100000"/>
              </a:lnSpc>
              <a:spcBef>
                <a:spcPts val="400"/>
              </a:spcBef>
              <a:spcAft>
                <a:spcPts val="0"/>
              </a:spcAft>
              <a:buClr>
                <a:schemeClr val="lt1"/>
              </a:buClr>
              <a:buSzPts val="1500"/>
              <a:buChar char="–"/>
              <a:defRPr/>
            </a:lvl3pPr>
            <a:lvl4pPr indent="-330200" lvl="3" marL="1828800" rtl="0" algn="l">
              <a:lnSpc>
                <a:spcPct val="100000"/>
              </a:lnSpc>
              <a:spcBef>
                <a:spcPts val="400"/>
              </a:spcBef>
              <a:spcAft>
                <a:spcPts val="0"/>
              </a:spcAft>
              <a:buClr>
                <a:schemeClr val="lt1"/>
              </a:buClr>
              <a:buSzPts val="1600"/>
              <a:buChar char="•"/>
              <a:defRPr/>
            </a:lvl4pPr>
            <a:lvl5pPr indent="-323850" lvl="4" marL="2286000" rtl="0" algn="l">
              <a:lnSpc>
                <a:spcPct val="100000"/>
              </a:lnSpc>
              <a:spcBef>
                <a:spcPts val="400"/>
              </a:spcBef>
              <a:spcAft>
                <a:spcPts val="0"/>
              </a:spcAft>
              <a:buClr>
                <a:schemeClr val="lt1"/>
              </a:buClr>
              <a:buSzPts val="1500"/>
              <a:buChar char="–"/>
              <a:defRPr/>
            </a:lvl5pPr>
            <a:lvl6pPr indent="-342900" lvl="5" marL="2743200" rtl="0" algn="l">
              <a:spcBef>
                <a:spcPts val="400"/>
              </a:spcBef>
              <a:spcAft>
                <a:spcPts val="0"/>
              </a:spcAft>
              <a:buClr>
                <a:schemeClr val="dk1"/>
              </a:buClr>
              <a:buSzPts val="1800"/>
              <a:buChar char="•"/>
              <a:defRPr/>
            </a:lvl6pPr>
            <a:lvl7pPr indent="-342900" lvl="6" marL="3200400" rtl="0" algn="l">
              <a:spcBef>
                <a:spcPts val="400"/>
              </a:spcBef>
              <a:spcAft>
                <a:spcPts val="0"/>
              </a:spcAft>
              <a:buClr>
                <a:schemeClr val="dk1"/>
              </a:buClr>
              <a:buSzPts val="1800"/>
              <a:buChar char="•"/>
              <a:defRPr/>
            </a:lvl7pPr>
            <a:lvl8pPr indent="-342900" lvl="7" marL="3657600" rtl="0" algn="l">
              <a:spcBef>
                <a:spcPts val="400"/>
              </a:spcBef>
              <a:spcAft>
                <a:spcPts val="0"/>
              </a:spcAft>
              <a:buClr>
                <a:schemeClr val="dk1"/>
              </a:buClr>
              <a:buSzPts val="1800"/>
              <a:buChar char="•"/>
              <a:defRPr/>
            </a:lvl8pPr>
            <a:lvl9pPr indent="-342900" lvl="8" marL="4114800" rtl="0" algn="l">
              <a:spcBef>
                <a:spcPts val="400"/>
              </a:spcBef>
              <a:spcAft>
                <a:spcPts val="0"/>
              </a:spcAft>
              <a:buClr>
                <a:schemeClr val="dk1"/>
              </a:buClr>
              <a:buSzPts val="1800"/>
              <a:buChar char="•"/>
              <a:defRPr/>
            </a:lvl9pPr>
          </a:lstStyle>
          <a:p/>
        </p:txBody>
      </p:sp>
      <p:pic>
        <p:nvPicPr>
          <p:cNvPr id="423" name="Google Shape;423;p83"/>
          <p:cNvPicPr preferRelativeResize="0"/>
          <p:nvPr/>
        </p:nvPicPr>
        <p:blipFill rotWithShape="1">
          <a:blip r:embed="rId2">
            <a:alphaModFix/>
          </a:blip>
          <a:srcRect b="0" l="0" r="0" t="0"/>
          <a:stretch/>
        </p:blipFill>
        <p:spPr>
          <a:xfrm>
            <a:off x="7919917" y="4840370"/>
            <a:ext cx="1050357" cy="178561"/>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ustom Layout">
  <p:cSld name="1_Custom Layout">
    <p:bg>
      <p:bgPr>
        <a:solidFill>
          <a:schemeClr val="dk1"/>
        </a:solidFill>
      </p:bgPr>
    </p:bg>
    <p:spTree>
      <p:nvGrpSpPr>
        <p:cNvPr id="424" name="Shape 424"/>
        <p:cNvGrpSpPr/>
        <p:nvPr/>
      </p:nvGrpSpPr>
      <p:grpSpPr>
        <a:xfrm>
          <a:off x="0" y="0"/>
          <a:ext cx="0" cy="0"/>
          <a:chOff x="0" y="0"/>
          <a:chExt cx="0" cy="0"/>
        </a:xfrm>
      </p:grpSpPr>
      <p:sp>
        <p:nvSpPr>
          <p:cNvPr id="425" name="Google Shape;425;p84"/>
          <p:cNvSpPr txBox="1"/>
          <p:nvPr>
            <p:ph type="title"/>
          </p:nvPr>
        </p:nvSpPr>
        <p:spPr>
          <a:xfrm>
            <a:off x="254760" y="206375"/>
            <a:ext cx="8560500" cy="857400"/>
          </a:xfrm>
          <a:prstGeom prst="rect">
            <a:avLst/>
          </a:prstGeom>
          <a:noFill/>
          <a:ln>
            <a:noFill/>
          </a:ln>
        </p:spPr>
        <p:txBody>
          <a:bodyPr anchorCtr="0" anchor="t" bIns="45700" lIns="91425" spcFirstLastPara="1" rIns="91425" wrap="square" tIns="45700">
            <a:noAutofit/>
          </a:bodyPr>
          <a:lstStyle>
            <a:lvl1pPr lvl="0" rtl="0" algn="l">
              <a:spcBef>
                <a:spcPts val="0"/>
              </a:spcBef>
              <a:spcAft>
                <a:spcPts val="0"/>
              </a:spcAft>
              <a:buSzPts val="1400"/>
              <a:buNone/>
              <a:defRPr b="0" i="0">
                <a:solidFill>
                  <a:schemeClr val="lt1"/>
                </a:solidFill>
                <a:latin typeface="Source Sans Pro"/>
                <a:ea typeface="Source Sans Pro"/>
                <a:cs typeface="Source Sans Pro"/>
                <a:sym typeface="Source Sans Pro"/>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pic>
        <p:nvPicPr>
          <p:cNvPr id="426" name="Google Shape;426;p84"/>
          <p:cNvPicPr preferRelativeResize="0"/>
          <p:nvPr/>
        </p:nvPicPr>
        <p:blipFill rotWithShape="1">
          <a:blip r:embed="rId2">
            <a:alphaModFix/>
          </a:blip>
          <a:srcRect b="0" l="0" r="0" t="0"/>
          <a:stretch/>
        </p:blipFill>
        <p:spPr>
          <a:xfrm>
            <a:off x="7919917" y="4840370"/>
            <a:ext cx="1050357" cy="178561"/>
          </a:xfrm>
          <a:prstGeom prst="rect">
            <a:avLst/>
          </a:prstGeom>
          <a:noFill/>
          <a:ln>
            <a:noFill/>
          </a:ln>
        </p:spPr>
      </p:pic>
      <p:pic>
        <p:nvPicPr>
          <p:cNvPr id="427" name="Google Shape;427;p84"/>
          <p:cNvPicPr preferRelativeResize="0"/>
          <p:nvPr/>
        </p:nvPicPr>
        <p:blipFill rotWithShape="1">
          <a:blip r:embed="rId3">
            <a:alphaModFix/>
          </a:blip>
          <a:srcRect b="0" l="0" r="0" t="0"/>
          <a:stretch/>
        </p:blipFill>
        <p:spPr>
          <a:xfrm>
            <a:off x="1209675" y="1200150"/>
            <a:ext cx="7172400" cy="3394200"/>
          </a:xfrm>
          <a:prstGeom prst="rect">
            <a:avLst/>
          </a:prstGeom>
          <a:noFill/>
          <a:ln>
            <a:noFill/>
          </a:ln>
        </p:spPr>
      </p:pic>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Custom Layout">
  <p:cSld name="2_Custom Layout">
    <p:spTree>
      <p:nvGrpSpPr>
        <p:cNvPr id="428" name="Shape 428"/>
        <p:cNvGrpSpPr/>
        <p:nvPr/>
      </p:nvGrpSpPr>
      <p:grpSpPr>
        <a:xfrm>
          <a:off x="0" y="0"/>
          <a:ext cx="0" cy="0"/>
          <a:chOff x="0" y="0"/>
          <a:chExt cx="0" cy="0"/>
        </a:xfrm>
      </p:grpSpPr>
      <p:sp>
        <p:nvSpPr>
          <p:cNvPr id="429" name="Google Shape;429;p85"/>
          <p:cNvSpPr txBox="1"/>
          <p:nvPr/>
        </p:nvSpPr>
        <p:spPr>
          <a:xfrm>
            <a:off x="254760" y="206375"/>
            <a:ext cx="8560500" cy="8574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 sz="4000" u="none" cap="none" strike="noStrike">
                <a:solidFill>
                  <a:schemeClr val="lt1"/>
                </a:solidFill>
                <a:latin typeface="Source Sans Pro"/>
                <a:ea typeface="Source Sans Pro"/>
                <a:cs typeface="Source Sans Pro"/>
                <a:sym typeface="Source Sans Pro"/>
              </a:rPr>
              <a:t>Here are some icons to use - scalable</a:t>
            </a:r>
            <a:endParaRPr sz="1400"/>
          </a:p>
        </p:txBody>
      </p:sp>
      <p:pic>
        <p:nvPicPr>
          <p:cNvPr id="430" name="Google Shape;430;p85"/>
          <p:cNvPicPr preferRelativeResize="0"/>
          <p:nvPr/>
        </p:nvPicPr>
        <p:blipFill rotWithShape="1">
          <a:blip r:embed="rId2">
            <a:alphaModFix/>
          </a:blip>
          <a:srcRect b="0" l="0" r="0" t="0"/>
          <a:stretch/>
        </p:blipFill>
        <p:spPr>
          <a:xfrm flipH="1">
            <a:off x="335184" y="1668073"/>
            <a:ext cx="408008" cy="408008"/>
          </a:xfrm>
          <a:prstGeom prst="rect">
            <a:avLst/>
          </a:prstGeom>
          <a:noFill/>
          <a:ln>
            <a:noFill/>
          </a:ln>
        </p:spPr>
      </p:pic>
      <p:pic>
        <p:nvPicPr>
          <p:cNvPr id="431" name="Google Shape;431;p85"/>
          <p:cNvPicPr preferRelativeResize="0"/>
          <p:nvPr/>
        </p:nvPicPr>
        <p:blipFill rotWithShape="1">
          <a:blip r:embed="rId3">
            <a:alphaModFix/>
          </a:blip>
          <a:srcRect b="0" l="0" r="0" t="0"/>
          <a:stretch/>
        </p:blipFill>
        <p:spPr>
          <a:xfrm flipH="1">
            <a:off x="784491" y="1668073"/>
            <a:ext cx="408008" cy="408008"/>
          </a:xfrm>
          <a:prstGeom prst="rect">
            <a:avLst/>
          </a:prstGeom>
          <a:noFill/>
          <a:ln>
            <a:noFill/>
          </a:ln>
        </p:spPr>
      </p:pic>
      <p:pic>
        <p:nvPicPr>
          <p:cNvPr id="432" name="Google Shape;432;p85"/>
          <p:cNvPicPr preferRelativeResize="0"/>
          <p:nvPr/>
        </p:nvPicPr>
        <p:blipFill rotWithShape="1">
          <a:blip r:embed="rId4">
            <a:alphaModFix/>
          </a:blip>
          <a:srcRect b="0" l="0" r="0" t="0"/>
          <a:stretch/>
        </p:blipFill>
        <p:spPr>
          <a:xfrm flipH="1">
            <a:off x="1233798" y="1668073"/>
            <a:ext cx="408008" cy="408008"/>
          </a:xfrm>
          <a:prstGeom prst="rect">
            <a:avLst/>
          </a:prstGeom>
          <a:noFill/>
          <a:ln>
            <a:noFill/>
          </a:ln>
        </p:spPr>
      </p:pic>
      <p:pic>
        <p:nvPicPr>
          <p:cNvPr id="433" name="Google Shape;433;p85"/>
          <p:cNvPicPr preferRelativeResize="0"/>
          <p:nvPr/>
        </p:nvPicPr>
        <p:blipFill rotWithShape="1">
          <a:blip r:embed="rId5">
            <a:alphaModFix/>
          </a:blip>
          <a:srcRect b="0" l="0" r="0" t="0"/>
          <a:stretch/>
        </p:blipFill>
        <p:spPr>
          <a:xfrm flipH="1">
            <a:off x="1683104" y="1668073"/>
            <a:ext cx="408008" cy="408008"/>
          </a:xfrm>
          <a:prstGeom prst="rect">
            <a:avLst/>
          </a:prstGeom>
          <a:noFill/>
          <a:ln>
            <a:noFill/>
          </a:ln>
        </p:spPr>
      </p:pic>
      <p:pic>
        <p:nvPicPr>
          <p:cNvPr id="434" name="Google Shape;434;p85"/>
          <p:cNvPicPr preferRelativeResize="0"/>
          <p:nvPr/>
        </p:nvPicPr>
        <p:blipFill rotWithShape="1">
          <a:blip r:embed="rId6">
            <a:alphaModFix/>
          </a:blip>
          <a:srcRect b="0" l="0" r="0" t="0"/>
          <a:stretch/>
        </p:blipFill>
        <p:spPr>
          <a:xfrm flipH="1">
            <a:off x="2132411" y="1668073"/>
            <a:ext cx="408008" cy="408008"/>
          </a:xfrm>
          <a:prstGeom prst="rect">
            <a:avLst/>
          </a:prstGeom>
          <a:noFill/>
          <a:ln>
            <a:noFill/>
          </a:ln>
        </p:spPr>
      </p:pic>
      <p:pic>
        <p:nvPicPr>
          <p:cNvPr id="435" name="Google Shape;435;p85"/>
          <p:cNvPicPr preferRelativeResize="0"/>
          <p:nvPr/>
        </p:nvPicPr>
        <p:blipFill rotWithShape="1">
          <a:blip r:embed="rId7">
            <a:alphaModFix/>
          </a:blip>
          <a:srcRect b="0" l="0" r="0" t="0"/>
          <a:stretch/>
        </p:blipFill>
        <p:spPr>
          <a:xfrm flipH="1">
            <a:off x="2581718" y="1668073"/>
            <a:ext cx="408008" cy="408008"/>
          </a:xfrm>
          <a:prstGeom prst="rect">
            <a:avLst/>
          </a:prstGeom>
          <a:noFill/>
          <a:ln>
            <a:noFill/>
          </a:ln>
        </p:spPr>
      </p:pic>
      <p:pic>
        <p:nvPicPr>
          <p:cNvPr id="436" name="Google Shape;436;p85"/>
          <p:cNvPicPr preferRelativeResize="0"/>
          <p:nvPr/>
        </p:nvPicPr>
        <p:blipFill rotWithShape="1">
          <a:blip r:embed="rId8">
            <a:alphaModFix/>
          </a:blip>
          <a:srcRect b="0" l="0" r="0" t="0"/>
          <a:stretch/>
        </p:blipFill>
        <p:spPr>
          <a:xfrm flipH="1">
            <a:off x="3031025" y="1668073"/>
            <a:ext cx="408008" cy="408008"/>
          </a:xfrm>
          <a:prstGeom prst="rect">
            <a:avLst/>
          </a:prstGeom>
          <a:noFill/>
          <a:ln>
            <a:noFill/>
          </a:ln>
        </p:spPr>
      </p:pic>
      <p:pic>
        <p:nvPicPr>
          <p:cNvPr id="437" name="Google Shape;437;p85"/>
          <p:cNvPicPr preferRelativeResize="0"/>
          <p:nvPr/>
        </p:nvPicPr>
        <p:blipFill rotWithShape="1">
          <a:blip r:embed="rId9">
            <a:alphaModFix/>
          </a:blip>
          <a:srcRect b="0" l="0" r="0" t="0"/>
          <a:stretch/>
        </p:blipFill>
        <p:spPr>
          <a:xfrm flipH="1">
            <a:off x="3480332" y="1668073"/>
            <a:ext cx="408007" cy="408008"/>
          </a:xfrm>
          <a:prstGeom prst="rect">
            <a:avLst/>
          </a:prstGeom>
          <a:noFill/>
          <a:ln>
            <a:noFill/>
          </a:ln>
        </p:spPr>
      </p:pic>
      <p:pic>
        <p:nvPicPr>
          <p:cNvPr id="438" name="Google Shape;438;p85"/>
          <p:cNvPicPr preferRelativeResize="0"/>
          <p:nvPr/>
        </p:nvPicPr>
        <p:blipFill rotWithShape="1">
          <a:blip r:embed="rId10">
            <a:alphaModFix/>
          </a:blip>
          <a:srcRect b="0" l="0" r="0" t="0"/>
          <a:stretch/>
        </p:blipFill>
        <p:spPr>
          <a:xfrm flipH="1">
            <a:off x="3929639" y="1668073"/>
            <a:ext cx="408007" cy="408008"/>
          </a:xfrm>
          <a:prstGeom prst="rect">
            <a:avLst/>
          </a:prstGeom>
          <a:noFill/>
          <a:ln>
            <a:noFill/>
          </a:ln>
        </p:spPr>
      </p:pic>
      <p:pic>
        <p:nvPicPr>
          <p:cNvPr id="439" name="Google Shape;439;p85"/>
          <p:cNvPicPr preferRelativeResize="0"/>
          <p:nvPr/>
        </p:nvPicPr>
        <p:blipFill rotWithShape="1">
          <a:blip r:embed="rId11">
            <a:alphaModFix/>
          </a:blip>
          <a:srcRect b="0" l="0" r="0" t="0"/>
          <a:stretch/>
        </p:blipFill>
        <p:spPr>
          <a:xfrm flipH="1">
            <a:off x="4378946" y="1668073"/>
            <a:ext cx="408007" cy="408008"/>
          </a:xfrm>
          <a:prstGeom prst="rect">
            <a:avLst/>
          </a:prstGeom>
          <a:noFill/>
          <a:ln>
            <a:noFill/>
          </a:ln>
        </p:spPr>
      </p:pic>
      <p:pic>
        <p:nvPicPr>
          <p:cNvPr id="440" name="Google Shape;440;p85"/>
          <p:cNvPicPr preferRelativeResize="0"/>
          <p:nvPr/>
        </p:nvPicPr>
        <p:blipFill rotWithShape="1">
          <a:blip r:embed="rId12">
            <a:alphaModFix/>
          </a:blip>
          <a:srcRect b="0" l="0" r="0" t="0"/>
          <a:stretch/>
        </p:blipFill>
        <p:spPr>
          <a:xfrm flipH="1">
            <a:off x="4828253" y="1668073"/>
            <a:ext cx="408007" cy="408008"/>
          </a:xfrm>
          <a:prstGeom prst="rect">
            <a:avLst/>
          </a:prstGeom>
          <a:noFill/>
          <a:ln>
            <a:noFill/>
          </a:ln>
        </p:spPr>
      </p:pic>
      <p:pic>
        <p:nvPicPr>
          <p:cNvPr id="441" name="Google Shape;441;p85"/>
          <p:cNvPicPr preferRelativeResize="0"/>
          <p:nvPr/>
        </p:nvPicPr>
        <p:blipFill rotWithShape="1">
          <a:blip r:embed="rId13">
            <a:alphaModFix/>
          </a:blip>
          <a:srcRect b="0" l="0" r="0" t="0"/>
          <a:stretch/>
        </p:blipFill>
        <p:spPr>
          <a:xfrm flipH="1">
            <a:off x="5277560" y="1668073"/>
            <a:ext cx="408007" cy="408008"/>
          </a:xfrm>
          <a:prstGeom prst="rect">
            <a:avLst/>
          </a:prstGeom>
          <a:noFill/>
          <a:ln>
            <a:noFill/>
          </a:ln>
        </p:spPr>
      </p:pic>
      <p:pic>
        <p:nvPicPr>
          <p:cNvPr id="442" name="Google Shape;442;p85"/>
          <p:cNvPicPr preferRelativeResize="0"/>
          <p:nvPr/>
        </p:nvPicPr>
        <p:blipFill rotWithShape="1">
          <a:blip r:embed="rId14">
            <a:alphaModFix/>
          </a:blip>
          <a:srcRect b="0" l="0" r="0" t="0"/>
          <a:stretch/>
        </p:blipFill>
        <p:spPr>
          <a:xfrm flipH="1">
            <a:off x="5726868" y="1668073"/>
            <a:ext cx="408007" cy="408008"/>
          </a:xfrm>
          <a:prstGeom prst="rect">
            <a:avLst/>
          </a:prstGeom>
          <a:noFill/>
          <a:ln>
            <a:noFill/>
          </a:ln>
        </p:spPr>
      </p:pic>
      <p:pic>
        <p:nvPicPr>
          <p:cNvPr id="443" name="Google Shape;443;p85"/>
          <p:cNvPicPr preferRelativeResize="0"/>
          <p:nvPr/>
        </p:nvPicPr>
        <p:blipFill rotWithShape="1">
          <a:blip r:embed="rId15">
            <a:alphaModFix/>
          </a:blip>
          <a:srcRect b="0" l="0" r="0" t="0"/>
          <a:stretch/>
        </p:blipFill>
        <p:spPr>
          <a:xfrm flipH="1">
            <a:off x="6176175" y="1668073"/>
            <a:ext cx="408007" cy="408008"/>
          </a:xfrm>
          <a:prstGeom prst="rect">
            <a:avLst/>
          </a:prstGeom>
          <a:noFill/>
          <a:ln>
            <a:noFill/>
          </a:ln>
        </p:spPr>
      </p:pic>
      <p:pic>
        <p:nvPicPr>
          <p:cNvPr id="444" name="Google Shape;444;p85"/>
          <p:cNvPicPr preferRelativeResize="0"/>
          <p:nvPr/>
        </p:nvPicPr>
        <p:blipFill rotWithShape="1">
          <a:blip r:embed="rId16">
            <a:alphaModFix/>
          </a:blip>
          <a:srcRect b="0" l="0" r="0" t="0"/>
          <a:stretch/>
        </p:blipFill>
        <p:spPr>
          <a:xfrm flipH="1">
            <a:off x="6625482" y="1668073"/>
            <a:ext cx="408007" cy="408008"/>
          </a:xfrm>
          <a:prstGeom prst="rect">
            <a:avLst/>
          </a:prstGeom>
          <a:noFill/>
          <a:ln>
            <a:noFill/>
          </a:ln>
        </p:spPr>
      </p:pic>
      <p:pic>
        <p:nvPicPr>
          <p:cNvPr id="445" name="Google Shape;445;p85"/>
          <p:cNvPicPr preferRelativeResize="0"/>
          <p:nvPr/>
        </p:nvPicPr>
        <p:blipFill rotWithShape="1">
          <a:blip r:embed="rId17">
            <a:alphaModFix/>
          </a:blip>
          <a:srcRect b="0" l="0" r="0" t="0"/>
          <a:stretch/>
        </p:blipFill>
        <p:spPr>
          <a:xfrm flipH="1">
            <a:off x="7074789" y="1668073"/>
            <a:ext cx="408007" cy="408008"/>
          </a:xfrm>
          <a:prstGeom prst="rect">
            <a:avLst/>
          </a:prstGeom>
          <a:noFill/>
          <a:ln>
            <a:noFill/>
          </a:ln>
        </p:spPr>
      </p:pic>
      <p:pic>
        <p:nvPicPr>
          <p:cNvPr id="446" name="Google Shape;446;p85"/>
          <p:cNvPicPr preferRelativeResize="0"/>
          <p:nvPr/>
        </p:nvPicPr>
        <p:blipFill rotWithShape="1">
          <a:blip r:embed="rId18">
            <a:alphaModFix/>
          </a:blip>
          <a:srcRect b="0" l="0" r="0" t="0"/>
          <a:stretch/>
        </p:blipFill>
        <p:spPr>
          <a:xfrm flipH="1">
            <a:off x="7524096" y="1668073"/>
            <a:ext cx="408007" cy="408008"/>
          </a:xfrm>
          <a:prstGeom prst="rect">
            <a:avLst/>
          </a:prstGeom>
          <a:noFill/>
          <a:ln>
            <a:noFill/>
          </a:ln>
        </p:spPr>
      </p:pic>
      <p:pic>
        <p:nvPicPr>
          <p:cNvPr id="447" name="Google Shape;447;p85"/>
          <p:cNvPicPr preferRelativeResize="0"/>
          <p:nvPr/>
        </p:nvPicPr>
        <p:blipFill rotWithShape="1">
          <a:blip r:embed="rId19">
            <a:alphaModFix/>
          </a:blip>
          <a:srcRect b="0" l="0" r="0" t="0"/>
          <a:stretch/>
        </p:blipFill>
        <p:spPr>
          <a:xfrm flipH="1">
            <a:off x="7973403" y="1668073"/>
            <a:ext cx="408007" cy="408008"/>
          </a:xfrm>
          <a:prstGeom prst="rect">
            <a:avLst/>
          </a:prstGeom>
          <a:noFill/>
          <a:ln>
            <a:noFill/>
          </a:ln>
        </p:spPr>
      </p:pic>
      <p:pic>
        <p:nvPicPr>
          <p:cNvPr id="448" name="Google Shape;448;p85"/>
          <p:cNvPicPr preferRelativeResize="0"/>
          <p:nvPr/>
        </p:nvPicPr>
        <p:blipFill rotWithShape="1">
          <a:blip r:embed="rId20">
            <a:alphaModFix/>
          </a:blip>
          <a:srcRect b="0" l="0" r="0" t="0"/>
          <a:stretch/>
        </p:blipFill>
        <p:spPr>
          <a:xfrm flipH="1">
            <a:off x="8422710" y="1668073"/>
            <a:ext cx="408007" cy="408008"/>
          </a:xfrm>
          <a:prstGeom prst="rect">
            <a:avLst/>
          </a:prstGeom>
          <a:noFill/>
          <a:ln>
            <a:noFill/>
          </a:ln>
        </p:spPr>
      </p:pic>
      <p:sp>
        <p:nvSpPr>
          <p:cNvPr id="449" name="Google Shape;449;p85"/>
          <p:cNvSpPr txBox="1"/>
          <p:nvPr/>
        </p:nvSpPr>
        <p:spPr>
          <a:xfrm>
            <a:off x="272588" y="1357756"/>
            <a:ext cx="1248900" cy="375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SzPts val="1100"/>
              <a:buFont typeface="Arial"/>
              <a:buNone/>
            </a:pPr>
            <a:r>
              <a:rPr b="0" i="0" lang="en" sz="1200" u="none" cap="none" strike="noStrike">
                <a:solidFill>
                  <a:schemeClr val="lt1"/>
                </a:solidFill>
                <a:latin typeface="Source Sans Pro"/>
                <a:ea typeface="Source Sans Pro"/>
                <a:cs typeface="Source Sans Pro"/>
                <a:sym typeface="Source Sans Pro"/>
              </a:rPr>
              <a:t>DB Benefits</a:t>
            </a:r>
            <a:endParaRPr sz="1400"/>
          </a:p>
        </p:txBody>
      </p:sp>
      <p:pic>
        <p:nvPicPr>
          <p:cNvPr id="450" name="Google Shape;450;p85"/>
          <p:cNvPicPr preferRelativeResize="0"/>
          <p:nvPr/>
        </p:nvPicPr>
        <p:blipFill rotWithShape="1">
          <a:blip r:embed="rId21">
            <a:alphaModFix/>
          </a:blip>
          <a:srcRect b="0" l="0" r="0" t="0"/>
          <a:stretch/>
        </p:blipFill>
        <p:spPr>
          <a:xfrm>
            <a:off x="310139" y="2579571"/>
            <a:ext cx="470040" cy="470040"/>
          </a:xfrm>
          <a:prstGeom prst="rect">
            <a:avLst/>
          </a:prstGeom>
          <a:noFill/>
          <a:ln>
            <a:noFill/>
          </a:ln>
        </p:spPr>
      </p:pic>
      <p:pic>
        <p:nvPicPr>
          <p:cNvPr id="451" name="Google Shape;451;p85"/>
          <p:cNvPicPr preferRelativeResize="0"/>
          <p:nvPr/>
        </p:nvPicPr>
        <p:blipFill rotWithShape="1">
          <a:blip r:embed="rId22">
            <a:alphaModFix/>
          </a:blip>
          <a:srcRect b="0" l="0" r="0" t="0"/>
          <a:stretch/>
        </p:blipFill>
        <p:spPr>
          <a:xfrm>
            <a:off x="851161" y="2579571"/>
            <a:ext cx="470040" cy="470040"/>
          </a:xfrm>
          <a:prstGeom prst="rect">
            <a:avLst/>
          </a:prstGeom>
          <a:noFill/>
          <a:ln>
            <a:noFill/>
          </a:ln>
        </p:spPr>
      </p:pic>
      <p:pic>
        <p:nvPicPr>
          <p:cNvPr id="452" name="Google Shape;452;p85"/>
          <p:cNvPicPr preferRelativeResize="0"/>
          <p:nvPr/>
        </p:nvPicPr>
        <p:blipFill rotWithShape="1">
          <a:blip r:embed="rId23">
            <a:alphaModFix/>
          </a:blip>
          <a:srcRect b="0" l="0" r="0" t="0"/>
          <a:stretch/>
        </p:blipFill>
        <p:spPr>
          <a:xfrm>
            <a:off x="1392183" y="2579571"/>
            <a:ext cx="470040" cy="470040"/>
          </a:xfrm>
          <a:prstGeom prst="rect">
            <a:avLst/>
          </a:prstGeom>
          <a:noFill/>
          <a:ln>
            <a:noFill/>
          </a:ln>
        </p:spPr>
      </p:pic>
      <p:pic>
        <p:nvPicPr>
          <p:cNvPr id="453" name="Google Shape;453;p85"/>
          <p:cNvPicPr preferRelativeResize="0"/>
          <p:nvPr/>
        </p:nvPicPr>
        <p:blipFill rotWithShape="1">
          <a:blip r:embed="rId24">
            <a:alphaModFix/>
          </a:blip>
          <a:srcRect b="0" l="0" r="0" t="0"/>
          <a:stretch/>
        </p:blipFill>
        <p:spPr>
          <a:xfrm>
            <a:off x="1933205" y="2579571"/>
            <a:ext cx="470040" cy="470040"/>
          </a:xfrm>
          <a:prstGeom prst="rect">
            <a:avLst/>
          </a:prstGeom>
          <a:noFill/>
          <a:ln>
            <a:noFill/>
          </a:ln>
        </p:spPr>
      </p:pic>
      <p:pic>
        <p:nvPicPr>
          <p:cNvPr id="454" name="Google Shape;454;p85"/>
          <p:cNvPicPr preferRelativeResize="0"/>
          <p:nvPr/>
        </p:nvPicPr>
        <p:blipFill rotWithShape="1">
          <a:blip r:embed="rId25">
            <a:alphaModFix/>
          </a:blip>
          <a:srcRect b="0" l="0" r="0" t="0"/>
          <a:stretch/>
        </p:blipFill>
        <p:spPr>
          <a:xfrm>
            <a:off x="2474227" y="2579571"/>
            <a:ext cx="470040" cy="470040"/>
          </a:xfrm>
          <a:prstGeom prst="rect">
            <a:avLst/>
          </a:prstGeom>
          <a:noFill/>
          <a:ln>
            <a:noFill/>
          </a:ln>
        </p:spPr>
      </p:pic>
      <p:pic>
        <p:nvPicPr>
          <p:cNvPr id="455" name="Google Shape;455;p85"/>
          <p:cNvPicPr preferRelativeResize="0"/>
          <p:nvPr/>
        </p:nvPicPr>
        <p:blipFill rotWithShape="1">
          <a:blip r:embed="rId26">
            <a:alphaModFix/>
          </a:blip>
          <a:srcRect b="0" l="0" r="0" t="0"/>
          <a:stretch/>
        </p:blipFill>
        <p:spPr>
          <a:xfrm>
            <a:off x="3015249" y="2579571"/>
            <a:ext cx="470040" cy="470040"/>
          </a:xfrm>
          <a:prstGeom prst="rect">
            <a:avLst/>
          </a:prstGeom>
          <a:noFill/>
          <a:ln>
            <a:noFill/>
          </a:ln>
        </p:spPr>
      </p:pic>
      <p:pic>
        <p:nvPicPr>
          <p:cNvPr id="456" name="Google Shape;456;p85"/>
          <p:cNvPicPr preferRelativeResize="0"/>
          <p:nvPr/>
        </p:nvPicPr>
        <p:blipFill rotWithShape="1">
          <a:blip r:embed="rId27">
            <a:alphaModFix/>
          </a:blip>
          <a:srcRect b="0" l="0" r="0" t="0"/>
          <a:stretch/>
        </p:blipFill>
        <p:spPr>
          <a:xfrm>
            <a:off x="3556271" y="2579571"/>
            <a:ext cx="470040" cy="470040"/>
          </a:xfrm>
          <a:prstGeom prst="rect">
            <a:avLst/>
          </a:prstGeom>
          <a:noFill/>
          <a:ln>
            <a:noFill/>
          </a:ln>
        </p:spPr>
      </p:pic>
      <p:pic>
        <p:nvPicPr>
          <p:cNvPr id="457" name="Google Shape;457;p85"/>
          <p:cNvPicPr preferRelativeResize="0"/>
          <p:nvPr/>
        </p:nvPicPr>
        <p:blipFill rotWithShape="1">
          <a:blip r:embed="rId28">
            <a:alphaModFix/>
          </a:blip>
          <a:srcRect b="0" l="0" r="0" t="0"/>
          <a:stretch/>
        </p:blipFill>
        <p:spPr>
          <a:xfrm>
            <a:off x="4097293" y="2579571"/>
            <a:ext cx="470040" cy="470040"/>
          </a:xfrm>
          <a:prstGeom prst="rect">
            <a:avLst/>
          </a:prstGeom>
          <a:noFill/>
          <a:ln>
            <a:noFill/>
          </a:ln>
        </p:spPr>
      </p:pic>
      <p:pic>
        <p:nvPicPr>
          <p:cNvPr id="458" name="Google Shape;458;p85"/>
          <p:cNvPicPr preferRelativeResize="0"/>
          <p:nvPr/>
        </p:nvPicPr>
        <p:blipFill rotWithShape="1">
          <a:blip r:embed="rId29">
            <a:alphaModFix/>
          </a:blip>
          <a:srcRect b="0" l="0" r="0" t="0"/>
          <a:stretch/>
        </p:blipFill>
        <p:spPr>
          <a:xfrm>
            <a:off x="4638315" y="2579571"/>
            <a:ext cx="470040" cy="470040"/>
          </a:xfrm>
          <a:prstGeom prst="rect">
            <a:avLst/>
          </a:prstGeom>
          <a:noFill/>
          <a:ln>
            <a:noFill/>
          </a:ln>
        </p:spPr>
      </p:pic>
      <p:pic>
        <p:nvPicPr>
          <p:cNvPr id="459" name="Google Shape;459;p85"/>
          <p:cNvPicPr preferRelativeResize="0"/>
          <p:nvPr/>
        </p:nvPicPr>
        <p:blipFill rotWithShape="1">
          <a:blip r:embed="rId30">
            <a:alphaModFix/>
          </a:blip>
          <a:srcRect b="0" l="0" r="0" t="0"/>
          <a:stretch/>
        </p:blipFill>
        <p:spPr>
          <a:xfrm>
            <a:off x="5179337" y="2579571"/>
            <a:ext cx="470040" cy="470040"/>
          </a:xfrm>
          <a:prstGeom prst="rect">
            <a:avLst/>
          </a:prstGeom>
          <a:noFill/>
          <a:ln>
            <a:noFill/>
          </a:ln>
        </p:spPr>
      </p:pic>
      <p:pic>
        <p:nvPicPr>
          <p:cNvPr id="460" name="Google Shape;460;p85"/>
          <p:cNvPicPr preferRelativeResize="0"/>
          <p:nvPr/>
        </p:nvPicPr>
        <p:blipFill rotWithShape="1">
          <a:blip r:embed="rId31">
            <a:alphaModFix/>
          </a:blip>
          <a:srcRect b="0" l="0" r="0" t="0"/>
          <a:stretch/>
        </p:blipFill>
        <p:spPr>
          <a:xfrm>
            <a:off x="5720359" y="2579571"/>
            <a:ext cx="470040" cy="470040"/>
          </a:xfrm>
          <a:prstGeom prst="rect">
            <a:avLst/>
          </a:prstGeom>
          <a:noFill/>
          <a:ln>
            <a:noFill/>
          </a:ln>
        </p:spPr>
      </p:pic>
      <p:pic>
        <p:nvPicPr>
          <p:cNvPr id="461" name="Google Shape;461;p85"/>
          <p:cNvPicPr preferRelativeResize="0"/>
          <p:nvPr/>
        </p:nvPicPr>
        <p:blipFill rotWithShape="1">
          <a:blip r:embed="rId32">
            <a:alphaModFix/>
          </a:blip>
          <a:srcRect b="0" l="0" r="0" t="0"/>
          <a:stretch/>
        </p:blipFill>
        <p:spPr>
          <a:xfrm>
            <a:off x="6261381" y="2579571"/>
            <a:ext cx="470040" cy="470040"/>
          </a:xfrm>
          <a:prstGeom prst="rect">
            <a:avLst/>
          </a:prstGeom>
          <a:noFill/>
          <a:ln>
            <a:noFill/>
          </a:ln>
        </p:spPr>
      </p:pic>
      <p:pic>
        <p:nvPicPr>
          <p:cNvPr id="462" name="Google Shape;462;p85"/>
          <p:cNvPicPr preferRelativeResize="0"/>
          <p:nvPr/>
        </p:nvPicPr>
        <p:blipFill rotWithShape="1">
          <a:blip r:embed="rId33">
            <a:alphaModFix/>
          </a:blip>
          <a:srcRect b="0" l="0" r="0" t="0"/>
          <a:stretch/>
        </p:blipFill>
        <p:spPr>
          <a:xfrm>
            <a:off x="6802403" y="2579571"/>
            <a:ext cx="470040" cy="470040"/>
          </a:xfrm>
          <a:prstGeom prst="rect">
            <a:avLst/>
          </a:prstGeom>
          <a:noFill/>
          <a:ln>
            <a:noFill/>
          </a:ln>
        </p:spPr>
      </p:pic>
      <p:pic>
        <p:nvPicPr>
          <p:cNvPr id="463" name="Google Shape;463;p85"/>
          <p:cNvPicPr preferRelativeResize="0"/>
          <p:nvPr/>
        </p:nvPicPr>
        <p:blipFill rotWithShape="1">
          <a:blip r:embed="rId34">
            <a:alphaModFix/>
          </a:blip>
          <a:srcRect b="0" l="0" r="0" t="0"/>
          <a:stretch/>
        </p:blipFill>
        <p:spPr>
          <a:xfrm>
            <a:off x="7343425" y="2579571"/>
            <a:ext cx="470040" cy="470040"/>
          </a:xfrm>
          <a:prstGeom prst="rect">
            <a:avLst/>
          </a:prstGeom>
          <a:noFill/>
          <a:ln>
            <a:noFill/>
          </a:ln>
        </p:spPr>
      </p:pic>
      <p:pic>
        <p:nvPicPr>
          <p:cNvPr id="464" name="Google Shape;464;p85"/>
          <p:cNvPicPr preferRelativeResize="0"/>
          <p:nvPr/>
        </p:nvPicPr>
        <p:blipFill rotWithShape="1">
          <a:blip r:embed="rId35">
            <a:alphaModFix/>
          </a:blip>
          <a:srcRect b="0" l="0" r="0" t="0"/>
          <a:stretch/>
        </p:blipFill>
        <p:spPr>
          <a:xfrm>
            <a:off x="7884447" y="2579571"/>
            <a:ext cx="470040" cy="470040"/>
          </a:xfrm>
          <a:prstGeom prst="rect">
            <a:avLst/>
          </a:prstGeom>
          <a:noFill/>
          <a:ln>
            <a:noFill/>
          </a:ln>
        </p:spPr>
      </p:pic>
      <p:pic>
        <p:nvPicPr>
          <p:cNvPr id="465" name="Google Shape;465;p85"/>
          <p:cNvPicPr preferRelativeResize="0"/>
          <p:nvPr/>
        </p:nvPicPr>
        <p:blipFill rotWithShape="1">
          <a:blip r:embed="rId36">
            <a:alphaModFix/>
          </a:blip>
          <a:srcRect b="0" l="0" r="0" t="0"/>
          <a:stretch/>
        </p:blipFill>
        <p:spPr>
          <a:xfrm>
            <a:off x="8425471" y="2579571"/>
            <a:ext cx="470040" cy="470040"/>
          </a:xfrm>
          <a:prstGeom prst="rect">
            <a:avLst/>
          </a:prstGeom>
          <a:noFill/>
          <a:ln>
            <a:noFill/>
          </a:ln>
        </p:spPr>
      </p:pic>
      <p:sp>
        <p:nvSpPr>
          <p:cNvPr id="466" name="Google Shape;466;p85"/>
          <p:cNvSpPr txBox="1"/>
          <p:nvPr/>
        </p:nvSpPr>
        <p:spPr>
          <a:xfrm>
            <a:off x="254760" y="2269253"/>
            <a:ext cx="1248900" cy="375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SzPts val="1100"/>
              <a:buFont typeface="Arial"/>
              <a:buNone/>
            </a:pPr>
            <a:r>
              <a:rPr b="0" i="0" lang="en" sz="1200" u="none" cap="none" strike="noStrike">
                <a:solidFill>
                  <a:schemeClr val="lt1"/>
                </a:solidFill>
                <a:latin typeface="Source Sans Pro"/>
                <a:ea typeface="Source Sans Pro"/>
                <a:cs typeface="Source Sans Pro"/>
                <a:sym typeface="Source Sans Pro"/>
              </a:rPr>
              <a:t>DB Features</a:t>
            </a:r>
            <a:endParaRPr b="0" i="0" sz="1200" u="none" cap="none" strike="noStrike">
              <a:solidFill>
                <a:schemeClr val="lt1"/>
              </a:solidFill>
              <a:latin typeface="Source Sans Pro"/>
              <a:ea typeface="Source Sans Pro"/>
              <a:cs typeface="Source Sans Pro"/>
              <a:sym typeface="Source Sans Pro"/>
            </a:endParaRPr>
          </a:p>
        </p:txBody>
      </p:sp>
      <p:pic>
        <p:nvPicPr>
          <p:cNvPr id="467" name="Google Shape;467;p85"/>
          <p:cNvPicPr preferRelativeResize="0"/>
          <p:nvPr/>
        </p:nvPicPr>
        <p:blipFill rotWithShape="1">
          <a:blip r:embed="rId37">
            <a:alphaModFix/>
          </a:blip>
          <a:srcRect b="0" l="0" r="0" t="0"/>
          <a:stretch/>
        </p:blipFill>
        <p:spPr>
          <a:xfrm>
            <a:off x="319452" y="3553111"/>
            <a:ext cx="505907" cy="505907"/>
          </a:xfrm>
          <a:prstGeom prst="rect">
            <a:avLst/>
          </a:prstGeom>
          <a:noFill/>
          <a:ln>
            <a:noFill/>
          </a:ln>
        </p:spPr>
      </p:pic>
      <p:pic>
        <p:nvPicPr>
          <p:cNvPr id="468" name="Google Shape;468;p85"/>
          <p:cNvPicPr preferRelativeResize="0"/>
          <p:nvPr/>
        </p:nvPicPr>
        <p:blipFill rotWithShape="1">
          <a:blip r:embed="rId38">
            <a:alphaModFix/>
          </a:blip>
          <a:srcRect b="0" l="0" r="0" t="0"/>
          <a:stretch/>
        </p:blipFill>
        <p:spPr>
          <a:xfrm>
            <a:off x="799398" y="3553111"/>
            <a:ext cx="505907" cy="505907"/>
          </a:xfrm>
          <a:prstGeom prst="rect">
            <a:avLst/>
          </a:prstGeom>
          <a:noFill/>
          <a:ln>
            <a:noFill/>
          </a:ln>
        </p:spPr>
      </p:pic>
      <p:pic>
        <p:nvPicPr>
          <p:cNvPr id="469" name="Google Shape;469;p85"/>
          <p:cNvPicPr preferRelativeResize="0"/>
          <p:nvPr/>
        </p:nvPicPr>
        <p:blipFill rotWithShape="1">
          <a:blip r:embed="rId39">
            <a:alphaModFix/>
          </a:blip>
          <a:srcRect b="0" l="0" r="0" t="0"/>
          <a:stretch/>
        </p:blipFill>
        <p:spPr>
          <a:xfrm>
            <a:off x="1279344" y="3553111"/>
            <a:ext cx="505908" cy="505907"/>
          </a:xfrm>
          <a:prstGeom prst="rect">
            <a:avLst/>
          </a:prstGeom>
          <a:noFill/>
          <a:ln>
            <a:noFill/>
          </a:ln>
        </p:spPr>
      </p:pic>
      <p:pic>
        <p:nvPicPr>
          <p:cNvPr id="470" name="Google Shape;470;p85"/>
          <p:cNvPicPr preferRelativeResize="0"/>
          <p:nvPr/>
        </p:nvPicPr>
        <p:blipFill rotWithShape="1">
          <a:blip r:embed="rId40">
            <a:alphaModFix/>
          </a:blip>
          <a:srcRect b="0" l="0" r="0" t="0"/>
          <a:stretch/>
        </p:blipFill>
        <p:spPr>
          <a:xfrm>
            <a:off x="1759290" y="3553111"/>
            <a:ext cx="505908" cy="505907"/>
          </a:xfrm>
          <a:prstGeom prst="rect">
            <a:avLst/>
          </a:prstGeom>
          <a:noFill/>
          <a:ln>
            <a:noFill/>
          </a:ln>
        </p:spPr>
      </p:pic>
      <p:pic>
        <p:nvPicPr>
          <p:cNvPr id="471" name="Google Shape;471;p85"/>
          <p:cNvPicPr preferRelativeResize="0"/>
          <p:nvPr/>
        </p:nvPicPr>
        <p:blipFill rotWithShape="1">
          <a:blip r:embed="rId41">
            <a:alphaModFix/>
          </a:blip>
          <a:srcRect b="0" l="0" r="0" t="0"/>
          <a:stretch/>
        </p:blipFill>
        <p:spPr>
          <a:xfrm>
            <a:off x="2239236" y="3553111"/>
            <a:ext cx="505908" cy="505907"/>
          </a:xfrm>
          <a:prstGeom prst="rect">
            <a:avLst/>
          </a:prstGeom>
          <a:noFill/>
          <a:ln>
            <a:noFill/>
          </a:ln>
        </p:spPr>
      </p:pic>
      <p:pic>
        <p:nvPicPr>
          <p:cNvPr id="472" name="Google Shape;472;p85"/>
          <p:cNvPicPr preferRelativeResize="0"/>
          <p:nvPr/>
        </p:nvPicPr>
        <p:blipFill rotWithShape="1">
          <a:blip r:embed="rId42">
            <a:alphaModFix/>
          </a:blip>
          <a:srcRect b="0" l="0" r="0" t="0"/>
          <a:stretch/>
        </p:blipFill>
        <p:spPr>
          <a:xfrm>
            <a:off x="2719182" y="3553111"/>
            <a:ext cx="505908" cy="505907"/>
          </a:xfrm>
          <a:prstGeom prst="rect">
            <a:avLst/>
          </a:prstGeom>
          <a:noFill/>
          <a:ln>
            <a:noFill/>
          </a:ln>
        </p:spPr>
      </p:pic>
      <p:pic>
        <p:nvPicPr>
          <p:cNvPr id="473" name="Google Shape;473;p85"/>
          <p:cNvPicPr preferRelativeResize="0"/>
          <p:nvPr/>
        </p:nvPicPr>
        <p:blipFill rotWithShape="1">
          <a:blip r:embed="rId43">
            <a:alphaModFix/>
          </a:blip>
          <a:srcRect b="0" l="0" r="0" t="0"/>
          <a:stretch/>
        </p:blipFill>
        <p:spPr>
          <a:xfrm>
            <a:off x="3199128" y="3553111"/>
            <a:ext cx="505908" cy="505907"/>
          </a:xfrm>
          <a:prstGeom prst="rect">
            <a:avLst/>
          </a:prstGeom>
          <a:noFill/>
          <a:ln>
            <a:noFill/>
          </a:ln>
        </p:spPr>
      </p:pic>
      <p:pic>
        <p:nvPicPr>
          <p:cNvPr id="474" name="Google Shape;474;p85"/>
          <p:cNvPicPr preferRelativeResize="0"/>
          <p:nvPr/>
        </p:nvPicPr>
        <p:blipFill rotWithShape="1">
          <a:blip r:embed="rId44">
            <a:alphaModFix/>
          </a:blip>
          <a:srcRect b="0" l="0" r="0" t="0"/>
          <a:stretch/>
        </p:blipFill>
        <p:spPr>
          <a:xfrm>
            <a:off x="3679074" y="3553111"/>
            <a:ext cx="505907" cy="505907"/>
          </a:xfrm>
          <a:prstGeom prst="rect">
            <a:avLst/>
          </a:prstGeom>
          <a:noFill/>
          <a:ln>
            <a:noFill/>
          </a:ln>
        </p:spPr>
      </p:pic>
      <p:pic>
        <p:nvPicPr>
          <p:cNvPr id="475" name="Google Shape;475;p85"/>
          <p:cNvPicPr preferRelativeResize="0"/>
          <p:nvPr/>
        </p:nvPicPr>
        <p:blipFill rotWithShape="1">
          <a:blip r:embed="rId45">
            <a:alphaModFix/>
          </a:blip>
          <a:srcRect b="0" l="0" r="0" t="0"/>
          <a:stretch/>
        </p:blipFill>
        <p:spPr>
          <a:xfrm>
            <a:off x="4159020" y="3553111"/>
            <a:ext cx="505907" cy="505907"/>
          </a:xfrm>
          <a:prstGeom prst="rect">
            <a:avLst/>
          </a:prstGeom>
          <a:noFill/>
          <a:ln>
            <a:noFill/>
          </a:ln>
        </p:spPr>
      </p:pic>
      <p:pic>
        <p:nvPicPr>
          <p:cNvPr id="476" name="Google Shape;476;p85"/>
          <p:cNvPicPr preferRelativeResize="0"/>
          <p:nvPr/>
        </p:nvPicPr>
        <p:blipFill rotWithShape="1">
          <a:blip r:embed="rId46">
            <a:alphaModFix/>
          </a:blip>
          <a:srcRect b="0" l="0" r="0" t="0"/>
          <a:stretch/>
        </p:blipFill>
        <p:spPr>
          <a:xfrm>
            <a:off x="4638966" y="3553111"/>
            <a:ext cx="505907" cy="505907"/>
          </a:xfrm>
          <a:prstGeom prst="rect">
            <a:avLst/>
          </a:prstGeom>
          <a:noFill/>
          <a:ln>
            <a:noFill/>
          </a:ln>
        </p:spPr>
      </p:pic>
      <p:pic>
        <p:nvPicPr>
          <p:cNvPr id="477" name="Google Shape;477;p85"/>
          <p:cNvPicPr preferRelativeResize="0"/>
          <p:nvPr/>
        </p:nvPicPr>
        <p:blipFill rotWithShape="1">
          <a:blip r:embed="rId47">
            <a:alphaModFix/>
          </a:blip>
          <a:srcRect b="0" l="0" r="0" t="0"/>
          <a:stretch/>
        </p:blipFill>
        <p:spPr>
          <a:xfrm>
            <a:off x="5118912" y="3553111"/>
            <a:ext cx="505907" cy="505907"/>
          </a:xfrm>
          <a:prstGeom prst="rect">
            <a:avLst/>
          </a:prstGeom>
          <a:noFill/>
          <a:ln>
            <a:noFill/>
          </a:ln>
        </p:spPr>
      </p:pic>
      <p:pic>
        <p:nvPicPr>
          <p:cNvPr id="478" name="Google Shape;478;p85"/>
          <p:cNvPicPr preferRelativeResize="0"/>
          <p:nvPr/>
        </p:nvPicPr>
        <p:blipFill rotWithShape="1">
          <a:blip r:embed="rId48">
            <a:alphaModFix/>
          </a:blip>
          <a:srcRect b="0" l="0" r="0" t="0"/>
          <a:stretch/>
        </p:blipFill>
        <p:spPr>
          <a:xfrm>
            <a:off x="5598858" y="3553111"/>
            <a:ext cx="505907" cy="505907"/>
          </a:xfrm>
          <a:prstGeom prst="rect">
            <a:avLst/>
          </a:prstGeom>
          <a:noFill/>
          <a:ln>
            <a:noFill/>
          </a:ln>
        </p:spPr>
      </p:pic>
      <p:pic>
        <p:nvPicPr>
          <p:cNvPr id="479" name="Google Shape;479;p85"/>
          <p:cNvPicPr preferRelativeResize="0"/>
          <p:nvPr/>
        </p:nvPicPr>
        <p:blipFill rotWithShape="1">
          <a:blip r:embed="rId49">
            <a:alphaModFix/>
          </a:blip>
          <a:srcRect b="0" l="0" r="0" t="0"/>
          <a:stretch/>
        </p:blipFill>
        <p:spPr>
          <a:xfrm>
            <a:off x="6078804" y="3553111"/>
            <a:ext cx="505908" cy="505907"/>
          </a:xfrm>
          <a:prstGeom prst="rect">
            <a:avLst/>
          </a:prstGeom>
          <a:noFill/>
          <a:ln>
            <a:noFill/>
          </a:ln>
        </p:spPr>
      </p:pic>
      <p:pic>
        <p:nvPicPr>
          <p:cNvPr id="480" name="Google Shape;480;p85"/>
          <p:cNvPicPr preferRelativeResize="0"/>
          <p:nvPr/>
        </p:nvPicPr>
        <p:blipFill rotWithShape="1">
          <a:blip r:embed="rId50">
            <a:alphaModFix/>
          </a:blip>
          <a:srcRect b="0" l="0" r="0" t="0"/>
          <a:stretch/>
        </p:blipFill>
        <p:spPr>
          <a:xfrm>
            <a:off x="6558750" y="3553111"/>
            <a:ext cx="505907" cy="505907"/>
          </a:xfrm>
          <a:prstGeom prst="rect">
            <a:avLst/>
          </a:prstGeom>
          <a:noFill/>
          <a:ln>
            <a:noFill/>
          </a:ln>
        </p:spPr>
      </p:pic>
      <p:pic>
        <p:nvPicPr>
          <p:cNvPr id="481" name="Google Shape;481;p85"/>
          <p:cNvPicPr preferRelativeResize="0"/>
          <p:nvPr/>
        </p:nvPicPr>
        <p:blipFill rotWithShape="1">
          <a:blip r:embed="rId51">
            <a:alphaModFix/>
          </a:blip>
          <a:srcRect b="0" l="0" r="0" t="0"/>
          <a:stretch/>
        </p:blipFill>
        <p:spPr>
          <a:xfrm>
            <a:off x="7038696" y="3553111"/>
            <a:ext cx="505907" cy="505907"/>
          </a:xfrm>
          <a:prstGeom prst="rect">
            <a:avLst/>
          </a:prstGeom>
          <a:noFill/>
          <a:ln>
            <a:noFill/>
          </a:ln>
        </p:spPr>
      </p:pic>
      <p:pic>
        <p:nvPicPr>
          <p:cNvPr id="482" name="Google Shape;482;p85"/>
          <p:cNvPicPr preferRelativeResize="0"/>
          <p:nvPr/>
        </p:nvPicPr>
        <p:blipFill rotWithShape="1">
          <a:blip r:embed="rId52">
            <a:alphaModFix/>
          </a:blip>
          <a:srcRect b="0" l="0" r="0" t="0"/>
          <a:stretch/>
        </p:blipFill>
        <p:spPr>
          <a:xfrm>
            <a:off x="7518642" y="3553111"/>
            <a:ext cx="505907" cy="505907"/>
          </a:xfrm>
          <a:prstGeom prst="rect">
            <a:avLst/>
          </a:prstGeom>
          <a:noFill/>
          <a:ln>
            <a:noFill/>
          </a:ln>
        </p:spPr>
      </p:pic>
      <p:pic>
        <p:nvPicPr>
          <p:cNvPr id="483" name="Google Shape;483;p85"/>
          <p:cNvPicPr preferRelativeResize="0"/>
          <p:nvPr/>
        </p:nvPicPr>
        <p:blipFill rotWithShape="1">
          <a:blip r:embed="rId53">
            <a:alphaModFix/>
          </a:blip>
          <a:srcRect b="0" l="0" r="0" t="0"/>
          <a:stretch/>
        </p:blipFill>
        <p:spPr>
          <a:xfrm>
            <a:off x="7998588" y="3553111"/>
            <a:ext cx="505907" cy="505907"/>
          </a:xfrm>
          <a:prstGeom prst="rect">
            <a:avLst/>
          </a:prstGeom>
          <a:noFill/>
          <a:ln>
            <a:noFill/>
          </a:ln>
        </p:spPr>
      </p:pic>
      <p:pic>
        <p:nvPicPr>
          <p:cNvPr id="484" name="Google Shape;484;p85"/>
          <p:cNvPicPr preferRelativeResize="0"/>
          <p:nvPr/>
        </p:nvPicPr>
        <p:blipFill rotWithShape="1">
          <a:blip r:embed="rId54">
            <a:alphaModFix/>
          </a:blip>
          <a:srcRect b="0" l="0" r="0" t="0"/>
          <a:stretch/>
        </p:blipFill>
        <p:spPr>
          <a:xfrm>
            <a:off x="8478542" y="3553111"/>
            <a:ext cx="505907" cy="505907"/>
          </a:xfrm>
          <a:prstGeom prst="rect">
            <a:avLst/>
          </a:prstGeom>
          <a:noFill/>
          <a:ln>
            <a:noFill/>
          </a:ln>
        </p:spPr>
      </p:pic>
      <p:pic>
        <p:nvPicPr>
          <p:cNvPr id="485" name="Google Shape;485;p85"/>
          <p:cNvPicPr preferRelativeResize="0"/>
          <p:nvPr/>
        </p:nvPicPr>
        <p:blipFill rotWithShape="1">
          <a:blip r:embed="rId55">
            <a:alphaModFix/>
          </a:blip>
          <a:srcRect b="0" l="0" r="0" t="0"/>
          <a:stretch/>
        </p:blipFill>
        <p:spPr>
          <a:xfrm>
            <a:off x="6273883" y="4138790"/>
            <a:ext cx="500838" cy="500838"/>
          </a:xfrm>
          <a:prstGeom prst="rect">
            <a:avLst/>
          </a:prstGeom>
          <a:noFill/>
          <a:ln>
            <a:noFill/>
          </a:ln>
        </p:spPr>
      </p:pic>
      <p:pic>
        <p:nvPicPr>
          <p:cNvPr id="486" name="Google Shape;486;p85"/>
          <p:cNvPicPr preferRelativeResize="0"/>
          <p:nvPr/>
        </p:nvPicPr>
        <p:blipFill rotWithShape="1">
          <a:blip r:embed="rId56">
            <a:alphaModFix/>
          </a:blip>
          <a:srcRect b="0" l="0" r="0" t="0"/>
          <a:stretch/>
        </p:blipFill>
        <p:spPr>
          <a:xfrm>
            <a:off x="6885782" y="4138790"/>
            <a:ext cx="500838" cy="500838"/>
          </a:xfrm>
          <a:prstGeom prst="rect">
            <a:avLst/>
          </a:prstGeom>
          <a:noFill/>
          <a:ln>
            <a:noFill/>
          </a:ln>
        </p:spPr>
      </p:pic>
      <p:pic>
        <p:nvPicPr>
          <p:cNvPr id="487" name="Google Shape;487;p85"/>
          <p:cNvPicPr preferRelativeResize="0"/>
          <p:nvPr/>
        </p:nvPicPr>
        <p:blipFill rotWithShape="1">
          <a:blip r:embed="rId57">
            <a:alphaModFix/>
          </a:blip>
          <a:srcRect b="0" l="0" r="0" t="0"/>
          <a:stretch/>
        </p:blipFill>
        <p:spPr>
          <a:xfrm>
            <a:off x="7497679" y="4138790"/>
            <a:ext cx="500838" cy="500838"/>
          </a:xfrm>
          <a:prstGeom prst="rect">
            <a:avLst/>
          </a:prstGeom>
          <a:noFill/>
          <a:ln>
            <a:noFill/>
          </a:ln>
        </p:spPr>
      </p:pic>
      <p:pic>
        <p:nvPicPr>
          <p:cNvPr id="488" name="Google Shape;488;p85"/>
          <p:cNvPicPr preferRelativeResize="0"/>
          <p:nvPr/>
        </p:nvPicPr>
        <p:blipFill rotWithShape="1">
          <a:blip r:embed="rId58">
            <a:alphaModFix/>
          </a:blip>
          <a:srcRect b="0" l="0" r="0" t="0"/>
          <a:stretch/>
        </p:blipFill>
        <p:spPr>
          <a:xfrm>
            <a:off x="3939455" y="4152936"/>
            <a:ext cx="472550" cy="472550"/>
          </a:xfrm>
          <a:prstGeom prst="rect">
            <a:avLst/>
          </a:prstGeom>
          <a:noFill/>
          <a:ln>
            <a:noFill/>
          </a:ln>
        </p:spPr>
      </p:pic>
      <p:pic>
        <p:nvPicPr>
          <p:cNvPr id="489" name="Google Shape;489;p85"/>
          <p:cNvPicPr preferRelativeResize="0"/>
          <p:nvPr/>
        </p:nvPicPr>
        <p:blipFill rotWithShape="1">
          <a:blip r:embed="rId59">
            <a:alphaModFix/>
          </a:blip>
          <a:srcRect b="0" l="0" r="0" t="0"/>
          <a:stretch/>
        </p:blipFill>
        <p:spPr>
          <a:xfrm>
            <a:off x="4523062" y="4152936"/>
            <a:ext cx="472550" cy="472550"/>
          </a:xfrm>
          <a:prstGeom prst="rect">
            <a:avLst/>
          </a:prstGeom>
          <a:noFill/>
          <a:ln>
            <a:noFill/>
          </a:ln>
        </p:spPr>
      </p:pic>
      <p:pic>
        <p:nvPicPr>
          <p:cNvPr id="490" name="Google Shape;490;p85"/>
          <p:cNvPicPr preferRelativeResize="0"/>
          <p:nvPr/>
        </p:nvPicPr>
        <p:blipFill rotWithShape="1">
          <a:blip r:embed="rId60">
            <a:alphaModFix/>
          </a:blip>
          <a:srcRect b="0" l="0" r="0" t="0"/>
          <a:stretch/>
        </p:blipFill>
        <p:spPr>
          <a:xfrm>
            <a:off x="5106669" y="4152936"/>
            <a:ext cx="472550" cy="472550"/>
          </a:xfrm>
          <a:prstGeom prst="rect">
            <a:avLst/>
          </a:prstGeom>
          <a:noFill/>
          <a:ln>
            <a:noFill/>
          </a:ln>
        </p:spPr>
      </p:pic>
      <p:pic>
        <p:nvPicPr>
          <p:cNvPr id="491" name="Google Shape;491;p85"/>
          <p:cNvPicPr preferRelativeResize="0"/>
          <p:nvPr/>
        </p:nvPicPr>
        <p:blipFill rotWithShape="1">
          <a:blip r:embed="rId61">
            <a:alphaModFix/>
          </a:blip>
          <a:srcRect b="0" l="0" r="0" t="0"/>
          <a:stretch/>
        </p:blipFill>
        <p:spPr>
          <a:xfrm>
            <a:off x="5690276" y="4152936"/>
            <a:ext cx="472550" cy="472550"/>
          </a:xfrm>
          <a:prstGeom prst="rect">
            <a:avLst/>
          </a:prstGeom>
          <a:noFill/>
          <a:ln>
            <a:noFill/>
          </a:ln>
        </p:spPr>
      </p:pic>
      <p:pic>
        <p:nvPicPr>
          <p:cNvPr id="492" name="Google Shape;492;p85"/>
          <p:cNvPicPr preferRelativeResize="0"/>
          <p:nvPr/>
        </p:nvPicPr>
        <p:blipFill rotWithShape="1">
          <a:blip r:embed="rId62">
            <a:alphaModFix/>
          </a:blip>
          <a:srcRect b="0" l="0" r="0" t="0"/>
          <a:stretch/>
        </p:blipFill>
        <p:spPr>
          <a:xfrm>
            <a:off x="293050" y="4184282"/>
            <a:ext cx="409868" cy="409868"/>
          </a:xfrm>
          <a:prstGeom prst="rect">
            <a:avLst/>
          </a:prstGeom>
          <a:noFill/>
          <a:ln>
            <a:noFill/>
          </a:ln>
        </p:spPr>
      </p:pic>
      <p:pic>
        <p:nvPicPr>
          <p:cNvPr id="493" name="Google Shape;493;p85"/>
          <p:cNvPicPr preferRelativeResize="0"/>
          <p:nvPr/>
        </p:nvPicPr>
        <p:blipFill rotWithShape="1">
          <a:blip r:embed="rId63">
            <a:alphaModFix/>
          </a:blip>
          <a:srcRect b="0" l="0" r="0" t="0"/>
          <a:stretch/>
        </p:blipFill>
        <p:spPr>
          <a:xfrm>
            <a:off x="813965" y="4184282"/>
            <a:ext cx="409867" cy="409868"/>
          </a:xfrm>
          <a:prstGeom prst="rect">
            <a:avLst/>
          </a:prstGeom>
          <a:noFill/>
          <a:ln>
            <a:noFill/>
          </a:ln>
        </p:spPr>
      </p:pic>
      <p:pic>
        <p:nvPicPr>
          <p:cNvPr id="494" name="Google Shape;494;p85"/>
          <p:cNvPicPr preferRelativeResize="0"/>
          <p:nvPr/>
        </p:nvPicPr>
        <p:blipFill rotWithShape="1">
          <a:blip r:embed="rId64">
            <a:alphaModFix/>
          </a:blip>
          <a:srcRect b="0" l="0" r="0" t="0"/>
          <a:stretch/>
        </p:blipFill>
        <p:spPr>
          <a:xfrm>
            <a:off x="1334880" y="4184282"/>
            <a:ext cx="409867" cy="409868"/>
          </a:xfrm>
          <a:prstGeom prst="rect">
            <a:avLst/>
          </a:prstGeom>
          <a:noFill/>
          <a:ln>
            <a:noFill/>
          </a:ln>
        </p:spPr>
      </p:pic>
      <p:pic>
        <p:nvPicPr>
          <p:cNvPr id="495" name="Google Shape;495;p85"/>
          <p:cNvPicPr preferRelativeResize="0"/>
          <p:nvPr/>
        </p:nvPicPr>
        <p:blipFill rotWithShape="1">
          <a:blip r:embed="rId65">
            <a:alphaModFix/>
          </a:blip>
          <a:srcRect b="0" l="0" r="0" t="0"/>
          <a:stretch/>
        </p:blipFill>
        <p:spPr>
          <a:xfrm>
            <a:off x="1855795" y="4184282"/>
            <a:ext cx="409867" cy="409868"/>
          </a:xfrm>
          <a:prstGeom prst="rect">
            <a:avLst/>
          </a:prstGeom>
          <a:noFill/>
          <a:ln>
            <a:noFill/>
          </a:ln>
        </p:spPr>
      </p:pic>
      <p:pic>
        <p:nvPicPr>
          <p:cNvPr id="496" name="Google Shape;496;p85"/>
          <p:cNvPicPr preferRelativeResize="0"/>
          <p:nvPr/>
        </p:nvPicPr>
        <p:blipFill rotWithShape="1">
          <a:blip r:embed="rId66">
            <a:alphaModFix/>
          </a:blip>
          <a:srcRect b="0" l="0" r="0" t="0"/>
          <a:stretch/>
        </p:blipFill>
        <p:spPr>
          <a:xfrm>
            <a:off x="2376710" y="4184282"/>
            <a:ext cx="409867" cy="409868"/>
          </a:xfrm>
          <a:prstGeom prst="rect">
            <a:avLst/>
          </a:prstGeom>
          <a:noFill/>
          <a:ln>
            <a:noFill/>
          </a:ln>
        </p:spPr>
      </p:pic>
      <p:pic>
        <p:nvPicPr>
          <p:cNvPr id="497" name="Google Shape;497;p85"/>
          <p:cNvPicPr preferRelativeResize="0"/>
          <p:nvPr/>
        </p:nvPicPr>
        <p:blipFill rotWithShape="1">
          <a:blip r:embed="rId67">
            <a:alphaModFix/>
          </a:blip>
          <a:srcRect b="0" l="0" r="0" t="0"/>
          <a:stretch/>
        </p:blipFill>
        <p:spPr>
          <a:xfrm>
            <a:off x="2897625" y="4184282"/>
            <a:ext cx="409868" cy="409868"/>
          </a:xfrm>
          <a:prstGeom prst="rect">
            <a:avLst/>
          </a:prstGeom>
          <a:noFill/>
          <a:ln>
            <a:noFill/>
          </a:ln>
        </p:spPr>
      </p:pic>
      <p:pic>
        <p:nvPicPr>
          <p:cNvPr id="498" name="Google Shape;498;p85"/>
          <p:cNvPicPr preferRelativeResize="0"/>
          <p:nvPr/>
        </p:nvPicPr>
        <p:blipFill rotWithShape="1">
          <a:blip r:embed="rId68">
            <a:alphaModFix/>
          </a:blip>
          <a:srcRect b="0" l="0" r="0" t="0"/>
          <a:stretch/>
        </p:blipFill>
        <p:spPr>
          <a:xfrm>
            <a:off x="3418540" y="4184282"/>
            <a:ext cx="409868" cy="409868"/>
          </a:xfrm>
          <a:prstGeom prst="rect">
            <a:avLst/>
          </a:prstGeom>
          <a:noFill/>
          <a:ln>
            <a:noFill/>
          </a:ln>
        </p:spPr>
      </p:pic>
      <p:sp>
        <p:nvSpPr>
          <p:cNvPr id="499" name="Google Shape;499;p85"/>
          <p:cNvSpPr txBox="1"/>
          <p:nvPr/>
        </p:nvSpPr>
        <p:spPr>
          <a:xfrm>
            <a:off x="268994" y="3255350"/>
            <a:ext cx="2141700" cy="297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SzPts val="1100"/>
              <a:buFont typeface="Arial"/>
              <a:buNone/>
            </a:pPr>
            <a:r>
              <a:rPr b="0" i="0" lang="en" sz="1200" u="none" cap="none" strike="noStrike">
                <a:solidFill>
                  <a:schemeClr val="lt1"/>
                </a:solidFill>
                <a:latin typeface="Source Sans Pro"/>
                <a:ea typeface="Source Sans Pro"/>
                <a:cs typeface="Source Sans Pro"/>
                <a:sym typeface="Source Sans Pro"/>
              </a:rPr>
              <a:t>General / Data Science</a:t>
            </a:r>
            <a:endParaRPr b="0" i="0" sz="1200" u="none" cap="none" strike="noStrike">
              <a:solidFill>
                <a:schemeClr val="lt1"/>
              </a:solidFill>
              <a:latin typeface="Source Sans Pro"/>
              <a:ea typeface="Source Sans Pro"/>
              <a:cs typeface="Source Sans Pro"/>
              <a:sym typeface="Source Sans Pro"/>
            </a:endParaRPr>
          </a:p>
        </p:txBody>
      </p:sp>
      <p:sp>
        <p:nvSpPr>
          <p:cNvPr id="500" name="Google Shape;500;p85"/>
          <p:cNvSpPr txBox="1"/>
          <p:nvPr/>
        </p:nvSpPr>
        <p:spPr>
          <a:xfrm>
            <a:off x="268994" y="796323"/>
            <a:ext cx="8095800" cy="711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accent5"/>
              </a:buClr>
              <a:buSzPts val="1200"/>
              <a:buFont typeface="Arial"/>
              <a:buNone/>
            </a:pPr>
            <a:r>
              <a:rPr b="1" i="0" lang="en" sz="1400" u="none" cap="none" strike="noStrike">
                <a:solidFill>
                  <a:schemeClr val="accent5"/>
                </a:solidFill>
                <a:latin typeface="Source Sans Pro"/>
                <a:ea typeface="Source Sans Pro"/>
                <a:cs typeface="Source Sans Pro"/>
                <a:sym typeface="Source Sans Pro"/>
              </a:rPr>
              <a:t>Icons can be recolored within Powerpoint </a:t>
            </a:r>
            <a:r>
              <a:rPr b="1" i="0" lang="en" sz="1400" u="none" cap="none" strike="noStrike">
                <a:solidFill>
                  <a:schemeClr val="lt1"/>
                </a:solidFill>
                <a:latin typeface="Source Sans Pro"/>
                <a:ea typeface="Source Sans Pro"/>
                <a:cs typeface="Source Sans Pro"/>
                <a:sym typeface="Source Sans Pro"/>
              </a:rPr>
              <a:t>— see: format picture / picture color / recolor</a:t>
            </a:r>
            <a:endParaRPr sz="1400"/>
          </a:p>
          <a:p>
            <a:pPr indent="0" lvl="0" marL="0" marR="0" rtl="0" algn="l">
              <a:lnSpc>
                <a:spcPct val="100000"/>
              </a:lnSpc>
              <a:spcBef>
                <a:spcPts val="300"/>
              </a:spcBef>
              <a:spcAft>
                <a:spcPts val="0"/>
              </a:spcAft>
              <a:buClr>
                <a:schemeClr val="lt1"/>
              </a:buClr>
              <a:buSzPts val="1200"/>
              <a:buFont typeface="Arial"/>
              <a:buNone/>
            </a:pPr>
            <a:r>
              <a:rPr b="1" i="0" lang="en" sz="1400" u="none" cap="none" strike="noStrike">
                <a:solidFill>
                  <a:schemeClr val="lt1"/>
                </a:solidFill>
                <a:latin typeface="Source Sans Pro"/>
                <a:ea typeface="Source Sans Pro"/>
                <a:cs typeface="Source Sans Pro"/>
                <a:sym typeface="Source Sans Pro"/>
              </a:rPr>
              <a:t>Orange, Green, Black versions (no recoloration necessary) can be found in </a:t>
            </a:r>
            <a:r>
              <a:rPr b="1" i="0" lang="en" sz="1400" u="sng" cap="none" strike="noStrike">
                <a:solidFill>
                  <a:schemeClr val="lt1"/>
                </a:solidFill>
                <a:latin typeface="Source Sans Pro"/>
                <a:ea typeface="Source Sans Pro"/>
                <a:cs typeface="Source Sans Pro"/>
                <a:sym typeface="Source Sans Pro"/>
                <a:hlinkClick r:id="rId69">
                  <a:extLst>
                    <a:ext uri="{A12FA001-AC4F-418D-AE19-62706E023703}">
                      <ahyp:hlinkClr val="tx"/>
                    </a:ext>
                  </a:extLst>
                </a:hlinkClick>
              </a:rPr>
              <a:t>go/icons</a:t>
            </a:r>
            <a:endParaRPr b="1" i="0" sz="1400" u="none" cap="none" strike="noStrike">
              <a:solidFill>
                <a:schemeClr val="lt1"/>
              </a:solidFill>
              <a:latin typeface="Source Sans Pro"/>
              <a:ea typeface="Source Sans Pro"/>
              <a:cs typeface="Source Sans Pro"/>
              <a:sym typeface="Source Sans Pro"/>
            </a:endParaRPr>
          </a:p>
          <a:p>
            <a:pPr indent="0" lvl="0" marL="0" marR="0" rtl="0" algn="l">
              <a:lnSpc>
                <a:spcPct val="100000"/>
              </a:lnSpc>
              <a:spcBef>
                <a:spcPts val="200"/>
              </a:spcBef>
              <a:spcAft>
                <a:spcPts val="0"/>
              </a:spcAft>
              <a:buClr>
                <a:srgbClr val="3F3F3F"/>
              </a:buClr>
              <a:buSzPts val="1100"/>
              <a:buFont typeface="Arial"/>
              <a:buNone/>
            </a:pPr>
            <a:r>
              <a:t/>
            </a:r>
            <a:endParaRPr b="0" i="0" sz="1200" u="none" cap="none" strike="noStrike">
              <a:solidFill>
                <a:schemeClr val="lt1"/>
              </a:solidFill>
              <a:latin typeface="Source Sans Pro"/>
              <a:ea typeface="Source Sans Pro"/>
              <a:cs typeface="Source Sans Pro"/>
              <a:sym typeface="Source Sans Pro"/>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Custom Layout">
  <p:cSld name="3_Custom Layout">
    <p:spTree>
      <p:nvGrpSpPr>
        <p:cNvPr id="501" name="Shape 501"/>
        <p:cNvGrpSpPr/>
        <p:nvPr/>
      </p:nvGrpSpPr>
      <p:grpSpPr>
        <a:xfrm>
          <a:off x="0" y="0"/>
          <a:ext cx="0" cy="0"/>
          <a:chOff x="0" y="0"/>
          <a:chExt cx="0" cy="0"/>
        </a:xfrm>
      </p:grpSpPr>
      <p:sp>
        <p:nvSpPr>
          <p:cNvPr id="502" name="Google Shape;502;p86"/>
          <p:cNvSpPr txBox="1"/>
          <p:nvPr>
            <p:ph type="title"/>
          </p:nvPr>
        </p:nvSpPr>
        <p:spPr>
          <a:xfrm>
            <a:off x="254760" y="206375"/>
            <a:ext cx="8560500" cy="857400"/>
          </a:xfrm>
          <a:prstGeom prst="rect">
            <a:avLst/>
          </a:prstGeom>
          <a:noFill/>
          <a:ln>
            <a:noFill/>
          </a:ln>
        </p:spPr>
        <p:txBody>
          <a:bodyPr anchorCtr="0" anchor="t"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503" name="Google Shape;503;p86"/>
          <p:cNvSpPr txBox="1"/>
          <p:nvPr/>
        </p:nvSpPr>
        <p:spPr>
          <a:xfrm>
            <a:off x="276504" y="3189900"/>
            <a:ext cx="1248900" cy="375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SzPts val="1100"/>
              <a:buFont typeface="Arial"/>
              <a:buNone/>
            </a:pPr>
            <a:r>
              <a:rPr b="0" i="0" lang="en" sz="1200" u="none" cap="none" strike="noStrike">
                <a:solidFill>
                  <a:schemeClr val="lt1"/>
                </a:solidFill>
                <a:latin typeface="Source Sans Pro"/>
                <a:ea typeface="Source Sans Pro"/>
                <a:cs typeface="Source Sans Pro"/>
                <a:sym typeface="Source Sans Pro"/>
              </a:rPr>
              <a:t>Industries</a:t>
            </a:r>
            <a:endParaRPr b="0" i="0" sz="1200" u="none" cap="none" strike="noStrike">
              <a:solidFill>
                <a:schemeClr val="lt1"/>
              </a:solidFill>
              <a:latin typeface="Source Sans Pro"/>
              <a:ea typeface="Source Sans Pro"/>
              <a:cs typeface="Source Sans Pro"/>
              <a:sym typeface="Source Sans Pro"/>
            </a:endParaRPr>
          </a:p>
        </p:txBody>
      </p:sp>
      <p:pic>
        <p:nvPicPr>
          <p:cNvPr id="504" name="Google Shape;504;p86"/>
          <p:cNvPicPr preferRelativeResize="0"/>
          <p:nvPr/>
        </p:nvPicPr>
        <p:blipFill rotWithShape="1">
          <a:blip r:embed="rId2">
            <a:alphaModFix/>
          </a:blip>
          <a:srcRect b="0" l="0" r="0" t="0"/>
          <a:stretch/>
        </p:blipFill>
        <p:spPr>
          <a:xfrm>
            <a:off x="375473" y="3543523"/>
            <a:ext cx="499600" cy="499600"/>
          </a:xfrm>
          <a:prstGeom prst="rect">
            <a:avLst/>
          </a:prstGeom>
          <a:noFill/>
          <a:ln>
            <a:noFill/>
          </a:ln>
        </p:spPr>
      </p:pic>
      <p:pic>
        <p:nvPicPr>
          <p:cNvPr id="505" name="Google Shape;505;p86"/>
          <p:cNvPicPr preferRelativeResize="0"/>
          <p:nvPr/>
        </p:nvPicPr>
        <p:blipFill rotWithShape="1">
          <a:blip r:embed="rId3">
            <a:alphaModFix/>
          </a:blip>
          <a:srcRect b="0" l="0" r="0" t="0"/>
          <a:stretch/>
        </p:blipFill>
        <p:spPr>
          <a:xfrm>
            <a:off x="956342" y="3543523"/>
            <a:ext cx="499600" cy="499600"/>
          </a:xfrm>
          <a:prstGeom prst="rect">
            <a:avLst/>
          </a:prstGeom>
          <a:noFill/>
          <a:ln>
            <a:noFill/>
          </a:ln>
        </p:spPr>
      </p:pic>
      <p:pic>
        <p:nvPicPr>
          <p:cNvPr id="506" name="Google Shape;506;p86"/>
          <p:cNvPicPr preferRelativeResize="0"/>
          <p:nvPr/>
        </p:nvPicPr>
        <p:blipFill rotWithShape="1">
          <a:blip r:embed="rId4">
            <a:alphaModFix/>
          </a:blip>
          <a:srcRect b="0" l="0" r="0" t="0"/>
          <a:stretch/>
        </p:blipFill>
        <p:spPr>
          <a:xfrm>
            <a:off x="1537211" y="3543523"/>
            <a:ext cx="499600" cy="499600"/>
          </a:xfrm>
          <a:prstGeom prst="rect">
            <a:avLst/>
          </a:prstGeom>
          <a:noFill/>
          <a:ln>
            <a:noFill/>
          </a:ln>
        </p:spPr>
      </p:pic>
      <p:pic>
        <p:nvPicPr>
          <p:cNvPr id="507" name="Google Shape;507;p86"/>
          <p:cNvPicPr preferRelativeResize="0"/>
          <p:nvPr/>
        </p:nvPicPr>
        <p:blipFill rotWithShape="1">
          <a:blip r:embed="rId5">
            <a:alphaModFix/>
          </a:blip>
          <a:srcRect b="0" l="0" r="0" t="0"/>
          <a:stretch/>
        </p:blipFill>
        <p:spPr>
          <a:xfrm>
            <a:off x="2118080" y="3543523"/>
            <a:ext cx="499600" cy="499600"/>
          </a:xfrm>
          <a:prstGeom prst="rect">
            <a:avLst/>
          </a:prstGeom>
          <a:noFill/>
          <a:ln>
            <a:noFill/>
          </a:ln>
        </p:spPr>
      </p:pic>
      <p:pic>
        <p:nvPicPr>
          <p:cNvPr id="508" name="Google Shape;508;p86"/>
          <p:cNvPicPr preferRelativeResize="0"/>
          <p:nvPr/>
        </p:nvPicPr>
        <p:blipFill rotWithShape="1">
          <a:blip r:embed="rId6">
            <a:alphaModFix/>
          </a:blip>
          <a:srcRect b="0" l="0" r="0" t="0"/>
          <a:stretch/>
        </p:blipFill>
        <p:spPr>
          <a:xfrm>
            <a:off x="2698949" y="3543523"/>
            <a:ext cx="499600" cy="499600"/>
          </a:xfrm>
          <a:prstGeom prst="rect">
            <a:avLst/>
          </a:prstGeom>
          <a:noFill/>
          <a:ln>
            <a:noFill/>
          </a:ln>
        </p:spPr>
      </p:pic>
      <p:pic>
        <p:nvPicPr>
          <p:cNvPr id="509" name="Google Shape;509;p86"/>
          <p:cNvPicPr preferRelativeResize="0"/>
          <p:nvPr/>
        </p:nvPicPr>
        <p:blipFill rotWithShape="1">
          <a:blip r:embed="rId7">
            <a:alphaModFix/>
          </a:blip>
          <a:srcRect b="0" l="0" r="0" t="0"/>
          <a:stretch/>
        </p:blipFill>
        <p:spPr>
          <a:xfrm>
            <a:off x="3279818" y="3543523"/>
            <a:ext cx="499600" cy="499600"/>
          </a:xfrm>
          <a:prstGeom prst="rect">
            <a:avLst/>
          </a:prstGeom>
          <a:noFill/>
          <a:ln>
            <a:noFill/>
          </a:ln>
        </p:spPr>
      </p:pic>
      <p:pic>
        <p:nvPicPr>
          <p:cNvPr id="510" name="Google Shape;510;p86"/>
          <p:cNvPicPr preferRelativeResize="0"/>
          <p:nvPr/>
        </p:nvPicPr>
        <p:blipFill rotWithShape="1">
          <a:blip r:embed="rId8">
            <a:alphaModFix/>
          </a:blip>
          <a:srcRect b="0" l="0" r="0" t="0"/>
          <a:stretch/>
        </p:blipFill>
        <p:spPr>
          <a:xfrm>
            <a:off x="3860687" y="3543523"/>
            <a:ext cx="499600" cy="499600"/>
          </a:xfrm>
          <a:prstGeom prst="rect">
            <a:avLst/>
          </a:prstGeom>
          <a:noFill/>
          <a:ln>
            <a:noFill/>
          </a:ln>
        </p:spPr>
      </p:pic>
      <p:pic>
        <p:nvPicPr>
          <p:cNvPr id="511" name="Google Shape;511;p86"/>
          <p:cNvPicPr preferRelativeResize="0"/>
          <p:nvPr/>
        </p:nvPicPr>
        <p:blipFill rotWithShape="1">
          <a:blip r:embed="rId9">
            <a:alphaModFix/>
          </a:blip>
          <a:srcRect b="0" l="0" r="0" t="0"/>
          <a:stretch/>
        </p:blipFill>
        <p:spPr>
          <a:xfrm>
            <a:off x="4441556" y="3543523"/>
            <a:ext cx="499600" cy="499600"/>
          </a:xfrm>
          <a:prstGeom prst="rect">
            <a:avLst/>
          </a:prstGeom>
          <a:noFill/>
          <a:ln>
            <a:noFill/>
          </a:ln>
        </p:spPr>
      </p:pic>
      <p:pic>
        <p:nvPicPr>
          <p:cNvPr id="512" name="Google Shape;512;p86"/>
          <p:cNvPicPr preferRelativeResize="0"/>
          <p:nvPr/>
        </p:nvPicPr>
        <p:blipFill rotWithShape="1">
          <a:blip r:embed="rId10">
            <a:alphaModFix/>
          </a:blip>
          <a:srcRect b="0" l="0" r="0" t="0"/>
          <a:stretch/>
        </p:blipFill>
        <p:spPr>
          <a:xfrm>
            <a:off x="5022425" y="3543523"/>
            <a:ext cx="499600" cy="499600"/>
          </a:xfrm>
          <a:prstGeom prst="rect">
            <a:avLst/>
          </a:prstGeom>
          <a:noFill/>
          <a:ln>
            <a:noFill/>
          </a:ln>
        </p:spPr>
      </p:pic>
      <p:pic>
        <p:nvPicPr>
          <p:cNvPr id="513" name="Google Shape;513;p86"/>
          <p:cNvPicPr preferRelativeResize="0"/>
          <p:nvPr/>
        </p:nvPicPr>
        <p:blipFill rotWithShape="1">
          <a:blip r:embed="rId11">
            <a:alphaModFix/>
          </a:blip>
          <a:srcRect b="0" l="0" r="0" t="0"/>
          <a:stretch/>
        </p:blipFill>
        <p:spPr>
          <a:xfrm>
            <a:off x="5603294" y="3543523"/>
            <a:ext cx="499600" cy="499600"/>
          </a:xfrm>
          <a:prstGeom prst="rect">
            <a:avLst/>
          </a:prstGeom>
          <a:noFill/>
          <a:ln>
            <a:noFill/>
          </a:ln>
        </p:spPr>
      </p:pic>
      <p:pic>
        <p:nvPicPr>
          <p:cNvPr id="514" name="Google Shape;514;p86"/>
          <p:cNvPicPr preferRelativeResize="0"/>
          <p:nvPr/>
        </p:nvPicPr>
        <p:blipFill rotWithShape="1">
          <a:blip r:embed="rId12">
            <a:alphaModFix/>
          </a:blip>
          <a:srcRect b="0" l="0" r="0" t="0"/>
          <a:stretch/>
        </p:blipFill>
        <p:spPr>
          <a:xfrm>
            <a:off x="6184163" y="3543523"/>
            <a:ext cx="499600" cy="499600"/>
          </a:xfrm>
          <a:prstGeom prst="rect">
            <a:avLst/>
          </a:prstGeom>
          <a:noFill/>
          <a:ln>
            <a:noFill/>
          </a:ln>
        </p:spPr>
      </p:pic>
      <p:pic>
        <p:nvPicPr>
          <p:cNvPr id="515" name="Google Shape;515;p86"/>
          <p:cNvPicPr preferRelativeResize="0"/>
          <p:nvPr/>
        </p:nvPicPr>
        <p:blipFill rotWithShape="1">
          <a:blip r:embed="rId13">
            <a:alphaModFix/>
          </a:blip>
          <a:srcRect b="0" l="0" r="0" t="0"/>
          <a:stretch/>
        </p:blipFill>
        <p:spPr>
          <a:xfrm>
            <a:off x="6765032" y="3543523"/>
            <a:ext cx="499600" cy="499600"/>
          </a:xfrm>
          <a:prstGeom prst="rect">
            <a:avLst/>
          </a:prstGeom>
          <a:noFill/>
          <a:ln>
            <a:noFill/>
          </a:ln>
        </p:spPr>
      </p:pic>
      <p:pic>
        <p:nvPicPr>
          <p:cNvPr id="516" name="Google Shape;516;p86"/>
          <p:cNvPicPr preferRelativeResize="0"/>
          <p:nvPr/>
        </p:nvPicPr>
        <p:blipFill rotWithShape="1">
          <a:blip r:embed="rId14">
            <a:alphaModFix/>
          </a:blip>
          <a:srcRect b="0" l="0" r="0" t="0"/>
          <a:stretch/>
        </p:blipFill>
        <p:spPr>
          <a:xfrm>
            <a:off x="7345900" y="3543523"/>
            <a:ext cx="499600" cy="499600"/>
          </a:xfrm>
          <a:prstGeom prst="rect">
            <a:avLst/>
          </a:prstGeom>
          <a:noFill/>
          <a:ln>
            <a:noFill/>
          </a:ln>
        </p:spPr>
      </p:pic>
      <p:pic>
        <p:nvPicPr>
          <p:cNvPr id="517" name="Google Shape;517;p86"/>
          <p:cNvPicPr preferRelativeResize="0"/>
          <p:nvPr/>
        </p:nvPicPr>
        <p:blipFill rotWithShape="1">
          <a:blip r:embed="rId15">
            <a:alphaModFix/>
          </a:blip>
          <a:srcRect b="0" l="0" r="0" t="0"/>
          <a:stretch/>
        </p:blipFill>
        <p:spPr>
          <a:xfrm>
            <a:off x="365480" y="2490044"/>
            <a:ext cx="535405" cy="535405"/>
          </a:xfrm>
          <a:prstGeom prst="rect">
            <a:avLst/>
          </a:prstGeom>
          <a:noFill/>
          <a:ln>
            <a:noFill/>
          </a:ln>
        </p:spPr>
      </p:pic>
      <p:pic>
        <p:nvPicPr>
          <p:cNvPr id="518" name="Google Shape;518;p86"/>
          <p:cNvPicPr preferRelativeResize="0"/>
          <p:nvPr/>
        </p:nvPicPr>
        <p:blipFill rotWithShape="1">
          <a:blip r:embed="rId16">
            <a:alphaModFix/>
          </a:blip>
          <a:srcRect b="0" l="0" r="0" t="0"/>
          <a:stretch/>
        </p:blipFill>
        <p:spPr>
          <a:xfrm>
            <a:off x="983900" y="2490044"/>
            <a:ext cx="535405" cy="535405"/>
          </a:xfrm>
          <a:prstGeom prst="rect">
            <a:avLst/>
          </a:prstGeom>
          <a:noFill/>
          <a:ln>
            <a:noFill/>
          </a:ln>
        </p:spPr>
      </p:pic>
      <p:pic>
        <p:nvPicPr>
          <p:cNvPr id="519" name="Google Shape;519;p86"/>
          <p:cNvPicPr preferRelativeResize="0"/>
          <p:nvPr/>
        </p:nvPicPr>
        <p:blipFill rotWithShape="1">
          <a:blip r:embed="rId17">
            <a:alphaModFix/>
          </a:blip>
          <a:srcRect b="0" l="0" r="0" t="0"/>
          <a:stretch/>
        </p:blipFill>
        <p:spPr>
          <a:xfrm>
            <a:off x="1602320" y="2490044"/>
            <a:ext cx="535405" cy="535405"/>
          </a:xfrm>
          <a:prstGeom prst="rect">
            <a:avLst/>
          </a:prstGeom>
          <a:noFill/>
          <a:ln>
            <a:noFill/>
          </a:ln>
        </p:spPr>
      </p:pic>
      <p:pic>
        <p:nvPicPr>
          <p:cNvPr id="520" name="Google Shape;520;p86"/>
          <p:cNvPicPr preferRelativeResize="0"/>
          <p:nvPr/>
        </p:nvPicPr>
        <p:blipFill rotWithShape="1">
          <a:blip r:embed="rId18">
            <a:alphaModFix/>
          </a:blip>
          <a:srcRect b="0" l="0" r="0" t="0"/>
          <a:stretch/>
        </p:blipFill>
        <p:spPr>
          <a:xfrm>
            <a:off x="2220740" y="2490044"/>
            <a:ext cx="535405" cy="535405"/>
          </a:xfrm>
          <a:prstGeom prst="rect">
            <a:avLst/>
          </a:prstGeom>
          <a:noFill/>
          <a:ln>
            <a:noFill/>
          </a:ln>
        </p:spPr>
      </p:pic>
      <p:pic>
        <p:nvPicPr>
          <p:cNvPr id="521" name="Google Shape;521;p86"/>
          <p:cNvPicPr preferRelativeResize="0"/>
          <p:nvPr/>
        </p:nvPicPr>
        <p:blipFill rotWithShape="1">
          <a:blip r:embed="rId19">
            <a:alphaModFix/>
          </a:blip>
          <a:srcRect b="0" l="0" r="0" t="0"/>
          <a:stretch/>
        </p:blipFill>
        <p:spPr>
          <a:xfrm>
            <a:off x="2839160" y="2490044"/>
            <a:ext cx="535405" cy="535405"/>
          </a:xfrm>
          <a:prstGeom prst="rect">
            <a:avLst/>
          </a:prstGeom>
          <a:noFill/>
          <a:ln>
            <a:noFill/>
          </a:ln>
        </p:spPr>
      </p:pic>
      <p:pic>
        <p:nvPicPr>
          <p:cNvPr id="522" name="Google Shape;522;p86"/>
          <p:cNvPicPr preferRelativeResize="0"/>
          <p:nvPr/>
        </p:nvPicPr>
        <p:blipFill rotWithShape="1">
          <a:blip r:embed="rId20">
            <a:alphaModFix/>
          </a:blip>
          <a:srcRect b="0" l="0" r="0" t="0"/>
          <a:stretch/>
        </p:blipFill>
        <p:spPr>
          <a:xfrm>
            <a:off x="3457580" y="2490044"/>
            <a:ext cx="535405" cy="535405"/>
          </a:xfrm>
          <a:prstGeom prst="rect">
            <a:avLst/>
          </a:prstGeom>
          <a:noFill/>
          <a:ln>
            <a:noFill/>
          </a:ln>
        </p:spPr>
      </p:pic>
      <p:pic>
        <p:nvPicPr>
          <p:cNvPr id="523" name="Google Shape;523;p86"/>
          <p:cNvPicPr preferRelativeResize="0"/>
          <p:nvPr/>
        </p:nvPicPr>
        <p:blipFill rotWithShape="1">
          <a:blip r:embed="rId21">
            <a:alphaModFix/>
          </a:blip>
          <a:srcRect b="0" l="0" r="0" t="0"/>
          <a:stretch/>
        </p:blipFill>
        <p:spPr>
          <a:xfrm>
            <a:off x="4076000" y="2490044"/>
            <a:ext cx="535405" cy="535405"/>
          </a:xfrm>
          <a:prstGeom prst="rect">
            <a:avLst/>
          </a:prstGeom>
          <a:noFill/>
          <a:ln>
            <a:noFill/>
          </a:ln>
        </p:spPr>
      </p:pic>
      <p:pic>
        <p:nvPicPr>
          <p:cNvPr id="524" name="Google Shape;524;p86"/>
          <p:cNvPicPr preferRelativeResize="0"/>
          <p:nvPr/>
        </p:nvPicPr>
        <p:blipFill rotWithShape="1">
          <a:blip r:embed="rId22">
            <a:alphaModFix/>
          </a:blip>
          <a:srcRect b="0" l="0" r="0" t="0"/>
          <a:stretch/>
        </p:blipFill>
        <p:spPr>
          <a:xfrm>
            <a:off x="4694420" y="2490044"/>
            <a:ext cx="535405" cy="535405"/>
          </a:xfrm>
          <a:prstGeom prst="rect">
            <a:avLst/>
          </a:prstGeom>
          <a:noFill/>
          <a:ln>
            <a:noFill/>
          </a:ln>
        </p:spPr>
      </p:pic>
      <p:pic>
        <p:nvPicPr>
          <p:cNvPr id="525" name="Google Shape;525;p86"/>
          <p:cNvPicPr preferRelativeResize="0"/>
          <p:nvPr/>
        </p:nvPicPr>
        <p:blipFill rotWithShape="1">
          <a:blip r:embed="rId23">
            <a:alphaModFix/>
          </a:blip>
          <a:srcRect b="0" l="0" r="0" t="0"/>
          <a:stretch/>
        </p:blipFill>
        <p:spPr>
          <a:xfrm>
            <a:off x="5312840" y="2490044"/>
            <a:ext cx="535405" cy="535405"/>
          </a:xfrm>
          <a:prstGeom prst="rect">
            <a:avLst/>
          </a:prstGeom>
          <a:noFill/>
          <a:ln>
            <a:noFill/>
          </a:ln>
        </p:spPr>
      </p:pic>
      <p:pic>
        <p:nvPicPr>
          <p:cNvPr id="526" name="Google Shape;526;p86"/>
          <p:cNvPicPr preferRelativeResize="0"/>
          <p:nvPr/>
        </p:nvPicPr>
        <p:blipFill rotWithShape="1">
          <a:blip r:embed="rId24">
            <a:alphaModFix/>
          </a:blip>
          <a:srcRect b="0" l="0" r="0" t="0"/>
          <a:stretch/>
        </p:blipFill>
        <p:spPr>
          <a:xfrm>
            <a:off x="5931260" y="2490044"/>
            <a:ext cx="535405" cy="535405"/>
          </a:xfrm>
          <a:prstGeom prst="rect">
            <a:avLst/>
          </a:prstGeom>
          <a:noFill/>
          <a:ln>
            <a:noFill/>
          </a:ln>
        </p:spPr>
      </p:pic>
      <p:pic>
        <p:nvPicPr>
          <p:cNvPr id="527" name="Google Shape;527;p86"/>
          <p:cNvPicPr preferRelativeResize="0"/>
          <p:nvPr/>
        </p:nvPicPr>
        <p:blipFill rotWithShape="1">
          <a:blip r:embed="rId25">
            <a:alphaModFix/>
          </a:blip>
          <a:srcRect b="0" l="0" r="0" t="0"/>
          <a:stretch/>
        </p:blipFill>
        <p:spPr>
          <a:xfrm>
            <a:off x="6549680" y="2490044"/>
            <a:ext cx="535405" cy="535405"/>
          </a:xfrm>
          <a:prstGeom prst="rect">
            <a:avLst/>
          </a:prstGeom>
          <a:noFill/>
          <a:ln>
            <a:noFill/>
          </a:ln>
        </p:spPr>
      </p:pic>
      <p:pic>
        <p:nvPicPr>
          <p:cNvPr id="528" name="Google Shape;528;p86"/>
          <p:cNvPicPr preferRelativeResize="0"/>
          <p:nvPr/>
        </p:nvPicPr>
        <p:blipFill rotWithShape="1">
          <a:blip r:embed="rId26">
            <a:alphaModFix/>
          </a:blip>
          <a:srcRect b="0" l="0" r="0" t="0"/>
          <a:stretch/>
        </p:blipFill>
        <p:spPr>
          <a:xfrm>
            <a:off x="7168100" y="2490044"/>
            <a:ext cx="535405" cy="535405"/>
          </a:xfrm>
          <a:prstGeom prst="rect">
            <a:avLst/>
          </a:prstGeom>
          <a:noFill/>
          <a:ln>
            <a:noFill/>
          </a:ln>
        </p:spPr>
      </p:pic>
      <p:pic>
        <p:nvPicPr>
          <p:cNvPr id="529" name="Google Shape;529;p86"/>
          <p:cNvPicPr preferRelativeResize="0"/>
          <p:nvPr/>
        </p:nvPicPr>
        <p:blipFill rotWithShape="1">
          <a:blip r:embed="rId27">
            <a:alphaModFix/>
          </a:blip>
          <a:srcRect b="0" l="0" r="0" t="0"/>
          <a:stretch/>
        </p:blipFill>
        <p:spPr>
          <a:xfrm>
            <a:off x="7786520" y="2490044"/>
            <a:ext cx="535405" cy="535405"/>
          </a:xfrm>
          <a:prstGeom prst="rect">
            <a:avLst/>
          </a:prstGeom>
          <a:noFill/>
          <a:ln>
            <a:noFill/>
          </a:ln>
        </p:spPr>
      </p:pic>
      <p:pic>
        <p:nvPicPr>
          <p:cNvPr id="530" name="Google Shape;530;p86"/>
          <p:cNvPicPr preferRelativeResize="0"/>
          <p:nvPr/>
        </p:nvPicPr>
        <p:blipFill rotWithShape="1">
          <a:blip r:embed="rId28">
            <a:alphaModFix/>
          </a:blip>
          <a:srcRect b="0" l="0" r="0" t="0"/>
          <a:stretch/>
        </p:blipFill>
        <p:spPr>
          <a:xfrm>
            <a:off x="8404938" y="2490044"/>
            <a:ext cx="535405" cy="535405"/>
          </a:xfrm>
          <a:prstGeom prst="rect">
            <a:avLst/>
          </a:prstGeom>
          <a:noFill/>
          <a:ln>
            <a:noFill/>
          </a:ln>
        </p:spPr>
      </p:pic>
      <p:sp>
        <p:nvSpPr>
          <p:cNvPr id="531" name="Google Shape;531;p86"/>
          <p:cNvSpPr txBox="1"/>
          <p:nvPr/>
        </p:nvSpPr>
        <p:spPr>
          <a:xfrm>
            <a:off x="269106" y="2219024"/>
            <a:ext cx="1248900" cy="375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SzPts val="1100"/>
              <a:buFont typeface="Arial"/>
              <a:buNone/>
            </a:pPr>
            <a:r>
              <a:rPr b="0" i="0" lang="en" sz="1200" u="none" cap="none" strike="noStrike">
                <a:solidFill>
                  <a:schemeClr val="lt1"/>
                </a:solidFill>
                <a:latin typeface="Source Sans Pro"/>
                <a:ea typeface="Source Sans Pro"/>
                <a:cs typeface="Source Sans Pro"/>
                <a:sym typeface="Source Sans Pro"/>
              </a:rPr>
              <a:t>Security</a:t>
            </a:r>
            <a:endParaRPr sz="1400"/>
          </a:p>
          <a:p>
            <a:pPr indent="0" lvl="0" marL="0" marR="0" rtl="0" algn="l">
              <a:lnSpc>
                <a:spcPct val="100000"/>
              </a:lnSpc>
              <a:spcBef>
                <a:spcPts val="200"/>
              </a:spcBef>
              <a:spcAft>
                <a:spcPts val="0"/>
              </a:spcAft>
              <a:buClr>
                <a:srgbClr val="3F3F3F"/>
              </a:buClr>
              <a:buSzPts val="1100"/>
              <a:buFont typeface="Arial"/>
              <a:buNone/>
            </a:pPr>
            <a:r>
              <a:t/>
            </a:r>
            <a:endParaRPr b="0" i="0" sz="1200" u="none" cap="none" strike="noStrike">
              <a:solidFill>
                <a:schemeClr val="lt1"/>
              </a:solidFill>
              <a:latin typeface="Source Sans Pro"/>
              <a:ea typeface="Source Sans Pro"/>
              <a:cs typeface="Source Sans Pro"/>
              <a:sym typeface="Source Sans Pro"/>
            </a:endParaRPr>
          </a:p>
        </p:txBody>
      </p:sp>
      <p:pic>
        <p:nvPicPr>
          <p:cNvPr id="532" name="Google Shape;532;p86"/>
          <p:cNvPicPr preferRelativeResize="0"/>
          <p:nvPr/>
        </p:nvPicPr>
        <p:blipFill rotWithShape="1">
          <a:blip r:embed="rId29">
            <a:alphaModFix/>
          </a:blip>
          <a:srcRect b="0" l="0" r="0" t="0"/>
          <a:stretch/>
        </p:blipFill>
        <p:spPr>
          <a:xfrm>
            <a:off x="365231" y="1557634"/>
            <a:ext cx="513533" cy="513533"/>
          </a:xfrm>
          <a:prstGeom prst="rect">
            <a:avLst/>
          </a:prstGeom>
          <a:noFill/>
          <a:ln>
            <a:noFill/>
          </a:ln>
        </p:spPr>
      </p:pic>
      <p:pic>
        <p:nvPicPr>
          <p:cNvPr id="533" name="Google Shape;533;p86"/>
          <p:cNvPicPr preferRelativeResize="0"/>
          <p:nvPr/>
        </p:nvPicPr>
        <p:blipFill rotWithShape="1">
          <a:blip r:embed="rId30">
            <a:alphaModFix/>
          </a:blip>
          <a:srcRect b="0" l="0" r="0" t="0"/>
          <a:stretch/>
        </p:blipFill>
        <p:spPr>
          <a:xfrm>
            <a:off x="1546779" y="1557634"/>
            <a:ext cx="513533" cy="513533"/>
          </a:xfrm>
          <a:prstGeom prst="rect">
            <a:avLst/>
          </a:prstGeom>
          <a:noFill/>
          <a:ln>
            <a:noFill/>
          </a:ln>
        </p:spPr>
      </p:pic>
      <p:pic>
        <p:nvPicPr>
          <p:cNvPr id="534" name="Google Shape;534;p86"/>
          <p:cNvPicPr preferRelativeResize="0"/>
          <p:nvPr/>
        </p:nvPicPr>
        <p:blipFill rotWithShape="1">
          <a:blip r:embed="rId31">
            <a:alphaModFix/>
          </a:blip>
          <a:srcRect b="0" l="0" r="0" t="0"/>
          <a:stretch/>
        </p:blipFill>
        <p:spPr>
          <a:xfrm>
            <a:off x="956005" y="1557634"/>
            <a:ext cx="513533" cy="513533"/>
          </a:xfrm>
          <a:prstGeom prst="rect">
            <a:avLst/>
          </a:prstGeom>
          <a:noFill/>
          <a:ln>
            <a:noFill/>
          </a:ln>
        </p:spPr>
      </p:pic>
      <p:pic>
        <p:nvPicPr>
          <p:cNvPr id="535" name="Google Shape;535;p86"/>
          <p:cNvPicPr preferRelativeResize="0"/>
          <p:nvPr/>
        </p:nvPicPr>
        <p:blipFill rotWithShape="1">
          <a:blip r:embed="rId32">
            <a:alphaModFix/>
          </a:blip>
          <a:srcRect b="0" l="0" r="0" t="0"/>
          <a:stretch/>
        </p:blipFill>
        <p:spPr>
          <a:xfrm>
            <a:off x="2137552" y="1557634"/>
            <a:ext cx="513533" cy="513533"/>
          </a:xfrm>
          <a:prstGeom prst="rect">
            <a:avLst/>
          </a:prstGeom>
          <a:noFill/>
          <a:ln>
            <a:noFill/>
          </a:ln>
        </p:spPr>
      </p:pic>
      <p:sp>
        <p:nvSpPr>
          <p:cNvPr id="536" name="Google Shape;536;p86"/>
          <p:cNvSpPr txBox="1"/>
          <p:nvPr/>
        </p:nvSpPr>
        <p:spPr>
          <a:xfrm>
            <a:off x="268857" y="1248148"/>
            <a:ext cx="1248900" cy="375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SzPts val="1100"/>
              <a:buFont typeface="Arial"/>
              <a:buNone/>
            </a:pPr>
            <a:r>
              <a:rPr b="0" i="0" lang="en" sz="1200" u="none" cap="none" strike="noStrike">
                <a:solidFill>
                  <a:schemeClr val="lt1"/>
                </a:solidFill>
                <a:latin typeface="Source Sans Pro"/>
                <a:ea typeface="Source Sans Pro"/>
                <a:cs typeface="Source Sans Pro"/>
                <a:sym typeface="Source Sans Pro"/>
              </a:rPr>
              <a:t>Spark Benefits</a:t>
            </a:r>
            <a:endParaRPr b="0" i="0" sz="1200" u="none" cap="none" strike="noStrike">
              <a:solidFill>
                <a:schemeClr val="lt1"/>
              </a:solidFill>
              <a:latin typeface="Source Sans Pro"/>
              <a:ea typeface="Source Sans Pro"/>
              <a:cs typeface="Source Sans Pro"/>
              <a:sym typeface="Source Sans Pro"/>
            </a:endParaRPr>
          </a:p>
        </p:txBody>
      </p:sp>
      <p:pic>
        <p:nvPicPr>
          <p:cNvPr id="537" name="Google Shape;537;p86"/>
          <p:cNvPicPr preferRelativeResize="0"/>
          <p:nvPr/>
        </p:nvPicPr>
        <p:blipFill rotWithShape="1">
          <a:blip r:embed="rId33">
            <a:alphaModFix/>
          </a:blip>
          <a:srcRect b="0" l="0" r="0" t="0"/>
          <a:stretch/>
        </p:blipFill>
        <p:spPr>
          <a:xfrm>
            <a:off x="3284323" y="1570014"/>
            <a:ext cx="501155" cy="501155"/>
          </a:xfrm>
          <a:prstGeom prst="rect">
            <a:avLst/>
          </a:prstGeom>
          <a:noFill/>
          <a:ln>
            <a:noFill/>
          </a:ln>
        </p:spPr>
      </p:pic>
      <p:pic>
        <p:nvPicPr>
          <p:cNvPr id="538" name="Google Shape;538;p86"/>
          <p:cNvPicPr preferRelativeResize="0"/>
          <p:nvPr/>
        </p:nvPicPr>
        <p:blipFill rotWithShape="1">
          <a:blip r:embed="rId34">
            <a:alphaModFix/>
          </a:blip>
          <a:srcRect b="0" l="0" r="0" t="0"/>
          <a:stretch/>
        </p:blipFill>
        <p:spPr>
          <a:xfrm>
            <a:off x="3900128" y="1570014"/>
            <a:ext cx="501155" cy="501155"/>
          </a:xfrm>
          <a:prstGeom prst="rect">
            <a:avLst/>
          </a:prstGeom>
          <a:noFill/>
          <a:ln>
            <a:noFill/>
          </a:ln>
        </p:spPr>
      </p:pic>
      <p:pic>
        <p:nvPicPr>
          <p:cNvPr id="539" name="Google Shape;539;p86"/>
          <p:cNvPicPr preferRelativeResize="0"/>
          <p:nvPr/>
        </p:nvPicPr>
        <p:blipFill rotWithShape="1">
          <a:blip r:embed="rId35">
            <a:alphaModFix/>
          </a:blip>
          <a:srcRect b="0" l="0" r="0" t="0"/>
          <a:stretch/>
        </p:blipFill>
        <p:spPr>
          <a:xfrm>
            <a:off x="4515933" y="1570014"/>
            <a:ext cx="501155" cy="501155"/>
          </a:xfrm>
          <a:prstGeom prst="rect">
            <a:avLst/>
          </a:prstGeom>
          <a:noFill/>
          <a:ln>
            <a:noFill/>
          </a:ln>
        </p:spPr>
      </p:pic>
      <p:pic>
        <p:nvPicPr>
          <p:cNvPr id="540" name="Google Shape;540;p86"/>
          <p:cNvPicPr preferRelativeResize="0"/>
          <p:nvPr/>
        </p:nvPicPr>
        <p:blipFill rotWithShape="1">
          <a:blip r:embed="rId36">
            <a:alphaModFix/>
          </a:blip>
          <a:srcRect b="0" l="0" r="0" t="0"/>
          <a:stretch/>
        </p:blipFill>
        <p:spPr>
          <a:xfrm>
            <a:off x="5131738" y="1570014"/>
            <a:ext cx="501155" cy="501155"/>
          </a:xfrm>
          <a:prstGeom prst="rect">
            <a:avLst/>
          </a:prstGeom>
          <a:noFill/>
          <a:ln>
            <a:noFill/>
          </a:ln>
        </p:spPr>
      </p:pic>
      <p:pic>
        <p:nvPicPr>
          <p:cNvPr id="541" name="Google Shape;541;p86"/>
          <p:cNvPicPr preferRelativeResize="0"/>
          <p:nvPr/>
        </p:nvPicPr>
        <p:blipFill rotWithShape="1">
          <a:blip r:embed="rId37">
            <a:alphaModFix/>
          </a:blip>
          <a:srcRect b="0" l="0" r="0" t="0"/>
          <a:stretch/>
        </p:blipFill>
        <p:spPr>
          <a:xfrm>
            <a:off x="5747543" y="1570014"/>
            <a:ext cx="501155" cy="501155"/>
          </a:xfrm>
          <a:prstGeom prst="rect">
            <a:avLst/>
          </a:prstGeom>
          <a:noFill/>
          <a:ln>
            <a:noFill/>
          </a:ln>
        </p:spPr>
      </p:pic>
      <p:pic>
        <p:nvPicPr>
          <p:cNvPr id="542" name="Google Shape;542;p86"/>
          <p:cNvPicPr preferRelativeResize="0"/>
          <p:nvPr/>
        </p:nvPicPr>
        <p:blipFill rotWithShape="1">
          <a:blip r:embed="rId38">
            <a:alphaModFix/>
          </a:blip>
          <a:srcRect b="0" l="0" r="0" t="0"/>
          <a:stretch/>
        </p:blipFill>
        <p:spPr>
          <a:xfrm>
            <a:off x="6363348" y="1570014"/>
            <a:ext cx="501155" cy="501155"/>
          </a:xfrm>
          <a:prstGeom prst="rect">
            <a:avLst/>
          </a:prstGeom>
          <a:noFill/>
          <a:ln>
            <a:noFill/>
          </a:ln>
        </p:spPr>
      </p:pic>
      <p:pic>
        <p:nvPicPr>
          <p:cNvPr id="543" name="Google Shape;543;p86"/>
          <p:cNvPicPr preferRelativeResize="0"/>
          <p:nvPr/>
        </p:nvPicPr>
        <p:blipFill rotWithShape="1">
          <a:blip r:embed="rId39">
            <a:alphaModFix/>
          </a:blip>
          <a:srcRect b="0" l="0" r="0" t="0"/>
          <a:stretch/>
        </p:blipFill>
        <p:spPr>
          <a:xfrm>
            <a:off x="6979153" y="1570014"/>
            <a:ext cx="501155" cy="501155"/>
          </a:xfrm>
          <a:prstGeom prst="rect">
            <a:avLst/>
          </a:prstGeom>
          <a:noFill/>
          <a:ln>
            <a:noFill/>
          </a:ln>
        </p:spPr>
      </p:pic>
      <p:pic>
        <p:nvPicPr>
          <p:cNvPr id="544" name="Google Shape;544;p86"/>
          <p:cNvPicPr preferRelativeResize="0"/>
          <p:nvPr/>
        </p:nvPicPr>
        <p:blipFill rotWithShape="1">
          <a:blip r:embed="rId40">
            <a:alphaModFix/>
          </a:blip>
          <a:srcRect b="0" l="0" r="0" t="0"/>
          <a:stretch/>
        </p:blipFill>
        <p:spPr>
          <a:xfrm>
            <a:off x="7594958" y="1570014"/>
            <a:ext cx="501155" cy="501155"/>
          </a:xfrm>
          <a:prstGeom prst="rect">
            <a:avLst/>
          </a:prstGeom>
          <a:noFill/>
          <a:ln>
            <a:noFill/>
          </a:ln>
        </p:spPr>
      </p:pic>
      <p:pic>
        <p:nvPicPr>
          <p:cNvPr id="545" name="Google Shape;545;p86"/>
          <p:cNvPicPr preferRelativeResize="0"/>
          <p:nvPr/>
        </p:nvPicPr>
        <p:blipFill rotWithShape="1">
          <a:blip r:embed="rId41">
            <a:alphaModFix/>
          </a:blip>
          <a:srcRect b="0" l="0" r="0" t="0"/>
          <a:stretch/>
        </p:blipFill>
        <p:spPr>
          <a:xfrm>
            <a:off x="8210763" y="1570014"/>
            <a:ext cx="501155" cy="501155"/>
          </a:xfrm>
          <a:prstGeom prst="rect">
            <a:avLst/>
          </a:prstGeom>
          <a:noFill/>
          <a:ln>
            <a:noFill/>
          </a:ln>
        </p:spPr>
      </p:pic>
      <p:sp>
        <p:nvSpPr>
          <p:cNvPr id="546" name="Google Shape;546;p86"/>
          <p:cNvSpPr txBox="1"/>
          <p:nvPr/>
        </p:nvSpPr>
        <p:spPr>
          <a:xfrm>
            <a:off x="3187908" y="1250438"/>
            <a:ext cx="1248900" cy="375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SzPts val="1100"/>
              <a:buFont typeface="Arial"/>
              <a:buNone/>
            </a:pPr>
            <a:r>
              <a:rPr b="0" i="0" lang="en" sz="1200" u="none" cap="none" strike="noStrike">
                <a:solidFill>
                  <a:schemeClr val="lt1"/>
                </a:solidFill>
                <a:latin typeface="Source Sans Pro"/>
                <a:ea typeface="Source Sans Pro"/>
                <a:cs typeface="Source Sans Pro"/>
                <a:sym typeface="Source Sans Pro"/>
              </a:rPr>
              <a:t>Spark Features</a:t>
            </a:r>
            <a:endParaRPr sz="1400"/>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bg>
      <p:bgPr>
        <a:solidFill>
          <a:schemeClr val="dk1"/>
        </a:solidFill>
      </p:bgPr>
    </p:bg>
    <p:spTree>
      <p:nvGrpSpPr>
        <p:cNvPr id="547" name="Shape 547"/>
        <p:cNvGrpSpPr/>
        <p:nvPr/>
      </p:nvGrpSpPr>
      <p:grpSpPr>
        <a:xfrm>
          <a:off x="0" y="0"/>
          <a:ext cx="0" cy="0"/>
          <a:chOff x="0" y="0"/>
          <a:chExt cx="0" cy="0"/>
        </a:xfrm>
      </p:grpSpPr>
      <p:pic>
        <p:nvPicPr>
          <p:cNvPr id="548" name="Google Shape;548;p87"/>
          <p:cNvPicPr preferRelativeResize="0"/>
          <p:nvPr/>
        </p:nvPicPr>
        <p:blipFill rotWithShape="1">
          <a:blip r:embed="rId2">
            <a:alphaModFix/>
          </a:blip>
          <a:srcRect b="0" l="0" r="0" t="0"/>
          <a:stretch/>
        </p:blipFill>
        <p:spPr>
          <a:xfrm>
            <a:off x="7919917" y="4840370"/>
            <a:ext cx="1050357" cy="178561"/>
          </a:xfrm>
          <a:prstGeom prst="rect">
            <a:avLst/>
          </a:prstGeom>
          <a:noFill/>
          <a:ln>
            <a:noFill/>
          </a:ln>
        </p:spPr>
      </p:pic>
      <p:sp>
        <p:nvSpPr>
          <p:cNvPr id="549" name="Google Shape;549;p87"/>
          <p:cNvSpPr txBox="1"/>
          <p:nvPr>
            <p:ph type="title"/>
          </p:nvPr>
        </p:nvSpPr>
        <p:spPr>
          <a:xfrm>
            <a:off x="254760" y="206375"/>
            <a:ext cx="8560500" cy="857400"/>
          </a:xfrm>
          <a:prstGeom prst="rect">
            <a:avLst/>
          </a:prstGeom>
          <a:noFill/>
          <a:ln>
            <a:noFill/>
          </a:ln>
        </p:spPr>
        <p:txBody>
          <a:bodyPr anchorCtr="0" anchor="t"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550" name="Google Shape;550;p87"/>
          <p:cNvSpPr txBox="1"/>
          <p:nvPr/>
        </p:nvSpPr>
        <p:spPr>
          <a:xfrm>
            <a:off x="226510" y="1268569"/>
            <a:ext cx="1248900" cy="375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SzPts val="1100"/>
              <a:buFont typeface="Arial"/>
              <a:buNone/>
            </a:pPr>
            <a:r>
              <a:rPr b="0" i="0" lang="en" sz="1200" u="none" cap="none" strike="noStrike">
                <a:solidFill>
                  <a:schemeClr val="lt1"/>
                </a:solidFill>
                <a:latin typeface="Source Sans Pro"/>
                <a:ea typeface="Source Sans Pro"/>
                <a:cs typeface="Source Sans Pro"/>
                <a:sym typeface="Source Sans Pro"/>
              </a:rPr>
              <a:t>Misc </a:t>
            </a:r>
            <a:endParaRPr sz="1400"/>
          </a:p>
        </p:txBody>
      </p:sp>
      <p:pic>
        <p:nvPicPr>
          <p:cNvPr id="551" name="Google Shape;551;p87"/>
          <p:cNvPicPr preferRelativeResize="0"/>
          <p:nvPr/>
        </p:nvPicPr>
        <p:blipFill rotWithShape="1">
          <a:blip r:embed="rId3">
            <a:alphaModFix/>
          </a:blip>
          <a:srcRect b="0" l="0" r="0" t="0"/>
          <a:stretch/>
        </p:blipFill>
        <p:spPr>
          <a:xfrm>
            <a:off x="181964" y="1713043"/>
            <a:ext cx="559973" cy="559972"/>
          </a:xfrm>
          <a:prstGeom prst="rect">
            <a:avLst/>
          </a:prstGeom>
          <a:noFill/>
          <a:ln>
            <a:noFill/>
          </a:ln>
        </p:spPr>
      </p:pic>
      <p:pic>
        <p:nvPicPr>
          <p:cNvPr id="552" name="Google Shape;552;p87"/>
          <p:cNvPicPr preferRelativeResize="0"/>
          <p:nvPr/>
        </p:nvPicPr>
        <p:blipFill rotWithShape="1">
          <a:blip r:embed="rId4">
            <a:alphaModFix/>
          </a:blip>
          <a:srcRect b="0" l="0" r="0" t="0"/>
          <a:stretch/>
        </p:blipFill>
        <p:spPr>
          <a:xfrm>
            <a:off x="720928" y="1713043"/>
            <a:ext cx="559973" cy="559972"/>
          </a:xfrm>
          <a:prstGeom prst="rect">
            <a:avLst/>
          </a:prstGeom>
          <a:noFill/>
          <a:ln>
            <a:noFill/>
          </a:ln>
        </p:spPr>
      </p:pic>
      <p:pic>
        <p:nvPicPr>
          <p:cNvPr id="553" name="Google Shape;553;p87"/>
          <p:cNvPicPr preferRelativeResize="0"/>
          <p:nvPr/>
        </p:nvPicPr>
        <p:blipFill rotWithShape="1">
          <a:blip r:embed="rId5">
            <a:alphaModFix/>
          </a:blip>
          <a:srcRect b="0" l="0" r="0" t="0"/>
          <a:stretch/>
        </p:blipFill>
        <p:spPr>
          <a:xfrm>
            <a:off x="1259892" y="1713043"/>
            <a:ext cx="559973" cy="559972"/>
          </a:xfrm>
          <a:prstGeom prst="rect">
            <a:avLst/>
          </a:prstGeom>
          <a:noFill/>
          <a:ln>
            <a:noFill/>
          </a:ln>
        </p:spPr>
      </p:pic>
      <p:pic>
        <p:nvPicPr>
          <p:cNvPr id="554" name="Google Shape;554;p87"/>
          <p:cNvPicPr preferRelativeResize="0"/>
          <p:nvPr/>
        </p:nvPicPr>
        <p:blipFill rotWithShape="1">
          <a:blip r:embed="rId6">
            <a:alphaModFix/>
          </a:blip>
          <a:srcRect b="0" l="0" r="0" t="0"/>
          <a:stretch/>
        </p:blipFill>
        <p:spPr>
          <a:xfrm>
            <a:off x="1798856" y="1713043"/>
            <a:ext cx="559973" cy="559972"/>
          </a:xfrm>
          <a:prstGeom prst="rect">
            <a:avLst/>
          </a:prstGeom>
          <a:noFill/>
          <a:ln>
            <a:noFill/>
          </a:ln>
        </p:spPr>
      </p:pic>
      <p:pic>
        <p:nvPicPr>
          <p:cNvPr id="555" name="Google Shape;555;p87"/>
          <p:cNvPicPr preferRelativeResize="0"/>
          <p:nvPr/>
        </p:nvPicPr>
        <p:blipFill rotWithShape="1">
          <a:blip r:embed="rId7">
            <a:alphaModFix/>
          </a:blip>
          <a:srcRect b="0" l="0" r="0" t="0"/>
          <a:stretch/>
        </p:blipFill>
        <p:spPr>
          <a:xfrm>
            <a:off x="2337820" y="1713043"/>
            <a:ext cx="559973" cy="559972"/>
          </a:xfrm>
          <a:prstGeom prst="rect">
            <a:avLst/>
          </a:prstGeom>
          <a:noFill/>
          <a:ln>
            <a:noFill/>
          </a:ln>
        </p:spPr>
      </p:pic>
      <p:pic>
        <p:nvPicPr>
          <p:cNvPr id="556" name="Google Shape;556;p87"/>
          <p:cNvPicPr preferRelativeResize="0"/>
          <p:nvPr/>
        </p:nvPicPr>
        <p:blipFill rotWithShape="1">
          <a:blip r:embed="rId8">
            <a:alphaModFix/>
          </a:blip>
          <a:srcRect b="0" l="0" r="0" t="0"/>
          <a:stretch/>
        </p:blipFill>
        <p:spPr>
          <a:xfrm>
            <a:off x="2876784" y="1713043"/>
            <a:ext cx="559973" cy="559972"/>
          </a:xfrm>
          <a:prstGeom prst="rect">
            <a:avLst/>
          </a:prstGeom>
          <a:noFill/>
          <a:ln>
            <a:noFill/>
          </a:ln>
        </p:spPr>
      </p:pic>
      <p:pic>
        <p:nvPicPr>
          <p:cNvPr id="557" name="Google Shape;557;p87"/>
          <p:cNvPicPr preferRelativeResize="0"/>
          <p:nvPr/>
        </p:nvPicPr>
        <p:blipFill rotWithShape="1">
          <a:blip r:embed="rId9">
            <a:alphaModFix/>
          </a:blip>
          <a:srcRect b="0" l="0" r="0" t="0"/>
          <a:stretch/>
        </p:blipFill>
        <p:spPr>
          <a:xfrm>
            <a:off x="3415748" y="1713043"/>
            <a:ext cx="559972" cy="559972"/>
          </a:xfrm>
          <a:prstGeom prst="rect">
            <a:avLst/>
          </a:prstGeom>
          <a:noFill/>
          <a:ln>
            <a:noFill/>
          </a:ln>
        </p:spPr>
      </p:pic>
      <p:pic>
        <p:nvPicPr>
          <p:cNvPr id="558" name="Google Shape;558;p87"/>
          <p:cNvPicPr preferRelativeResize="0"/>
          <p:nvPr/>
        </p:nvPicPr>
        <p:blipFill rotWithShape="1">
          <a:blip r:embed="rId10">
            <a:alphaModFix/>
          </a:blip>
          <a:srcRect b="0" l="0" r="0" t="0"/>
          <a:stretch/>
        </p:blipFill>
        <p:spPr>
          <a:xfrm>
            <a:off x="3954712" y="1713043"/>
            <a:ext cx="559972" cy="559972"/>
          </a:xfrm>
          <a:prstGeom prst="rect">
            <a:avLst/>
          </a:prstGeom>
          <a:noFill/>
          <a:ln>
            <a:noFill/>
          </a:ln>
        </p:spPr>
      </p:pic>
      <p:pic>
        <p:nvPicPr>
          <p:cNvPr id="559" name="Google Shape;559;p87"/>
          <p:cNvPicPr preferRelativeResize="0"/>
          <p:nvPr/>
        </p:nvPicPr>
        <p:blipFill rotWithShape="1">
          <a:blip r:embed="rId11">
            <a:alphaModFix/>
          </a:blip>
          <a:srcRect b="0" l="0" r="0" t="0"/>
          <a:stretch/>
        </p:blipFill>
        <p:spPr>
          <a:xfrm>
            <a:off x="4493676" y="1713043"/>
            <a:ext cx="559972" cy="559972"/>
          </a:xfrm>
          <a:prstGeom prst="rect">
            <a:avLst/>
          </a:prstGeom>
          <a:noFill/>
          <a:ln>
            <a:noFill/>
          </a:ln>
        </p:spPr>
      </p:pic>
      <p:pic>
        <p:nvPicPr>
          <p:cNvPr id="560" name="Google Shape;560;p87"/>
          <p:cNvPicPr preferRelativeResize="0"/>
          <p:nvPr/>
        </p:nvPicPr>
        <p:blipFill rotWithShape="1">
          <a:blip r:embed="rId12">
            <a:alphaModFix/>
          </a:blip>
          <a:srcRect b="0" l="0" r="0" t="0"/>
          <a:stretch/>
        </p:blipFill>
        <p:spPr>
          <a:xfrm>
            <a:off x="5032640" y="1713043"/>
            <a:ext cx="559972" cy="559972"/>
          </a:xfrm>
          <a:prstGeom prst="rect">
            <a:avLst/>
          </a:prstGeom>
          <a:noFill/>
          <a:ln>
            <a:noFill/>
          </a:ln>
        </p:spPr>
      </p:pic>
      <p:pic>
        <p:nvPicPr>
          <p:cNvPr id="561" name="Google Shape;561;p87"/>
          <p:cNvPicPr preferRelativeResize="0"/>
          <p:nvPr/>
        </p:nvPicPr>
        <p:blipFill rotWithShape="1">
          <a:blip r:embed="rId13">
            <a:alphaModFix/>
          </a:blip>
          <a:srcRect b="0" l="0" r="0" t="0"/>
          <a:stretch/>
        </p:blipFill>
        <p:spPr>
          <a:xfrm>
            <a:off x="5571604" y="1713043"/>
            <a:ext cx="559972" cy="559972"/>
          </a:xfrm>
          <a:prstGeom prst="rect">
            <a:avLst/>
          </a:prstGeom>
          <a:noFill/>
          <a:ln>
            <a:noFill/>
          </a:ln>
        </p:spPr>
      </p:pic>
      <p:pic>
        <p:nvPicPr>
          <p:cNvPr id="562" name="Google Shape;562;p87"/>
          <p:cNvPicPr preferRelativeResize="0"/>
          <p:nvPr/>
        </p:nvPicPr>
        <p:blipFill rotWithShape="1">
          <a:blip r:embed="rId14">
            <a:alphaModFix/>
          </a:blip>
          <a:srcRect b="0" l="0" r="0" t="0"/>
          <a:stretch/>
        </p:blipFill>
        <p:spPr>
          <a:xfrm>
            <a:off x="6110568" y="1713043"/>
            <a:ext cx="559972" cy="559972"/>
          </a:xfrm>
          <a:prstGeom prst="rect">
            <a:avLst/>
          </a:prstGeom>
          <a:noFill/>
          <a:ln>
            <a:noFill/>
          </a:ln>
        </p:spPr>
      </p:pic>
      <p:pic>
        <p:nvPicPr>
          <p:cNvPr id="563" name="Google Shape;563;p87"/>
          <p:cNvPicPr preferRelativeResize="0"/>
          <p:nvPr/>
        </p:nvPicPr>
        <p:blipFill rotWithShape="1">
          <a:blip r:embed="rId15">
            <a:alphaModFix/>
          </a:blip>
          <a:srcRect b="0" l="0" r="0" t="0"/>
          <a:stretch/>
        </p:blipFill>
        <p:spPr>
          <a:xfrm>
            <a:off x="6649532" y="1713043"/>
            <a:ext cx="559973" cy="559972"/>
          </a:xfrm>
          <a:prstGeom prst="rect">
            <a:avLst/>
          </a:prstGeom>
          <a:noFill/>
          <a:ln>
            <a:noFill/>
          </a:ln>
        </p:spPr>
      </p:pic>
      <p:pic>
        <p:nvPicPr>
          <p:cNvPr id="564" name="Google Shape;564;p87"/>
          <p:cNvPicPr preferRelativeResize="0"/>
          <p:nvPr/>
        </p:nvPicPr>
        <p:blipFill rotWithShape="1">
          <a:blip r:embed="rId16">
            <a:alphaModFix/>
          </a:blip>
          <a:srcRect b="0" l="0" r="0" t="0"/>
          <a:stretch/>
        </p:blipFill>
        <p:spPr>
          <a:xfrm>
            <a:off x="7188496" y="1713043"/>
            <a:ext cx="559973" cy="559972"/>
          </a:xfrm>
          <a:prstGeom prst="rect">
            <a:avLst/>
          </a:prstGeom>
          <a:noFill/>
          <a:ln>
            <a:noFill/>
          </a:ln>
        </p:spPr>
      </p:pic>
      <p:pic>
        <p:nvPicPr>
          <p:cNvPr id="565" name="Google Shape;565;p87"/>
          <p:cNvPicPr preferRelativeResize="0"/>
          <p:nvPr/>
        </p:nvPicPr>
        <p:blipFill rotWithShape="1">
          <a:blip r:embed="rId17">
            <a:alphaModFix/>
          </a:blip>
          <a:srcRect b="0" l="0" r="0" t="0"/>
          <a:stretch/>
        </p:blipFill>
        <p:spPr>
          <a:xfrm>
            <a:off x="7727460" y="1713043"/>
            <a:ext cx="559973" cy="559972"/>
          </a:xfrm>
          <a:prstGeom prst="rect">
            <a:avLst/>
          </a:prstGeom>
          <a:noFill/>
          <a:ln>
            <a:noFill/>
          </a:ln>
        </p:spPr>
      </p:pic>
      <p:pic>
        <p:nvPicPr>
          <p:cNvPr id="566" name="Google Shape;566;p87"/>
          <p:cNvPicPr preferRelativeResize="0"/>
          <p:nvPr/>
        </p:nvPicPr>
        <p:blipFill rotWithShape="1">
          <a:blip r:embed="rId18">
            <a:alphaModFix/>
          </a:blip>
          <a:srcRect b="0" l="0" r="0" t="0"/>
          <a:stretch/>
        </p:blipFill>
        <p:spPr>
          <a:xfrm>
            <a:off x="8266419" y="1713043"/>
            <a:ext cx="559973" cy="559972"/>
          </a:xfrm>
          <a:prstGeom prst="rect">
            <a:avLst/>
          </a:prstGeom>
          <a:noFill/>
          <a:ln>
            <a:noFill/>
          </a:ln>
        </p:spPr>
      </p:pic>
      <p:pic>
        <p:nvPicPr>
          <p:cNvPr id="567" name="Google Shape;567;p87"/>
          <p:cNvPicPr preferRelativeResize="0"/>
          <p:nvPr/>
        </p:nvPicPr>
        <p:blipFill rotWithShape="1">
          <a:blip r:embed="rId19">
            <a:alphaModFix/>
          </a:blip>
          <a:srcRect b="0" l="0" r="0" t="0"/>
          <a:stretch/>
        </p:blipFill>
        <p:spPr>
          <a:xfrm>
            <a:off x="185348" y="2463474"/>
            <a:ext cx="559973" cy="559972"/>
          </a:xfrm>
          <a:prstGeom prst="rect">
            <a:avLst/>
          </a:prstGeom>
          <a:noFill/>
          <a:ln>
            <a:noFill/>
          </a:ln>
        </p:spPr>
      </p:pic>
      <p:pic>
        <p:nvPicPr>
          <p:cNvPr id="568" name="Google Shape;568;p87"/>
          <p:cNvPicPr preferRelativeResize="0"/>
          <p:nvPr/>
        </p:nvPicPr>
        <p:blipFill rotWithShape="1">
          <a:blip r:embed="rId20">
            <a:alphaModFix/>
          </a:blip>
          <a:srcRect b="0" l="0" r="0" t="0"/>
          <a:stretch/>
        </p:blipFill>
        <p:spPr>
          <a:xfrm>
            <a:off x="768864" y="2463474"/>
            <a:ext cx="559973" cy="559972"/>
          </a:xfrm>
          <a:prstGeom prst="rect">
            <a:avLst/>
          </a:prstGeom>
          <a:noFill/>
          <a:ln>
            <a:noFill/>
          </a:ln>
        </p:spPr>
      </p:pic>
      <p:pic>
        <p:nvPicPr>
          <p:cNvPr id="569" name="Google Shape;569;p87"/>
          <p:cNvPicPr preferRelativeResize="0"/>
          <p:nvPr/>
        </p:nvPicPr>
        <p:blipFill rotWithShape="1">
          <a:blip r:embed="rId21">
            <a:alphaModFix/>
          </a:blip>
          <a:srcRect b="0" l="0" r="0" t="0"/>
          <a:stretch/>
        </p:blipFill>
        <p:spPr>
          <a:xfrm>
            <a:off x="1341794" y="2463474"/>
            <a:ext cx="559972" cy="559972"/>
          </a:xfrm>
          <a:prstGeom prst="rect">
            <a:avLst/>
          </a:prstGeom>
          <a:noFill/>
          <a:ln>
            <a:noFill/>
          </a:ln>
        </p:spPr>
      </p:pic>
      <p:pic>
        <p:nvPicPr>
          <p:cNvPr id="570" name="Google Shape;570;p87"/>
          <p:cNvPicPr preferRelativeResize="0"/>
          <p:nvPr/>
        </p:nvPicPr>
        <p:blipFill rotWithShape="1">
          <a:blip r:embed="rId22">
            <a:alphaModFix/>
          </a:blip>
          <a:srcRect b="0" l="0" r="0" t="0"/>
          <a:stretch/>
        </p:blipFill>
        <p:spPr>
          <a:xfrm>
            <a:off x="1876080" y="2463474"/>
            <a:ext cx="559973" cy="559972"/>
          </a:xfrm>
          <a:prstGeom prst="rect">
            <a:avLst/>
          </a:prstGeom>
          <a:noFill/>
          <a:ln>
            <a:noFill/>
          </a:ln>
        </p:spPr>
      </p:pic>
      <p:pic>
        <p:nvPicPr>
          <p:cNvPr id="571" name="Google Shape;571;p87"/>
          <p:cNvPicPr preferRelativeResize="0"/>
          <p:nvPr/>
        </p:nvPicPr>
        <p:blipFill rotWithShape="1">
          <a:blip r:embed="rId23">
            <a:alphaModFix/>
          </a:blip>
          <a:srcRect b="0" l="0" r="0" t="0"/>
          <a:stretch/>
        </p:blipFill>
        <p:spPr>
          <a:xfrm>
            <a:off x="2410366" y="2463474"/>
            <a:ext cx="559973" cy="559972"/>
          </a:xfrm>
          <a:prstGeom prst="rect">
            <a:avLst/>
          </a:prstGeom>
          <a:noFill/>
          <a:ln>
            <a:noFill/>
          </a:ln>
        </p:spPr>
      </p:pic>
      <p:pic>
        <p:nvPicPr>
          <p:cNvPr id="572" name="Google Shape;572;p87"/>
          <p:cNvPicPr preferRelativeResize="0"/>
          <p:nvPr/>
        </p:nvPicPr>
        <p:blipFill rotWithShape="1">
          <a:blip r:embed="rId24">
            <a:alphaModFix/>
          </a:blip>
          <a:srcRect b="0" l="0" r="0" t="0"/>
          <a:stretch/>
        </p:blipFill>
        <p:spPr>
          <a:xfrm>
            <a:off x="2944652" y="2463474"/>
            <a:ext cx="559973" cy="559972"/>
          </a:xfrm>
          <a:prstGeom prst="rect">
            <a:avLst/>
          </a:prstGeom>
          <a:noFill/>
          <a:ln>
            <a:noFill/>
          </a:ln>
        </p:spPr>
      </p:pic>
      <p:pic>
        <p:nvPicPr>
          <p:cNvPr id="573" name="Google Shape;573;p87"/>
          <p:cNvPicPr preferRelativeResize="0"/>
          <p:nvPr/>
        </p:nvPicPr>
        <p:blipFill rotWithShape="1">
          <a:blip r:embed="rId25">
            <a:alphaModFix/>
          </a:blip>
          <a:srcRect b="0" l="0" r="0" t="0"/>
          <a:stretch/>
        </p:blipFill>
        <p:spPr>
          <a:xfrm>
            <a:off x="3478938" y="2463474"/>
            <a:ext cx="559972" cy="559972"/>
          </a:xfrm>
          <a:prstGeom prst="rect">
            <a:avLst/>
          </a:prstGeom>
          <a:noFill/>
          <a:ln>
            <a:noFill/>
          </a:ln>
        </p:spPr>
      </p:pic>
      <p:pic>
        <p:nvPicPr>
          <p:cNvPr id="574" name="Google Shape;574;p87"/>
          <p:cNvPicPr preferRelativeResize="0"/>
          <p:nvPr/>
        </p:nvPicPr>
        <p:blipFill rotWithShape="1">
          <a:blip r:embed="rId26">
            <a:alphaModFix/>
          </a:blip>
          <a:srcRect b="0" l="0" r="0" t="0"/>
          <a:stretch/>
        </p:blipFill>
        <p:spPr>
          <a:xfrm>
            <a:off x="6356075" y="3911000"/>
            <a:ext cx="559973" cy="559972"/>
          </a:xfrm>
          <a:prstGeom prst="rect">
            <a:avLst/>
          </a:prstGeom>
          <a:noFill/>
          <a:ln>
            <a:noFill/>
          </a:ln>
        </p:spPr>
      </p:pic>
      <p:pic>
        <p:nvPicPr>
          <p:cNvPr id="575" name="Google Shape;575;p87"/>
          <p:cNvPicPr preferRelativeResize="0"/>
          <p:nvPr/>
        </p:nvPicPr>
        <p:blipFill rotWithShape="1">
          <a:blip r:embed="rId27">
            <a:alphaModFix/>
          </a:blip>
          <a:srcRect b="0" l="0" r="0" t="0"/>
          <a:stretch/>
        </p:blipFill>
        <p:spPr>
          <a:xfrm>
            <a:off x="6872148" y="3911000"/>
            <a:ext cx="559973" cy="559972"/>
          </a:xfrm>
          <a:prstGeom prst="rect">
            <a:avLst/>
          </a:prstGeom>
          <a:noFill/>
          <a:ln>
            <a:noFill/>
          </a:ln>
        </p:spPr>
      </p:pic>
      <p:pic>
        <p:nvPicPr>
          <p:cNvPr id="576" name="Google Shape;576;p87"/>
          <p:cNvPicPr preferRelativeResize="0"/>
          <p:nvPr/>
        </p:nvPicPr>
        <p:blipFill rotWithShape="1">
          <a:blip r:embed="rId28">
            <a:alphaModFix/>
          </a:blip>
          <a:srcRect b="0" l="0" r="0" t="0"/>
          <a:stretch/>
        </p:blipFill>
        <p:spPr>
          <a:xfrm>
            <a:off x="7388221" y="3911000"/>
            <a:ext cx="559973" cy="559972"/>
          </a:xfrm>
          <a:prstGeom prst="rect">
            <a:avLst/>
          </a:prstGeom>
          <a:noFill/>
          <a:ln>
            <a:noFill/>
          </a:ln>
        </p:spPr>
      </p:pic>
      <p:pic>
        <p:nvPicPr>
          <p:cNvPr id="577" name="Google Shape;577;p87"/>
          <p:cNvPicPr preferRelativeResize="0"/>
          <p:nvPr/>
        </p:nvPicPr>
        <p:blipFill rotWithShape="1">
          <a:blip r:embed="rId29">
            <a:alphaModFix/>
          </a:blip>
          <a:srcRect b="0" l="0" r="0" t="0"/>
          <a:stretch/>
        </p:blipFill>
        <p:spPr>
          <a:xfrm>
            <a:off x="7904294" y="3911000"/>
            <a:ext cx="559973" cy="559972"/>
          </a:xfrm>
          <a:prstGeom prst="rect">
            <a:avLst/>
          </a:prstGeom>
          <a:noFill/>
          <a:ln>
            <a:noFill/>
          </a:ln>
        </p:spPr>
      </p:pic>
      <p:pic>
        <p:nvPicPr>
          <p:cNvPr id="578" name="Google Shape;578;p87"/>
          <p:cNvPicPr preferRelativeResize="0"/>
          <p:nvPr/>
        </p:nvPicPr>
        <p:blipFill rotWithShape="1">
          <a:blip r:embed="rId30">
            <a:alphaModFix/>
          </a:blip>
          <a:srcRect b="0" l="0" r="0" t="0"/>
          <a:stretch/>
        </p:blipFill>
        <p:spPr>
          <a:xfrm>
            <a:off x="8420365" y="3911000"/>
            <a:ext cx="559973" cy="559972"/>
          </a:xfrm>
          <a:prstGeom prst="rect">
            <a:avLst/>
          </a:prstGeom>
          <a:noFill/>
          <a:ln>
            <a:noFill/>
          </a:ln>
        </p:spPr>
      </p:pic>
      <p:pic>
        <p:nvPicPr>
          <p:cNvPr id="579" name="Google Shape;579;p87"/>
          <p:cNvPicPr preferRelativeResize="0"/>
          <p:nvPr/>
        </p:nvPicPr>
        <p:blipFill rotWithShape="1">
          <a:blip r:embed="rId31">
            <a:alphaModFix/>
          </a:blip>
          <a:srcRect b="0" l="0" r="0" t="0"/>
          <a:stretch/>
        </p:blipFill>
        <p:spPr>
          <a:xfrm>
            <a:off x="4013224" y="2403462"/>
            <a:ext cx="559972" cy="559972"/>
          </a:xfrm>
          <a:prstGeom prst="rect">
            <a:avLst/>
          </a:prstGeom>
          <a:noFill/>
          <a:ln>
            <a:noFill/>
          </a:ln>
        </p:spPr>
      </p:pic>
      <p:pic>
        <p:nvPicPr>
          <p:cNvPr id="580" name="Google Shape;580;p87"/>
          <p:cNvPicPr preferRelativeResize="0"/>
          <p:nvPr/>
        </p:nvPicPr>
        <p:blipFill rotWithShape="1">
          <a:blip r:embed="rId32">
            <a:alphaModFix/>
          </a:blip>
          <a:srcRect b="0" l="0" r="0" t="0"/>
          <a:stretch/>
        </p:blipFill>
        <p:spPr>
          <a:xfrm>
            <a:off x="4547510" y="2403462"/>
            <a:ext cx="559972" cy="559972"/>
          </a:xfrm>
          <a:prstGeom prst="rect">
            <a:avLst/>
          </a:prstGeom>
          <a:noFill/>
          <a:ln>
            <a:noFill/>
          </a:ln>
        </p:spPr>
      </p:pic>
      <p:pic>
        <p:nvPicPr>
          <p:cNvPr id="581" name="Google Shape;581;p87"/>
          <p:cNvPicPr preferRelativeResize="0"/>
          <p:nvPr/>
        </p:nvPicPr>
        <p:blipFill rotWithShape="1">
          <a:blip r:embed="rId33">
            <a:alphaModFix/>
          </a:blip>
          <a:srcRect b="0" l="0" r="0" t="0"/>
          <a:stretch/>
        </p:blipFill>
        <p:spPr>
          <a:xfrm>
            <a:off x="5081796" y="2403462"/>
            <a:ext cx="559972" cy="559972"/>
          </a:xfrm>
          <a:prstGeom prst="rect">
            <a:avLst/>
          </a:prstGeom>
          <a:noFill/>
          <a:ln>
            <a:noFill/>
          </a:ln>
        </p:spPr>
      </p:pic>
      <p:pic>
        <p:nvPicPr>
          <p:cNvPr id="582" name="Google Shape;582;p87"/>
          <p:cNvPicPr preferRelativeResize="0"/>
          <p:nvPr/>
        </p:nvPicPr>
        <p:blipFill rotWithShape="1">
          <a:blip r:embed="rId34">
            <a:alphaModFix/>
          </a:blip>
          <a:srcRect b="0" l="0" r="0" t="0"/>
          <a:stretch/>
        </p:blipFill>
        <p:spPr>
          <a:xfrm>
            <a:off x="5616082" y="2403462"/>
            <a:ext cx="559972" cy="559972"/>
          </a:xfrm>
          <a:prstGeom prst="rect">
            <a:avLst/>
          </a:prstGeom>
          <a:noFill/>
          <a:ln>
            <a:noFill/>
          </a:ln>
        </p:spPr>
      </p:pic>
      <p:pic>
        <p:nvPicPr>
          <p:cNvPr id="583" name="Google Shape;583;p87"/>
          <p:cNvPicPr preferRelativeResize="0"/>
          <p:nvPr/>
        </p:nvPicPr>
        <p:blipFill rotWithShape="1">
          <a:blip r:embed="rId35">
            <a:alphaModFix/>
          </a:blip>
          <a:srcRect b="0" l="0" r="0" t="0"/>
          <a:stretch/>
        </p:blipFill>
        <p:spPr>
          <a:xfrm>
            <a:off x="6150368" y="2403462"/>
            <a:ext cx="559972" cy="559972"/>
          </a:xfrm>
          <a:prstGeom prst="rect">
            <a:avLst/>
          </a:prstGeom>
          <a:noFill/>
          <a:ln>
            <a:noFill/>
          </a:ln>
        </p:spPr>
      </p:pic>
      <p:pic>
        <p:nvPicPr>
          <p:cNvPr id="584" name="Google Shape;584;p87"/>
          <p:cNvPicPr preferRelativeResize="0"/>
          <p:nvPr/>
        </p:nvPicPr>
        <p:blipFill rotWithShape="1">
          <a:blip r:embed="rId36">
            <a:alphaModFix/>
          </a:blip>
          <a:srcRect b="0" l="0" r="0" t="0"/>
          <a:stretch/>
        </p:blipFill>
        <p:spPr>
          <a:xfrm>
            <a:off x="6684654" y="2403462"/>
            <a:ext cx="559973" cy="559972"/>
          </a:xfrm>
          <a:prstGeom prst="rect">
            <a:avLst/>
          </a:prstGeom>
          <a:noFill/>
          <a:ln>
            <a:noFill/>
          </a:ln>
        </p:spPr>
      </p:pic>
      <p:pic>
        <p:nvPicPr>
          <p:cNvPr id="585" name="Google Shape;585;p87"/>
          <p:cNvPicPr preferRelativeResize="0"/>
          <p:nvPr/>
        </p:nvPicPr>
        <p:blipFill rotWithShape="1">
          <a:blip r:embed="rId37">
            <a:alphaModFix/>
          </a:blip>
          <a:srcRect b="0" l="0" r="0" t="0"/>
          <a:stretch/>
        </p:blipFill>
        <p:spPr>
          <a:xfrm>
            <a:off x="7218940" y="2403462"/>
            <a:ext cx="559973" cy="559972"/>
          </a:xfrm>
          <a:prstGeom prst="rect">
            <a:avLst/>
          </a:prstGeom>
          <a:noFill/>
          <a:ln>
            <a:noFill/>
          </a:ln>
        </p:spPr>
      </p:pic>
      <p:pic>
        <p:nvPicPr>
          <p:cNvPr id="586" name="Google Shape;586;p87"/>
          <p:cNvPicPr preferRelativeResize="0"/>
          <p:nvPr/>
        </p:nvPicPr>
        <p:blipFill rotWithShape="1">
          <a:blip r:embed="rId38">
            <a:alphaModFix/>
          </a:blip>
          <a:srcRect b="0" l="0" r="0" t="0"/>
          <a:stretch/>
        </p:blipFill>
        <p:spPr>
          <a:xfrm>
            <a:off x="7753226" y="2403462"/>
            <a:ext cx="559973" cy="559972"/>
          </a:xfrm>
          <a:prstGeom prst="rect">
            <a:avLst/>
          </a:prstGeom>
          <a:noFill/>
          <a:ln>
            <a:noFill/>
          </a:ln>
        </p:spPr>
      </p:pic>
      <p:pic>
        <p:nvPicPr>
          <p:cNvPr id="587" name="Google Shape;587;p87"/>
          <p:cNvPicPr preferRelativeResize="0"/>
          <p:nvPr/>
        </p:nvPicPr>
        <p:blipFill rotWithShape="1">
          <a:blip r:embed="rId39">
            <a:alphaModFix/>
          </a:blip>
          <a:srcRect b="0" l="0" r="0" t="0"/>
          <a:stretch/>
        </p:blipFill>
        <p:spPr>
          <a:xfrm>
            <a:off x="8287509" y="2403462"/>
            <a:ext cx="559973" cy="559972"/>
          </a:xfrm>
          <a:prstGeom prst="rect">
            <a:avLst/>
          </a:prstGeom>
          <a:noFill/>
          <a:ln>
            <a:noFill/>
          </a:ln>
        </p:spPr>
      </p:pic>
      <p:pic>
        <p:nvPicPr>
          <p:cNvPr id="588" name="Google Shape;588;p87"/>
          <p:cNvPicPr preferRelativeResize="0"/>
          <p:nvPr/>
        </p:nvPicPr>
        <p:blipFill rotWithShape="1">
          <a:blip r:embed="rId40">
            <a:alphaModFix/>
          </a:blip>
          <a:srcRect b="0" l="0" r="0" t="0"/>
          <a:stretch/>
        </p:blipFill>
        <p:spPr>
          <a:xfrm>
            <a:off x="781745" y="3134772"/>
            <a:ext cx="559973" cy="559973"/>
          </a:xfrm>
          <a:prstGeom prst="rect">
            <a:avLst/>
          </a:prstGeom>
          <a:noFill/>
          <a:ln>
            <a:noFill/>
          </a:ln>
        </p:spPr>
      </p:pic>
      <p:pic>
        <p:nvPicPr>
          <p:cNvPr id="589" name="Google Shape;589;p87"/>
          <p:cNvPicPr preferRelativeResize="0"/>
          <p:nvPr/>
        </p:nvPicPr>
        <p:blipFill rotWithShape="1">
          <a:blip r:embed="rId41">
            <a:alphaModFix/>
          </a:blip>
          <a:srcRect b="0" l="0" r="0" t="0"/>
          <a:stretch/>
        </p:blipFill>
        <p:spPr>
          <a:xfrm>
            <a:off x="1424849" y="3134772"/>
            <a:ext cx="559973" cy="559973"/>
          </a:xfrm>
          <a:prstGeom prst="rect">
            <a:avLst/>
          </a:prstGeom>
          <a:noFill/>
          <a:ln>
            <a:noFill/>
          </a:ln>
        </p:spPr>
      </p:pic>
      <p:pic>
        <p:nvPicPr>
          <p:cNvPr id="590" name="Google Shape;590;p87"/>
          <p:cNvPicPr preferRelativeResize="0"/>
          <p:nvPr/>
        </p:nvPicPr>
        <p:blipFill rotWithShape="1">
          <a:blip r:embed="rId42">
            <a:alphaModFix/>
          </a:blip>
          <a:srcRect b="0" l="0" r="0" t="0"/>
          <a:stretch/>
        </p:blipFill>
        <p:spPr>
          <a:xfrm>
            <a:off x="185347" y="3134772"/>
            <a:ext cx="559973" cy="559973"/>
          </a:xfrm>
          <a:prstGeom prst="rect">
            <a:avLst/>
          </a:prstGeom>
          <a:noFill/>
          <a:ln>
            <a:noFill/>
          </a:ln>
        </p:spPr>
      </p:pic>
      <p:pic>
        <p:nvPicPr>
          <p:cNvPr id="591" name="Google Shape;591;p87"/>
          <p:cNvPicPr preferRelativeResize="0"/>
          <p:nvPr/>
        </p:nvPicPr>
        <p:blipFill rotWithShape="1">
          <a:blip r:embed="rId43">
            <a:alphaModFix/>
          </a:blip>
          <a:srcRect b="0" l="0" r="0" t="0"/>
          <a:stretch/>
        </p:blipFill>
        <p:spPr>
          <a:xfrm>
            <a:off x="2000663" y="3134772"/>
            <a:ext cx="559972" cy="559973"/>
          </a:xfrm>
          <a:prstGeom prst="rect">
            <a:avLst/>
          </a:prstGeom>
          <a:noFill/>
          <a:ln>
            <a:noFill/>
          </a:ln>
        </p:spPr>
      </p:pic>
      <p:pic>
        <p:nvPicPr>
          <p:cNvPr id="592" name="Google Shape;592;p87"/>
          <p:cNvPicPr preferRelativeResize="0"/>
          <p:nvPr/>
        </p:nvPicPr>
        <p:blipFill rotWithShape="1">
          <a:blip r:embed="rId44">
            <a:alphaModFix/>
          </a:blip>
          <a:srcRect b="0" l="0" r="0" t="0"/>
          <a:stretch/>
        </p:blipFill>
        <p:spPr>
          <a:xfrm>
            <a:off x="2576477" y="3134772"/>
            <a:ext cx="559973" cy="559973"/>
          </a:xfrm>
          <a:prstGeom prst="rect">
            <a:avLst/>
          </a:prstGeom>
          <a:noFill/>
          <a:ln>
            <a:noFill/>
          </a:ln>
        </p:spPr>
      </p:pic>
      <p:pic>
        <p:nvPicPr>
          <p:cNvPr id="593" name="Google Shape;593;p87"/>
          <p:cNvPicPr preferRelativeResize="0"/>
          <p:nvPr/>
        </p:nvPicPr>
        <p:blipFill rotWithShape="1">
          <a:blip r:embed="rId45">
            <a:alphaModFix/>
          </a:blip>
          <a:srcRect b="0" l="0" r="0" t="0"/>
          <a:stretch/>
        </p:blipFill>
        <p:spPr>
          <a:xfrm>
            <a:off x="3152291" y="3134772"/>
            <a:ext cx="559973" cy="559973"/>
          </a:xfrm>
          <a:prstGeom prst="rect">
            <a:avLst/>
          </a:prstGeom>
          <a:noFill/>
          <a:ln>
            <a:noFill/>
          </a:ln>
        </p:spPr>
      </p:pic>
      <p:pic>
        <p:nvPicPr>
          <p:cNvPr id="594" name="Google Shape;594;p87"/>
          <p:cNvPicPr preferRelativeResize="0"/>
          <p:nvPr/>
        </p:nvPicPr>
        <p:blipFill rotWithShape="1">
          <a:blip r:embed="rId46">
            <a:alphaModFix/>
          </a:blip>
          <a:srcRect b="0" l="0" r="0" t="0"/>
          <a:stretch/>
        </p:blipFill>
        <p:spPr>
          <a:xfrm>
            <a:off x="3728105" y="3134772"/>
            <a:ext cx="559972" cy="559973"/>
          </a:xfrm>
          <a:prstGeom prst="rect">
            <a:avLst/>
          </a:prstGeom>
          <a:noFill/>
          <a:ln>
            <a:noFill/>
          </a:ln>
        </p:spPr>
      </p:pic>
      <p:pic>
        <p:nvPicPr>
          <p:cNvPr id="595" name="Google Shape;595;p87"/>
          <p:cNvPicPr preferRelativeResize="0"/>
          <p:nvPr/>
        </p:nvPicPr>
        <p:blipFill rotWithShape="1">
          <a:blip r:embed="rId47">
            <a:alphaModFix/>
          </a:blip>
          <a:srcRect b="0" l="0" r="0" t="0"/>
          <a:stretch/>
        </p:blipFill>
        <p:spPr>
          <a:xfrm>
            <a:off x="4303919" y="3134772"/>
            <a:ext cx="559972" cy="559973"/>
          </a:xfrm>
          <a:prstGeom prst="rect">
            <a:avLst/>
          </a:prstGeom>
          <a:noFill/>
          <a:ln>
            <a:noFill/>
          </a:ln>
        </p:spPr>
      </p:pic>
      <p:pic>
        <p:nvPicPr>
          <p:cNvPr id="596" name="Google Shape;596;p87"/>
          <p:cNvPicPr preferRelativeResize="0"/>
          <p:nvPr/>
        </p:nvPicPr>
        <p:blipFill rotWithShape="1">
          <a:blip r:embed="rId48">
            <a:alphaModFix/>
          </a:blip>
          <a:srcRect b="0" l="0" r="0" t="0"/>
          <a:stretch/>
        </p:blipFill>
        <p:spPr>
          <a:xfrm>
            <a:off x="4879733" y="3134772"/>
            <a:ext cx="559972" cy="559973"/>
          </a:xfrm>
          <a:prstGeom prst="rect">
            <a:avLst/>
          </a:prstGeom>
          <a:noFill/>
          <a:ln>
            <a:noFill/>
          </a:ln>
        </p:spPr>
      </p:pic>
      <p:pic>
        <p:nvPicPr>
          <p:cNvPr id="597" name="Google Shape;597;p87"/>
          <p:cNvPicPr preferRelativeResize="0"/>
          <p:nvPr/>
        </p:nvPicPr>
        <p:blipFill rotWithShape="1">
          <a:blip r:embed="rId49">
            <a:alphaModFix/>
          </a:blip>
          <a:srcRect b="0" l="0" r="0" t="0"/>
          <a:stretch/>
        </p:blipFill>
        <p:spPr>
          <a:xfrm>
            <a:off x="5455547" y="3134772"/>
            <a:ext cx="559972" cy="559973"/>
          </a:xfrm>
          <a:prstGeom prst="rect">
            <a:avLst/>
          </a:prstGeom>
          <a:noFill/>
          <a:ln>
            <a:noFill/>
          </a:ln>
        </p:spPr>
      </p:pic>
      <p:pic>
        <p:nvPicPr>
          <p:cNvPr id="598" name="Google Shape;598;p87"/>
          <p:cNvPicPr preferRelativeResize="0"/>
          <p:nvPr/>
        </p:nvPicPr>
        <p:blipFill rotWithShape="1">
          <a:blip r:embed="rId50">
            <a:alphaModFix/>
          </a:blip>
          <a:srcRect b="0" l="0" r="0" t="0"/>
          <a:stretch/>
        </p:blipFill>
        <p:spPr>
          <a:xfrm>
            <a:off x="6031361" y="3134772"/>
            <a:ext cx="559973" cy="559973"/>
          </a:xfrm>
          <a:prstGeom prst="rect">
            <a:avLst/>
          </a:prstGeom>
          <a:noFill/>
          <a:ln>
            <a:noFill/>
          </a:ln>
        </p:spPr>
      </p:pic>
      <p:pic>
        <p:nvPicPr>
          <p:cNvPr id="599" name="Google Shape;599;p87"/>
          <p:cNvPicPr preferRelativeResize="0"/>
          <p:nvPr/>
        </p:nvPicPr>
        <p:blipFill rotWithShape="1">
          <a:blip r:embed="rId51">
            <a:alphaModFix/>
          </a:blip>
          <a:srcRect b="0" l="0" r="0" t="0"/>
          <a:stretch/>
        </p:blipFill>
        <p:spPr>
          <a:xfrm>
            <a:off x="6607175" y="3134772"/>
            <a:ext cx="559973" cy="559973"/>
          </a:xfrm>
          <a:prstGeom prst="rect">
            <a:avLst/>
          </a:prstGeom>
          <a:noFill/>
          <a:ln>
            <a:noFill/>
          </a:ln>
        </p:spPr>
      </p:pic>
      <p:pic>
        <p:nvPicPr>
          <p:cNvPr id="600" name="Google Shape;600;p87"/>
          <p:cNvPicPr preferRelativeResize="0"/>
          <p:nvPr/>
        </p:nvPicPr>
        <p:blipFill rotWithShape="1">
          <a:blip r:embed="rId52">
            <a:alphaModFix/>
          </a:blip>
          <a:srcRect b="0" l="0" r="0" t="0"/>
          <a:stretch/>
        </p:blipFill>
        <p:spPr>
          <a:xfrm>
            <a:off x="7182989" y="3134772"/>
            <a:ext cx="559973" cy="559973"/>
          </a:xfrm>
          <a:prstGeom prst="rect">
            <a:avLst/>
          </a:prstGeom>
          <a:noFill/>
          <a:ln>
            <a:noFill/>
          </a:ln>
        </p:spPr>
      </p:pic>
      <p:pic>
        <p:nvPicPr>
          <p:cNvPr id="601" name="Google Shape;601;p87"/>
          <p:cNvPicPr preferRelativeResize="0"/>
          <p:nvPr/>
        </p:nvPicPr>
        <p:blipFill rotWithShape="1">
          <a:blip r:embed="rId53">
            <a:alphaModFix/>
          </a:blip>
          <a:srcRect b="0" l="0" r="0" t="0"/>
          <a:stretch/>
        </p:blipFill>
        <p:spPr>
          <a:xfrm>
            <a:off x="7758803" y="3134772"/>
            <a:ext cx="559973" cy="559973"/>
          </a:xfrm>
          <a:prstGeom prst="rect">
            <a:avLst/>
          </a:prstGeom>
          <a:noFill/>
          <a:ln>
            <a:noFill/>
          </a:ln>
        </p:spPr>
      </p:pic>
      <p:pic>
        <p:nvPicPr>
          <p:cNvPr id="602" name="Google Shape;602;p87"/>
          <p:cNvPicPr preferRelativeResize="0"/>
          <p:nvPr/>
        </p:nvPicPr>
        <p:blipFill rotWithShape="1">
          <a:blip r:embed="rId54">
            <a:alphaModFix/>
          </a:blip>
          <a:srcRect b="0" l="0" r="0" t="0"/>
          <a:stretch/>
        </p:blipFill>
        <p:spPr>
          <a:xfrm>
            <a:off x="143543" y="3911000"/>
            <a:ext cx="559973" cy="559972"/>
          </a:xfrm>
          <a:prstGeom prst="rect">
            <a:avLst/>
          </a:prstGeom>
          <a:noFill/>
          <a:ln>
            <a:noFill/>
          </a:ln>
        </p:spPr>
      </p:pic>
      <p:pic>
        <p:nvPicPr>
          <p:cNvPr id="603" name="Google Shape;603;p87"/>
          <p:cNvPicPr preferRelativeResize="0"/>
          <p:nvPr/>
        </p:nvPicPr>
        <p:blipFill rotWithShape="1">
          <a:blip r:embed="rId55">
            <a:alphaModFix/>
          </a:blip>
          <a:srcRect b="0" l="0" r="0" t="0"/>
          <a:stretch/>
        </p:blipFill>
        <p:spPr>
          <a:xfrm>
            <a:off x="679272" y="3911000"/>
            <a:ext cx="559972" cy="559972"/>
          </a:xfrm>
          <a:prstGeom prst="rect">
            <a:avLst/>
          </a:prstGeom>
          <a:noFill/>
          <a:ln>
            <a:noFill/>
          </a:ln>
        </p:spPr>
      </p:pic>
      <p:pic>
        <p:nvPicPr>
          <p:cNvPr id="604" name="Google Shape;604;p87"/>
          <p:cNvPicPr preferRelativeResize="0"/>
          <p:nvPr/>
        </p:nvPicPr>
        <p:blipFill rotWithShape="1">
          <a:blip r:embed="rId56">
            <a:alphaModFix/>
          </a:blip>
          <a:srcRect b="0" l="0" r="0" t="0"/>
          <a:stretch/>
        </p:blipFill>
        <p:spPr>
          <a:xfrm>
            <a:off x="1195345" y="3911000"/>
            <a:ext cx="559972" cy="559972"/>
          </a:xfrm>
          <a:prstGeom prst="rect">
            <a:avLst/>
          </a:prstGeom>
          <a:noFill/>
          <a:ln>
            <a:noFill/>
          </a:ln>
        </p:spPr>
      </p:pic>
      <p:pic>
        <p:nvPicPr>
          <p:cNvPr id="605" name="Google Shape;605;p87"/>
          <p:cNvPicPr preferRelativeResize="0"/>
          <p:nvPr/>
        </p:nvPicPr>
        <p:blipFill rotWithShape="1">
          <a:blip r:embed="rId57">
            <a:alphaModFix/>
          </a:blip>
          <a:srcRect b="0" l="0" r="0" t="0"/>
          <a:stretch/>
        </p:blipFill>
        <p:spPr>
          <a:xfrm>
            <a:off x="1711418" y="3911000"/>
            <a:ext cx="559972" cy="559972"/>
          </a:xfrm>
          <a:prstGeom prst="rect">
            <a:avLst/>
          </a:prstGeom>
          <a:noFill/>
          <a:ln>
            <a:noFill/>
          </a:ln>
        </p:spPr>
      </p:pic>
      <p:pic>
        <p:nvPicPr>
          <p:cNvPr id="606" name="Google Shape;606;p87"/>
          <p:cNvPicPr preferRelativeResize="0"/>
          <p:nvPr/>
        </p:nvPicPr>
        <p:blipFill rotWithShape="1">
          <a:blip r:embed="rId58">
            <a:alphaModFix/>
          </a:blip>
          <a:srcRect b="0" l="0" r="0" t="0"/>
          <a:stretch/>
        </p:blipFill>
        <p:spPr>
          <a:xfrm>
            <a:off x="8334613" y="3134772"/>
            <a:ext cx="559973" cy="559973"/>
          </a:xfrm>
          <a:prstGeom prst="rect">
            <a:avLst/>
          </a:prstGeom>
          <a:noFill/>
          <a:ln>
            <a:noFill/>
          </a:ln>
        </p:spPr>
      </p:pic>
      <p:pic>
        <p:nvPicPr>
          <p:cNvPr id="607" name="Google Shape;607;p87"/>
          <p:cNvPicPr preferRelativeResize="0"/>
          <p:nvPr/>
        </p:nvPicPr>
        <p:blipFill rotWithShape="1">
          <a:blip r:embed="rId59">
            <a:alphaModFix/>
          </a:blip>
          <a:srcRect b="0" l="0" r="0" t="0"/>
          <a:stretch/>
        </p:blipFill>
        <p:spPr>
          <a:xfrm>
            <a:off x="2227491" y="3911000"/>
            <a:ext cx="559973" cy="559972"/>
          </a:xfrm>
          <a:prstGeom prst="rect">
            <a:avLst/>
          </a:prstGeom>
          <a:noFill/>
          <a:ln>
            <a:noFill/>
          </a:ln>
        </p:spPr>
      </p:pic>
      <p:pic>
        <p:nvPicPr>
          <p:cNvPr id="608" name="Google Shape;608;p87"/>
          <p:cNvPicPr preferRelativeResize="0"/>
          <p:nvPr/>
        </p:nvPicPr>
        <p:blipFill rotWithShape="1">
          <a:blip r:embed="rId60">
            <a:alphaModFix/>
          </a:blip>
          <a:srcRect b="0" l="0" r="0" t="0"/>
          <a:stretch/>
        </p:blipFill>
        <p:spPr>
          <a:xfrm>
            <a:off x="2743564" y="3911000"/>
            <a:ext cx="559972" cy="559972"/>
          </a:xfrm>
          <a:prstGeom prst="rect">
            <a:avLst/>
          </a:prstGeom>
          <a:noFill/>
          <a:ln>
            <a:noFill/>
          </a:ln>
        </p:spPr>
      </p:pic>
      <p:pic>
        <p:nvPicPr>
          <p:cNvPr id="609" name="Google Shape;609;p87"/>
          <p:cNvPicPr preferRelativeResize="0"/>
          <p:nvPr/>
        </p:nvPicPr>
        <p:blipFill rotWithShape="1">
          <a:blip r:embed="rId61">
            <a:alphaModFix/>
          </a:blip>
          <a:srcRect b="0" l="0" r="0" t="0"/>
          <a:stretch/>
        </p:blipFill>
        <p:spPr>
          <a:xfrm>
            <a:off x="3259637" y="3911000"/>
            <a:ext cx="559972" cy="559972"/>
          </a:xfrm>
          <a:prstGeom prst="rect">
            <a:avLst/>
          </a:prstGeom>
          <a:noFill/>
          <a:ln>
            <a:noFill/>
          </a:ln>
        </p:spPr>
      </p:pic>
      <p:pic>
        <p:nvPicPr>
          <p:cNvPr id="610" name="Google Shape;610;p87"/>
          <p:cNvPicPr preferRelativeResize="0"/>
          <p:nvPr/>
        </p:nvPicPr>
        <p:blipFill rotWithShape="1">
          <a:blip r:embed="rId62">
            <a:alphaModFix/>
          </a:blip>
          <a:srcRect b="0" l="0" r="0" t="0"/>
          <a:stretch/>
        </p:blipFill>
        <p:spPr>
          <a:xfrm>
            <a:off x="3775710" y="3911000"/>
            <a:ext cx="559972" cy="559972"/>
          </a:xfrm>
          <a:prstGeom prst="rect">
            <a:avLst/>
          </a:prstGeom>
          <a:noFill/>
          <a:ln>
            <a:noFill/>
          </a:ln>
        </p:spPr>
      </p:pic>
      <p:pic>
        <p:nvPicPr>
          <p:cNvPr id="611" name="Google Shape;611;p87"/>
          <p:cNvPicPr preferRelativeResize="0"/>
          <p:nvPr/>
        </p:nvPicPr>
        <p:blipFill rotWithShape="1">
          <a:blip r:embed="rId63">
            <a:alphaModFix/>
          </a:blip>
          <a:srcRect b="0" l="0" r="0" t="0"/>
          <a:stretch/>
        </p:blipFill>
        <p:spPr>
          <a:xfrm>
            <a:off x="4291783" y="3911000"/>
            <a:ext cx="559972" cy="559972"/>
          </a:xfrm>
          <a:prstGeom prst="rect">
            <a:avLst/>
          </a:prstGeom>
          <a:noFill/>
          <a:ln>
            <a:noFill/>
          </a:ln>
        </p:spPr>
      </p:pic>
      <p:pic>
        <p:nvPicPr>
          <p:cNvPr id="612" name="Google Shape;612;p87"/>
          <p:cNvPicPr preferRelativeResize="0"/>
          <p:nvPr/>
        </p:nvPicPr>
        <p:blipFill rotWithShape="1">
          <a:blip r:embed="rId64">
            <a:alphaModFix/>
          </a:blip>
          <a:srcRect b="0" l="0" r="0" t="0"/>
          <a:stretch/>
        </p:blipFill>
        <p:spPr>
          <a:xfrm>
            <a:off x="4807856" y="3911000"/>
            <a:ext cx="559972" cy="559972"/>
          </a:xfrm>
          <a:prstGeom prst="rect">
            <a:avLst/>
          </a:prstGeom>
          <a:noFill/>
          <a:ln>
            <a:noFill/>
          </a:ln>
        </p:spPr>
      </p:pic>
      <p:pic>
        <p:nvPicPr>
          <p:cNvPr id="613" name="Google Shape;613;p87"/>
          <p:cNvPicPr preferRelativeResize="0"/>
          <p:nvPr/>
        </p:nvPicPr>
        <p:blipFill rotWithShape="1">
          <a:blip r:embed="rId65">
            <a:alphaModFix/>
          </a:blip>
          <a:srcRect b="0" l="0" r="0" t="0"/>
          <a:stretch/>
        </p:blipFill>
        <p:spPr>
          <a:xfrm>
            <a:off x="5323929" y="3911000"/>
            <a:ext cx="559972" cy="559972"/>
          </a:xfrm>
          <a:prstGeom prst="rect">
            <a:avLst/>
          </a:prstGeom>
          <a:noFill/>
          <a:ln>
            <a:noFill/>
          </a:ln>
        </p:spPr>
      </p:pic>
      <p:pic>
        <p:nvPicPr>
          <p:cNvPr id="614" name="Google Shape;614;p87"/>
          <p:cNvPicPr preferRelativeResize="0"/>
          <p:nvPr/>
        </p:nvPicPr>
        <p:blipFill rotWithShape="1">
          <a:blip r:embed="rId66">
            <a:alphaModFix/>
          </a:blip>
          <a:srcRect b="0" l="0" r="0" t="0"/>
          <a:stretch/>
        </p:blipFill>
        <p:spPr>
          <a:xfrm>
            <a:off x="5840002" y="3911000"/>
            <a:ext cx="559972" cy="559972"/>
          </a:xfrm>
          <a:prstGeom prst="rect">
            <a:avLst/>
          </a:prstGeom>
          <a:noFill/>
          <a:ln>
            <a:noFill/>
          </a:ln>
        </p:spPr>
      </p:pic>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Custom Layout">
  <p:cSld name="4_Custom Layout">
    <p:spTree>
      <p:nvGrpSpPr>
        <p:cNvPr id="615" name="Shape 615"/>
        <p:cNvGrpSpPr/>
        <p:nvPr/>
      </p:nvGrpSpPr>
      <p:grpSpPr>
        <a:xfrm>
          <a:off x="0" y="0"/>
          <a:ext cx="0" cy="0"/>
          <a:chOff x="0" y="0"/>
          <a:chExt cx="0" cy="0"/>
        </a:xfrm>
      </p:grpSpPr>
      <p:sp>
        <p:nvSpPr>
          <p:cNvPr id="616" name="Google Shape;616;p88"/>
          <p:cNvSpPr txBox="1"/>
          <p:nvPr>
            <p:ph type="title"/>
          </p:nvPr>
        </p:nvSpPr>
        <p:spPr>
          <a:xfrm>
            <a:off x="254760" y="206375"/>
            <a:ext cx="8560500" cy="857400"/>
          </a:xfrm>
          <a:prstGeom prst="rect">
            <a:avLst/>
          </a:prstGeom>
          <a:noFill/>
          <a:ln>
            <a:noFill/>
          </a:ln>
        </p:spPr>
        <p:txBody>
          <a:bodyPr anchorCtr="0" anchor="t"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bg>
      <p:bgPr>
        <a:solidFill>
          <a:schemeClr val="dk1"/>
        </a:solidFill>
      </p:bgPr>
    </p:bg>
    <p:spTree>
      <p:nvGrpSpPr>
        <p:cNvPr id="617" name="Shape 617"/>
        <p:cNvGrpSpPr/>
        <p:nvPr/>
      </p:nvGrpSpPr>
      <p:grpSpPr>
        <a:xfrm>
          <a:off x="0" y="0"/>
          <a:ext cx="0" cy="0"/>
          <a:chOff x="0" y="0"/>
          <a:chExt cx="0" cy="0"/>
        </a:xfrm>
      </p:grpSpPr>
      <p:pic>
        <p:nvPicPr>
          <p:cNvPr id="618" name="Google Shape;618;p89"/>
          <p:cNvPicPr preferRelativeResize="0"/>
          <p:nvPr/>
        </p:nvPicPr>
        <p:blipFill rotWithShape="1">
          <a:blip r:embed="rId2">
            <a:alphaModFix/>
          </a:blip>
          <a:srcRect b="0" l="0" r="0" t="0"/>
          <a:stretch/>
        </p:blipFill>
        <p:spPr>
          <a:xfrm>
            <a:off x="7919917" y="4840370"/>
            <a:ext cx="1050357" cy="178561"/>
          </a:xfrm>
          <a:prstGeom prst="rect">
            <a:avLst/>
          </a:prstGeom>
          <a:noFill/>
          <a:ln>
            <a:noFill/>
          </a:ln>
        </p:spPr>
      </p:pic>
      <p:sp>
        <p:nvSpPr>
          <p:cNvPr id="619" name="Google Shape;619;p89"/>
          <p:cNvSpPr txBox="1"/>
          <p:nvPr>
            <p:ph idx="1" type="body"/>
          </p:nvPr>
        </p:nvSpPr>
        <p:spPr>
          <a:xfrm>
            <a:off x="363538" y="1589564"/>
            <a:ext cx="8399400" cy="1776000"/>
          </a:xfrm>
          <a:prstGeom prst="rect">
            <a:avLst/>
          </a:prstGeom>
          <a:noFill/>
          <a:ln>
            <a:noFill/>
          </a:ln>
        </p:spPr>
        <p:txBody>
          <a:bodyPr anchorCtr="0" anchor="ctr" bIns="45700" lIns="91425" spcFirstLastPara="1" rIns="91425" wrap="square" tIns="45700">
            <a:noAutofit/>
          </a:bodyPr>
          <a:lstStyle>
            <a:lvl1pPr indent="-228600" lvl="0" marL="457200" rtl="0" algn="ctr">
              <a:lnSpc>
                <a:spcPct val="100000"/>
              </a:lnSpc>
              <a:spcBef>
                <a:spcPts val="1100"/>
              </a:spcBef>
              <a:spcAft>
                <a:spcPts val="0"/>
              </a:spcAft>
              <a:buClr>
                <a:schemeClr val="lt1"/>
              </a:buClr>
              <a:buSzPts val="4900"/>
              <a:buNone/>
              <a:defRPr b="0" i="0" sz="5400">
                <a:solidFill>
                  <a:schemeClr val="lt1"/>
                </a:solidFill>
                <a:latin typeface="Source Sans Pro Light"/>
                <a:ea typeface="Source Sans Pro Light"/>
                <a:cs typeface="Source Sans Pro Light"/>
                <a:sym typeface="Source Sans Pro Light"/>
              </a:defRPr>
            </a:lvl1pPr>
            <a:lvl2pPr indent="-228600" lvl="1" marL="914400" rtl="0" algn="l">
              <a:lnSpc>
                <a:spcPct val="100000"/>
              </a:lnSpc>
              <a:spcBef>
                <a:spcPts val="400"/>
              </a:spcBef>
              <a:spcAft>
                <a:spcPts val="0"/>
              </a:spcAft>
              <a:buClr>
                <a:schemeClr val="lt1"/>
              </a:buClr>
              <a:buSzPts val="1800"/>
              <a:buNone/>
              <a:defRPr b="0" i="0">
                <a:latin typeface="Source Sans Pro Light"/>
                <a:ea typeface="Source Sans Pro Light"/>
                <a:cs typeface="Source Sans Pro Light"/>
                <a:sym typeface="Source Sans Pro Light"/>
              </a:defRPr>
            </a:lvl2pPr>
            <a:lvl3pPr indent="-228600" lvl="2" marL="1371600" rtl="0" algn="l">
              <a:lnSpc>
                <a:spcPct val="100000"/>
              </a:lnSpc>
              <a:spcBef>
                <a:spcPts val="400"/>
              </a:spcBef>
              <a:spcAft>
                <a:spcPts val="0"/>
              </a:spcAft>
              <a:buClr>
                <a:schemeClr val="lt1"/>
              </a:buClr>
              <a:buSzPts val="1500"/>
              <a:buNone/>
              <a:defRPr b="0" i="0">
                <a:latin typeface="Source Sans Pro Light"/>
                <a:ea typeface="Source Sans Pro Light"/>
                <a:cs typeface="Source Sans Pro Light"/>
                <a:sym typeface="Source Sans Pro Light"/>
              </a:defRPr>
            </a:lvl3pPr>
            <a:lvl4pPr indent="-228600" lvl="3" marL="1828800" rtl="0" algn="l">
              <a:lnSpc>
                <a:spcPct val="100000"/>
              </a:lnSpc>
              <a:spcBef>
                <a:spcPts val="400"/>
              </a:spcBef>
              <a:spcAft>
                <a:spcPts val="0"/>
              </a:spcAft>
              <a:buClr>
                <a:schemeClr val="lt1"/>
              </a:buClr>
              <a:buSzPts val="1600"/>
              <a:buNone/>
              <a:defRPr b="0" i="0">
                <a:latin typeface="Source Sans Pro Light"/>
                <a:ea typeface="Source Sans Pro Light"/>
                <a:cs typeface="Source Sans Pro Light"/>
                <a:sym typeface="Source Sans Pro Light"/>
              </a:defRPr>
            </a:lvl4pPr>
            <a:lvl5pPr indent="-228600" lvl="4" marL="2286000" rtl="0" algn="l">
              <a:lnSpc>
                <a:spcPct val="100000"/>
              </a:lnSpc>
              <a:spcBef>
                <a:spcPts val="300"/>
              </a:spcBef>
              <a:spcAft>
                <a:spcPts val="0"/>
              </a:spcAft>
              <a:buClr>
                <a:schemeClr val="lt1"/>
              </a:buClr>
              <a:buSzPts val="1200"/>
              <a:buNone/>
              <a:defRPr b="0" i="0">
                <a:latin typeface="Source Sans Pro Light"/>
                <a:ea typeface="Source Sans Pro Light"/>
                <a:cs typeface="Source Sans Pro Light"/>
                <a:sym typeface="Source Sans Pro Light"/>
              </a:defRPr>
            </a:lvl5pPr>
            <a:lvl6pPr indent="-342900" lvl="5" marL="2743200" rtl="0" algn="l">
              <a:spcBef>
                <a:spcPts val="400"/>
              </a:spcBef>
              <a:spcAft>
                <a:spcPts val="0"/>
              </a:spcAft>
              <a:buClr>
                <a:schemeClr val="dk1"/>
              </a:buClr>
              <a:buSzPts val="1800"/>
              <a:buChar char="•"/>
              <a:defRPr/>
            </a:lvl6pPr>
            <a:lvl7pPr indent="-342900" lvl="6" marL="3200400" rtl="0" algn="l">
              <a:spcBef>
                <a:spcPts val="400"/>
              </a:spcBef>
              <a:spcAft>
                <a:spcPts val="0"/>
              </a:spcAft>
              <a:buClr>
                <a:schemeClr val="dk1"/>
              </a:buClr>
              <a:buSzPts val="1800"/>
              <a:buChar char="•"/>
              <a:defRPr/>
            </a:lvl7pPr>
            <a:lvl8pPr indent="-342900" lvl="7" marL="3657600" rtl="0" algn="l">
              <a:spcBef>
                <a:spcPts val="400"/>
              </a:spcBef>
              <a:spcAft>
                <a:spcPts val="0"/>
              </a:spcAft>
              <a:buClr>
                <a:schemeClr val="dk1"/>
              </a:buClr>
              <a:buSzPts val="1800"/>
              <a:buChar char="•"/>
              <a:defRPr/>
            </a:lvl8pPr>
            <a:lvl9pPr indent="-342900" lvl="8" marL="4114800" rtl="0" algn="l">
              <a:spcBef>
                <a:spcPts val="400"/>
              </a:spcBef>
              <a:spcAft>
                <a:spcPts val="0"/>
              </a:spcAft>
              <a:buClr>
                <a:schemeClr val="dk1"/>
              </a:buClr>
              <a:buSzPts val="1800"/>
              <a:buChar char="•"/>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Frame">
  <p:cSld name="Closing Frame">
    <p:bg>
      <p:bgPr>
        <a:blipFill>
          <a:blip r:embed="rId2">
            <a:alphaModFix/>
          </a:blip>
          <a:stretch>
            <a:fillRect/>
          </a:stretch>
        </a:blipFill>
      </p:bgPr>
    </p:bg>
    <p:spTree>
      <p:nvGrpSpPr>
        <p:cNvPr id="620" name="Shape 620"/>
        <p:cNvGrpSpPr/>
        <p:nvPr/>
      </p:nvGrpSpPr>
      <p:grpSpPr>
        <a:xfrm>
          <a:off x="0" y="0"/>
          <a:ext cx="0" cy="0"/>
          <a:chOff x="0" y="0"/>
          <a:chExt cx="0" cy="0"/>
        </a:xfrm>
      </p:grpSpPr>
      <p:sp>
        <p:nvSpPr>
          <p:cNvPr id="621" name="Google Shape;621;p90"/>
          <p:cNvSpPr txBox="1"/>
          <p:nvPr>
            <p:ph type="ctrTitle"/>
          </p:nvPr>
        </p:nvSpPr>
        <p:spPr>
          <a:xfrm>
            <a:off x="903111" y="1801592"/>
            <a:ext cx="7740000" cy="1248900"/>
          </a:xfrm>
          <a:prstGeom prst="rect">
            <a:avLst/>
          </a:prstGeom>
          <a:noFill/>
          <a:ln>
            <a:noFill/>
          </a:ln>
        </p:spPr>
        <p:txBody>
          <a:bodyPr anchorCtr="0" anchor="t" bIns="45700" lIns="91425" spcFirstLastPara="1" rIns="91425" wrap="square" tIns="45700">
            <a:noAutofit/>
          </a:bodyPr>
          <a:lstStyle>
            <a:lvl1pPr lvl="0" rtl="0" algn="l">
              <a:spcBef>
                <a:spcPts val="0"/>
              </a:spcBef>
              <a:spcAft>
                <a:spcPts val="0"/>
              </a:spcAft>
              <a:buSzPts val="1400"/>
              <a:buNone/>
              <a:defRPr b="0" i="0" sz="5400">
                <a:solidFill>
                  <a:schemeClr val="lt1"/>
                </a:solidFill>
                <a:latin typeface="Source Sans Pro Light"/>
                <a:ea typeface="Source Sans Pro Light"/>
                <a:cs typeface="Source Sans Pro Light"/>
                <a:sym typeface="Source Sans Pro Light"/>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622" name="Google Shape;622;p90"/>
          <p:cNvSpPr txBox="1"/>
          <p:nvPr>
            <p:ph idx="1" type="body"/>
          </p:nvPr>
        </p:nvSpPr>
        <p:spPr>
          <a:xfrm>
            <a:off x="1004711" y="2717205"/>
            <a:ext cx="6349800" cy="666300"/>
          </a:xfrm>
          <a:prstGeom prst="rect">
            <a:avLst/>
          </a:prstGeom>
          <a:noFill/>
          <a:ln>
            <a:noFill/>
          </a:ln>
        </p:spPr>
        <p:txBody>
          <a:bodyPr anchorCtr="0" anchor="t" bIns="45700" lIns="91425" spcFirstLastPara="1" rIns="91425" wrap="square" tIns="45700">
            <a:noAutofit/>
          </a:bodyPr>
          <a:lstStyle>
            <a:lvl1pPr indent="-228600" lvl="0" marL="457200" rtl="0" algn="l">
              <a:lnSpc>
                <a:spcPct val="100000"/>
              </a:lnSpc>
              <a:spcBef>
                <a:spcPts val="500"/>
              </a:spcBef>
              <a:spcAft>
                <a:spcPts val="0"/>
              </a:spcAft>
              <a:buClr>
                <a:schemeClr val="lt1"/>
              </a:buClr>
              <a:buSzPts val="2100"/>
              <a:buNone/>
              <a:defRPr sz="2400">
                <a:solidFill>
                  <a:schemeClr val="lt1"/>
                </a:solidFill>
              </a:defRPr>
            </a:lvl1pPr>
            <a:lvl2pPr indent="-228600" lvl="1" marL="914400" rtl="0" algn="l">
              <a:lnSpc>
                <a:spcPct val="100000"/>
              </a:lnSpc>
              <a:spcBef>
                <a:spcPts val="200"/>
              </a:spcBef>
              <a:spcAft>
                <a:spcPts val="0"/>
              </a:spcAft>
              <a:buClr>
                <a:schemeClr val="lt1"/>
              </a:buClr>
              <a:buSzPts val="1100"/>
              <a:buNone/>
              <a:defRPr sz="1200"/>
            </a:lvl2pPr>
            <a:lvl3pPr indent="-228600" lvl="2" marL="1371600" rtl="0" algn="l">
              <a:lnSpc>
                <a:spcPct val="100000"/>
              </a:lnSpc>
              <a:spcBef>
                <a:spcPts val="200"/>
              </a:spcBef>
              <a:spcAft>
                <a:spcPts val="0"/>
              </a:spcAft>
              <a:buClr>
                <a:schemeClr val="lt1"/>
              </a:buClr>
              <a:buSzPts val="800"/>
              <a:buNone/>
              <a:defRPr sz="1000"/>
            </a:lvl3pPr>
            <a:lvl4pPr indent="-228600" lvl="3" marL="1828800" rtl="0" algn="l">
              <a:lnSpc>
                <a:spcPct val="100000"/>
              </a:lnSpc>
              <a:spcBef>
                <a:spcPts val="100"/>
              </a:spcBef>
              <a:spcAft>
                <a:spcPts val="0"/>
              </a:spcAft>
              <a:buClr>
                <a:schemeClr val="lt1"/>
              </a:buClr>
              <a:buSzPts val="800"/>
              <a:buNone/>
              <a:defRPr sz="900"/>
            </a:lvl4pPr>
            <a:lvl5pPr indent="-228600" lvl="4" marL="2286000" rtl="0" algn="l">
              <a:lnSpc>
                <a:spcPct val="100000"/>
              </a:lnSpc>
              <a:spcBef>
                <a:spcPts val="100"/>
              </a:spcBef>
              <a:spcAft>
                <a:spcPts val="0"/>
              </a:spcAft>
              <a:buClr>
                <a:schemeClr val="lt1"/>
              </a:buClr>
              <a:buSzPts val="700"/>
              <a:buNone/>
              <a:defRPr sz="900"/>
            </a:lvl5pPr>
            <a:lvl6pPr indent="-228600" lvl="5" marL="2743200" rtl="0" algn="l">
              <a:spcBef>
                <a:spcPts val="100"/>
              </a:spcBef>
              <a:spcAft>
                <a:spcPts val="0"/>
              </a:spcAft>
              <a:buClr>
                <a:schemeClr val="dk1"/>
              </a:buClr>
              <a:buSzPts val="900"/>
              <a:buNone/>
              <a:defRPr sz="900"/>
            </a:lvl6pPr>
            <a:lvl7pPr indent="-228600" lvl="6" marL="3200400" rtl="0" algn="l">
              <a:spcBef>
                <a:spcPts val="100"/>
              </a:spcBef>
              <a:spcAft>
                <a:spcPts val="0"/>
              </a:spcAft>
              <a:buClr>
                <a:schemeClr val="dk1"/>
              </a:buClr>
              <a:buSzPts val="900"/>
              <a:buNone/>
              <a:defRPr sz="900"/>
            </a:lvl7pPr>
            <a:lvl8pPr indent="-228600" lvl="7" marL="3657600" rtl="0" algn="l">
              <a:spcBef>
                <a:spcPts val="100"/>
              </a:spcBef>
              <a:spcAft>
                <a:spcPts val="0"/>
              </a:spcAft>
              <a:buClr>
                <a:schemeClr val="dk1"/>
              </a:buClr>
              <a:buSzPts val="900"/>
              <a:buNone/>
              <a:defRPr sz="900"/>
            </a:lvl8pPr>
            <a:lvl9pPr indent="-228600" lvl="8" marL="4114800" rtl="0" algn="l">
              <a:spcBef>
                <a:spcPts val="100"/>
              </a:spcBef>
              <a:spcAft>
                <a:spcPts val="0"/>
              </a:spcAft>
              <a:buClr>
                <a:schemeClr val="dk1"/>
              </a:buClr>
              <a:buSzPts val="900"/>
              <a:buNone/>
              <a:defRPr sz="900"/>
            </a:lvl9pPr>
          </a:lstStyle>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orporate Theme" showMasterSp="0">
  <p:cSld name="1_Corporate Theme">
    <p:bg>
      <p:bgPr>
        <a:solidFill>
          <a:schemeClr val="dk1"/>
        </a:solidFill>
      </p:bgPr>
    </p:bg>
    <p:spTree>
      <p:nvGrpSpPr>
        <p:cNvPr id="627" name="Shape 627"/>
        <p:cNvGrpSpPr/>
        <p:nvPr/>
      </p:nvGrpSpPr>
      <p:grpSpPr>
        <a:xfrm>
          <a:off x="0" y="0"/>
          <a:ext cx="0" cy="0"/>
          <a:chOff x="0" y="0"/>
          <a:chExt cx="0" cy="0"/>
        </a:xfrm>
      </p:grpSpPr>
      <p:pic>
        <p:nvPicPr>
          <p:cNvPr descr="A picture containing red, light&#10;&#10;Description automatically generated" id="628" name="Google Shape;628;p92"/>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id="629" name="Google Shape;629;p92"/>
          <p:cNvPicPr preferRelativeResize="0"/>
          <p:nvPr/>
        </p:nvPicPr>
        <p:blipFill rotWithShape="1">
          <a:blip r:embed="rId3">
            <a:alphaModFix/>
          </a:blip>
          <a:srcRect b="0" l="0" r="0" t="0"/>
          <a:stretch/>
        </p:blipFill>
        <p:spPr>
          <a:xfrm>
            <a:off x="380402" y="2133688"/>
            <a:ext cx="4364184" cy="679630"/>
          </a:xfrm>
          <a:prstGeom prst="rect">
            <a:avLst/>
          </a:prstGeom>
          <a:noFill/>
          <a:ln>
            <a:noFill/>
          </a:ln>
        </p:spPr>
      </p:pic>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solidFill>
          <a:schemeClr val="accent2"/>
        </a:solidFill>
      </p:bgPr>
    </p:bg>
    <p:spTree>
      <p:nvGrpSpPr>
        <p:cNvPr id="630" name="Shape 630"/>
        <p:cNvGrpSpPr/>
        <p:nvPr/>
      </p:nvGrpSpPr>
      <p:grpSpPr>
        <a:xfrm>
          <a:off x="0" y="0"/>
          <a:ext cx="0" cy="0"/>
          <a:chOff x="0" y="0"/>
          <a:chExt cx="0" cy="0"/>
        </a:xfrm>
      </p:grpSpPr>
      <p:pic>
        <p:nvPicPr>
          <p:cNvPr descr="A picture containing person, black, holding, white&#10;&#10;Description automatically generated" id="631" name="Google Shape;631;p93"/>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632" name="Google Shape;632;p93"/>
          <p:cNvSpPr txBox="1"/>
          <p:nvPr>
            <p:ph type="ctrTitle"/>
          </p:nvPr>
        </p:nvSpPr>
        <p:spPr>
          <a:xfrm>
            <a:off x="345735" y="841772"/>
            <a:ext cx="6858000" cy="1790700"/>
          </a:xfrm>
          <a:prstGeom prst="rect">
            <a:avLst/>
          </a:prstGeom>
          <a:noFill/>
          <a:ln>
            <a:noFill/>
          </a:ln>
        </p:spPr>
        <p:txBody>
          <a:bodyPr anchorCtr="0" anchor="b" bIns="34275" lIns="0" spcFirstLastPara="1" rIns="0" wrap="square" tIns="34275">
            <a:noAutofit/>
          </a:bodyPr>
          <a:lstStyle>
            <a:lvl1pPr lvl="0" rtl="0" algn="l">
              <a:lnSpc>
                <a:spcPct val="90000"/>
              </a:lnSpc>
              <a:spcBef>
                <a:spcPts val="0"/>
              </a:spcBef>
              <a:spcAft>
                <a:spcPts val="0"/>
              </a:spcAft>
              <a:buClr>
                <a:schemeClr val="lt1"/>
              </a:buClr>
              <a:buSzPts val="4500"/>
              <a:buFont typeface="Barlow"/>
              <a:buNone/>
              <a:defRPr sz="4500">
                <a:solidFill>
                  <a:schemeClr val="lt1"/>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633" name="Google Shape;633;p93"/>
          <p:cNvSpPr txBox="1"/>
          <p:nvPr>
            <p:ph idx="1" type="subTitle"/>
          </p:nvPr>
        </p:nvSpPr>
        <p:spPr>
          <a:xfrm>
            <a:off x="345735" y="2701528"/>
            <a:ext cx="6858000" cy="1241700"/>
          </a:xfrm>
          <a:prstGeom prst="rect">
            <a:avLst/>
          </a:prstGeom>
          <a:noFill/>
          <a:ln>
            <a:noFill/>
          </a:ln>
        </p:spPr>
        <p:txBody>
          <a:bodyPr anchorCtr="0" anchor="t" bIns="34275" lIns="0" spcFirstLastPara="1" rIns="0" wrap="square" tIns="34275">
            <a:noAutofit/>
          </a:bodyPr>
          <a:lstStyle>
            <a:lvl1pPr lvl="0" rtl="0" algn="l">
              <a:lnSpc>
                <a:spcPct val="90000"/>
              </a:lnSpc>
              <a:spcBef>
                <a:spcPts val="800"/>
              </a:spcBef>
              <a:spcAft>
                <a:spcPts val="0"/>
              </a:spcAft>
              <a:buSzPts val="1400"/>
              <a:buNone/>
              <a:defRPr sz="1800">
                <a:solidFill>
                  <a:schemeClr val="lt1"/>
                </a:solidFill>
              </a:defRPr>
            </a:lvl1pPr>
            <a:lvl2pPr lvl="1" rtl="0" algn="ctr">
              <a:lnSpc>
                <a:spcPct val="90000"/>
              </a:lnSpc>
              <a:spcBef>
                <a:spcPts val="400"/>
              </a:spcBef>
              <a:spcAft>
                <a:spcPts val="0"/>
              </a:spcAft>
              <a:buSzPts val="1100"/>
              <a:buNone/>
              <a:defRPr sz="1500"/>
            </a:lvl2pPr>
            <a:lvl3pPr lvl="2" rtl="0" algn="ctr">
              <a:lnSpc>
                <a:spcPct val="90000"/>
              </a:lnSpc>
              <a:spcBef>
                <a:spcPts val="400"/>
              </a:spcBef>
              <a:spcAft>
                <a:spcPts val="0"/>
              </a:spcAft>
              <a:buSzPts val="1000"/>
              <a:buNone/>
              <a:defRPr sz="1400"/>
            </a:lvl3pPr>
            <a:lvl4pPr lvl="3" rtl="0" algn="ctr">
              <a:lnSpc>
                <a:spcPct val="90000"/>
              </a:lnSpc>
              <a:spcBef>
                <a:spcPts val="400"/>
              </a:spcBef>
              <a:spcAft>
                <a:spcPts val="0"/>
              </a:spcAft>
              <a:buSzPts val="900"/>
              <a:buNone/>
              <a:defRPr sz="1200"/>
            </a:lvl4pPr>
            <a:lvl5pPr lvl="4" rtl="0" algn="ctr">
              <a:lnSpc>
                <a:spcPct val="90000"/>
              </a:lnSpc>
              <a:spcBef>
                <a:spcPts val="400"/>
              </a:spcBef>
              <a:spcAft>
                <a:spcPts val="0"/>
              </a:spcAft>
              <a:buSzPts val="900"/>
              <a:buNone/>
              <a:defRPr sz="1200"/>
            </a:lvl5pPr>
            <a:lvl6pPr lvl="5" rtl="0" algn="ctr">
              <a:lnSpc>
                <a:spcPct val="90000"/>
              </a:lnSpc>
              <a:spcBef>
                <a:spcPts val="400"/>
              </a:spcBef>
              <a:spcAft>
                <a:spcPts val="0"/>
              </a:spcAft>
              <a:buClr>
                <a:schemeClr val="dk1"/>
              </a:buClr>
              <a:buSzPts val="1200"/>
              <a:buNone/>
              <a:defRPr sz="1200"/>
            </a:lvl6pPr>
            <a:lvl7pPr lvl="6" rtl="0" algn="ctr">
              <a:lnSpc>
                <a:spcPct val="90000"/>
              </a:lnSpc>
              <a:spcBef>
                <a:spcPts val="400"/>
              </a:spcBef>
              <a:spcAft>
                <a:spcPts val="0"/>
              </a:spcAft>
              <a:buClr>
                <a:schemeClr val="dk1"/>
              </a:buClr>
              <a:buSzPts val="1200"/>
              <a:buNone/>
              <a:defRPr sz="1200"/>
            </a:lvl7pPr>
            <a:lvl8pPr lvl="7" rtl="0" algn="ctr">
              <a:lnSpc>
                <a:spcPct val="90000"/>
              </a:lnSpc>
              <a:spcBef>
                <a:spcPts val="400"/>
              </a:spcBef>
              <a:spcAft>
                <a:spcPts val="0"/>
              </a:spcAft>
              <a:buClr>
                <a:schemeClr val="dk1"/>
              </a:buClr>
              <a:buSzPts val="1200"/>
              <a:buNone/>
              <a:defRPr sz="1200"/>
            </a:lvl8pPr>
            <a:lvl9pPr lvl="8" rtl="0" algn="ctr">
              <a:lnSpc>
                <a:spcPct val="90000"/>
              </a:lnSpc>
              <a:spcBef>
                <a:spcPts val="400"/>
              </a:spcBef>
              <a:spcAft>
                <a:spcPts val="0"/>
              </a:spcAft>
              <a:buClr>
                <a:schemeClr val="dk1"/>
              </a:buClr>
              <a:buSzPts val="1200"/>
              <a:buNone/>
              <a:defRPr sz="1200"/>
            </a:lvl9pPr>
          </a:lstStyle>
          <a:p/>
        </p:txBody>
      </p:sp>
      <p:pic>
        <p:nvPicPr>
          <p:cNvPr id="634" name="Google Shape;634;p93"/>
          <p:cNvPicPr preferRelativeResize="0"/>
          <p:nvPr/>
        </p:nvPicPr>
        <p:blipFill rotWithShape="1">
          <a:blip r:embed="rId3">
            <a:alphaModFix/>
          </a:blip>
          <a:srcRect b="0" l="0" r="0" t="0"/>
          <a:stretch/>
        </p:blipFill>
        <p:spPr>
          <a:xfrm>
            <a:off x="345735" y="4761292"/>
            <a:ext cx="1019018" cy="158725"/>
          </a:xfrm>
          <a:prstGeom prst="rect">
            <a:avLst/>
          </a:prstGeom>
          <a:noFill/>
          <a:ln>
            <a:noFill/>
          </a:ln>
        </p:spPr>
      </p:pic>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line 01" showMasterSp="0" type="titleOnly">
  <p:cSld name="TITLE_ONLY">
    <p:bg>
      <p:bgPr>
        <a:solidFill>
          <a:schemeClr val="accent2"/>
        </a:solidFill>
      </p:bgPr>
    </p:bg>
    <p:spTree>
      <p:nvGrpSpPr>
        <p:cNvPr id="635" name="Shape 635"/>
        <p:cNvGrpSpPr/>
        <p:nvPr/>
      </p:nvGrpSpPr>
      <p:grpSpPr>
        <a:xfrm>
          <a:off x="0" y="0"/>
          <a:ext cx="0" cy="0"/>
          <a:chOff x="0" y="0"/>
          <a:chExt cx="0" cy="0"/>
        </a:xfrm>
      </p:grpSpPr>
      <p:pic>
        <p:nvPicPr>
          <p:cNvPr descr="A picture containing person, black, holding, white&#10;&#10;Description automatically generated" id="636" name="Google Shape;636;p94"/>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637" name="Google Shape;637;p94"/>
          <p:cNvSpPr txBox="1"/>
          <p:nvPr>
            <p:ph type="title"/>
          </p:nvPr>
        </p:nvSpPr>
        <p:spPr>
          <a:xfrm>
            <a:off x="345735" y="2074663"/>
            <a:ext cx="8169600" cy="994200"/>
          </a:xfrm>
          <a:prstGeom prst="rect">
            <a:avLst/>
          </a:prstGeom>
          <a:noFill/>
          <a:ln>
            <a:noFill/>
          </a:ln>
        </p:spPr>
        <p:txBody>
          <a:bodyPr anchorCtr="0" anchor="ctr" bIns="34275" lIns="0" spcFirstLastPara="1" rIns="0" wrap="square" tIns="34275">
            <a:noAutofit/>
          </a:bodyPr>
          <a:lstStyle>
            <a:lvl1pPr lvl="0" rtl="0" algn="l">
              <a:lnSpc>
                <a:spcPct val="90000"/>
              </a:lnSpc>
              <a:spcBef>
                <a:spcPts val="0"/>
              </a:spcBef>
              <a:spcAft>
                <a:spcPts val="0"/>
              </a:spcAft>
              <a:buClr>
                <a:schemeClr val="lt1"/>
              </a:buClr>
              <a:buSzPts val="3600"/>
              <a:buFont typeface="Barlow"/>
              <a:buNone/>
              <a:defRPr>
                <a:solidFill>
                  <a:schemeClr val="lt1"/>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pic>
        <p:nvPicPr>
          <p:cNvPr id="638" name="Google Shape;638;p94"/>
          <p:cNvPicPr preferRelativeResize="0"/>
          <p:nvPr/>
        </p:nvPicPr>
        <p:blipFill rotWithShape="1">
          <a:blip r:embed="rId3">
            <a:alphaModFix/>
          </a:blip>
          <a:srcRect b="0" l="0" r="0" t="0"/>
          <a:stretch/>
        </p:blipFill>
        <p:spPr>
          <a:xfrm>
            <a:off x="345735" y="4761292"/>
            <a:ext cx="1019018" cy="158725"/>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ubtitle and Content">
  <p:cSld name="Title, Subtitle and Content">
    <p:spTree>
      <p:nvGrpSpPr>
        <p:cNvPr id="639" name="Shape 639"/>
        <p:cNvGrpSpPr/>
        <p:nvPr/>
      </p:nvGrpSpPr>
      <p:grpSpPr>
        <a:xfrm>
          <a:off x="0" y="0"/>
          <a:ext cx="0" cy="0"/>
          <a:chOff x="0" y="0"/>
          <a:chExt cx="0" cy="0"/>
        </a:xfrm>
      </p:grpSpPr>
      <p:sp>
        <p:nvSpPr>
          <p:cNvPr id="640" name="Google Shape;640;p95"/>
          <p:cNvSpPr txBox="1"/>
          <p:nvPr>
            <p:ph type="title"/>
          </p:nvPr>
        </p:nvSpPr>
        <p:spPr>
          <a:xfrm>
            <a:off x="345734" y="273844"/>
            <a:ext cx="8445000" cy="744000"/>
          </a:xfrm>
          <a:prstGeom prst="rect">
            <a:avLst/>
          </a:prstGeom>
          <a:noFill/>
          <a:ln>
            <a:noFill/>
          </a:ln>
        </p:spPr>
        <p:txBody>
          <a:bodyPr anchorCtr="0" anchor="ctr" bIns="34275" lIns="0" spcFirstLastPara="1" rIns="0" wrap="square" tIns="34275">
            <a:noAutofit/>
          </a:bodyPr>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641" name="Google Shape;641;p95"/>
          <p:cNvSpPr txBox="1"/>
          <p:nvPr>
            <p:ph idx="1" type="body"/>
          </p:nvPr>
        </p:nvSpPr>
        <p:spPr>
          <a:xfrm>
            <a:off x="345734" y="1602398"/>
            <a:ext cx="8445000" cy="3030300"/>
          </a:xfrm>
          <a:prstGeom prst="rect">
            <a:avLst/>
          </a:prstGeom>
          <a:noFill/>
          <a:ln>
            <a:noFill/>
          </a:ln>
        </p:spPr>
        <p:txBody>
          <a:bodyPr anchorCtr="0" anchor="t" bIns="34275" lIns="0" spcFirstLastPara="1" rIns="0" wrap="square" tIns="34275">
            <a:noAutofit/>
          </a:bodyPr>
          <a:lstStyle>
            <a:lvl1pPr indent="-292100" lvl="0" marL="457200" rtl="0" algn="l">
              <a:lnSpc>
                <a:spcPct val="90000"/>
              </a:lnSpc>
              <a:spcBef>
                <a:spcPts val="800"/>
              </a:spcBef>
              <a:spcAft>
                <a:spcPts val="0"/>
              </a:spcAft>
              <a:buSzPts val="1000"/>
              <a:buChar char="▪"/>
              <a:defRPr/>
            </a:lvl1pPr>
            <a:lvl2pPr indent="-292100" lvl="1" marL="914400" rtl="0" algn="l">
              <a:lnSpc>
                <a:spcPct val="90000"/>
              </a:lnSpc>
              <a:spcBef>
                <a:spcPts val="400"/>
              </a:spcBef>
              <a:spcAft>
                <a:spcPts val="0"/>
              </a:spcAft>
              <a:buSzPts val="1000"/>
              <a:buChar char="▪"/>
              <a:defRPr/>
            </a:lvl2pPr>
            <a:lvl3pPr indent="-292100" lvl="2" marL="1371600" rtl="0" algn="l">
              <a:lnSpc>
                <a:spcPct val="90000"/>
              </a:lnSpc>
              <a:spcBef>
                <a:spcPts val="400"/>
              </a:spcBef>
              <a:spcAft>
                <a:spcPts val="0"/>
              </a:spcAft>
              <a:buSzPts val="1000"/>
              <a:buChar char="▪"/>
              <a:defRPr/>
            </a:lvl3pPr>
            <a:lvl4pPr indent="-292100" lvl="3" marL="1828800" rtl="0" algn="l">
              <a:lnSpc>
                <a:spcPct val="90000"/>
              </a:lnSpc>
              <a:spcBef>
                <a:spcPts val="400"/>
              </a:spcBef>
              <a:spcAft>
                <a:spcPts val="0"/>
              </a:spcAft>
              <a:buSzPts val="1000"/>
              <a:buChar char="▪"/>
              <a:defRPr/>
            </a:lvl4pPr>
            <a:lvl5pPr indent="-292100" lvl="4" marL="2286000" rtl="0" algn="l">
              <a:lnSpc>
                <a:spcPct val="90000"/>
              </a:lnSpc>
              <a:spcBef>
                <a:spcPts val="400"/>
              </a:spcBef>
              <a:spcAft>
                <a:spcPts val="0"/>
              </a:spcAft>
              <a:buSzPts val="10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642" name="Google Shape;642;p95"/>
          <p:cNvSpPr txBox="1"/>
          <p:nvPr>
            <p:ph idx="2" type="body"/>
          </p:nvPr>
        </p:nvSpPr>
        <p:spPr>
          <a:xfrm>
            <a:off x="345281" y="1017985"/>
            <a:ext cx="8453100" cy="482100"/>
          </a:xfrm>
          <a:prstGeom prst="rect">
            <a:avLst/>
          </a:prstGeom>
          <a:noFill/>
          <a:ln>
            <a:noFill/>
          </a:ln>
        </p:spPr>
        <p:txBody>
          <a:bodyPr anchorCtr="0" anchor="t" bIns="34275" lIns="0" spcFirstLastPara="1" rIns="0" wrap="square" tIns="34275">
            <a:noAutofit/>
          </a:bodyPr>
          <a:lstStyle>
            <a:lvl1pPr indent="-228600" lvl="0" marL="457200" rtl="0" algn="l">
              <a:lnSpc>
                <a:spcPct val="90000"/>
              </a:lnSpc>
              <a:spcBef>
                <a:spcPts val="0"/>
              </a:spcBef>
              <a:spcAft>
                <a:spcPts val="0"/>
              </a:spcAft>
              <a:buSzPts val="1100"/>
              <a:buNone/>
              <a:defRPr sz="1500">
                <a:solidFill>
                  <a:schemeClr val="dk2"/>
                </a:solidFill>
                <a:latin typeface="Barlow"/>
                <a:ea typeface="Barlow"/>
                <a:cs typeface="Barlow"/>
                <a:sym typeface="Barlow"/>
              </a:defRPr>
            </a:lvl1pPr>
            <a:lvl2pPr indent="-298450" lvl="1" marL="914400" rtl="0" algn="l">
              <a:lnSpc>
                <a:spcPct val="90000"/>
              </a:lnSpc>
              <a:spcBef>
                <a:spcPts val="400"/>
              </a:spcBef>
              <a:spcAft>
                <a:spcPts val="0"/>
              </a:spcAft>
              <a:buSzPts val="1100"/>
              <a:buChar char="▪"/>
              <a:defRPr sz="1500">
                <a:solidFill>
                  <a:schemeClr val="dk2"/>
                </a:solidFill>
                <a:latin typeface="Barlow"/>
                <a:ea typeface="Barlow"/>
                <a:cs typeface="Barlow"/>
                <a:sym typeface="Barlow"/>
              </a:defRPr>
            </a:lvl2pPr>
            <a:lvl3pPr indent="-298450" lvl="2" marL="1371600" rtl="0" algn="l">
              <a:lnSpc>
                <a:spcPct val="90000"/>
              </a:lnSpc>
              <a:spcBef>
                <a:spcPts val="400"/>
              </a:spcBef>
              <a:spcAft>
                <a:spcPts val="0"/>
              </a:spcAft>
              <a:buSzPts val="1100"/>
              <a:buChar char="▪"/>
              <a:defRPr sz="1500">
                <a:solidFill>
                  <a:schemeClr val="dk2"/>
                </a:solidFill>
                <a:latin typeface="Barlow"/>
                <a:ea typeface="Barlow"/>
                <a:cs typeface="Barlow"/>
                <a:sym typeface="Barlow"/>
              </a:defRPr>
            </a:lvl3pPr>
            <a:lvl4pPr indent="-298450" lvl="3" marL="1828800" rtl="0" algn="l">
              <a:lnSpc>
                <a:spcPct val="90000"/>
              </a:lnSpc>
              <a:spcBef>
                <a:spcPts val="400"/>
              </a:spcBef>
              <a:spcAft>
                <a:spcPts val="0"/>
              </a:spcAft>
              <a:buSzPts val="1100"/>
              <a:buChar char="▪"/>
              <a:defRPr sz="1500">
                <a:solidFill>
                  <a:schemeClr val="dk2"/>
                </a:solidFill>
                <a:latin typeface="Barlow"/>
                <a:ea typeface="Barlow"/>
                <a:cs typeface="Barlow"/>
                <a:sym typeface="Barlow"/>
              </a:defRPr>
            </a:lvl4pPr>
            <a:lvl5pPr indent="-298450" lvl="4" marL="2286000" rtl="0" algn="l">
              <a:lnSpc>
                <a:spcPct val="90000"/>
              </a:lnSpc>
              <a:spcBef>
                <a:spcPts val="400"/>
              </a:spcBef>
              <a:spcAft>
                <a:spcPts val="0"/>
              </a:spcAft>
              <a:buSzPts val="1100"/>
              <a:buChar char="▪"/>
              <a:defRPr sz="1500">
                <a:solidFill>
                  <a:schemeClr val="dk2"/>
                </a:solidFill>
                <a:latin typeface="Barlow"/>
                <a:ea typeface="Barlow"/>
                <a:cs typeface="Barlow"/>
                <a:sym typeface="Barlow"/>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643" name="Shape 643"/>
        <p:cNvGrpSpPr/>
        <p:nvPr/>
      </p:nvGrpSpPr>
      <p:grpSpPr>
        <a:xfrm>
          <a:off x="0" y="0"/>
          <a:ext cx="0" cy="0"/>
          <a:chOff x="0" y="0"/>
          <a:chExt cx="0" cy="0"/>
        </a:xfrm>
      </p:grpSpPr>
      <p:sp>
        <p:nvSpPr>
          <p:cNvPr id="644" name="Google Shape;644;p96"/>
          <p:cNvSpPr txBox="1"/>
          <p:nvPr>
            <p:ph type="title"/>
          </p:nvPr>
        </p:nvSpPr>
        <p:spPr>
          <a:xfrm>
            <a:off x="345734" y="273844"/>
            <a:ext cx="8445000" cy="744000"/>
          </a:xfrm>
          <a:prstGeom prst="rect">
            <a:avLst/>
          </a:prstGeom>
          <a:noFill/>
          <a:ln>
            <a:noFill/>
          </a:ln>
        </p:spPr>
        <p:txBody>
          <a:bodyPr anchorCtr="0" anchor="ctr" bIns="34275" lIns="0" spcFirstLastPara="1" rIns="0" wrap="square" tIns="34275">
            <a:noAutofit/>
          </a:bodyPr>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45" name="Shape 645"/>
        <p:cNvGrpSpPr/>
        <p:nvPr/>
      </p:nvGrpSpPr>
      <p:grpSpPr>
        <a:xfrm>
          <a:off x="0" y="0"/>
          <a:ext cx="0" cy="0"/>
          <a:chOff x="0" y="0"/>
          <a:chExt cx="0" cy="0"/>
        </a:xfrm>
      </p:grpSpPr>
      <p:sp>
        <p:nvSpPr>
          <p:cNvPr id="646" name="Google Shape;646;p97"/>
          <p:cNvSpPr txBox="1"/>
          <p:nvPr>
            <p:ph type="title"/>
          </p:nvPr>
        </p:nvSpPr>
        <p:spPr>
          <a:xfrm>
            <a:off x="345734" y="273844"/>
            <a:ext cx="8445000" cy="744000"/>
          </a:xfrm>
          <a:prstGeom prst="rect">
            <a:avLst/>
          </a:prstGeom>
          <a:noFill/>
          <a:ln>
            <a:noFill/>
          </a:ln>
        </p:spPr>
        <p:txBody>
          <a:bodyPr anchorCtr="0" anchor="ctr" bIns="34275" lIns="0" spcFirstLastPara="1" rIns="0" wrap="square" tIns="34275">
            <a:noAutofit/>
          </a:bodyPr>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647" name="Google Shape;647;p97"/>
          <p:cNvSpPr txBox="1"/>
          <p:nvPr>
            <p:ph idx="1" type="body"/>
          </p:nvPr>
        </p:nvSpPr>
        <p:spPr>
          <a:xfrm>
            <a:off x="345734" y="1189435"/>
            <a:ext cx="8445000" cy="3443100"/>
          </a:xfrm>
          <a:prstGeom prst="rect">
            <a:avLst/>
          </a:prstGeom>
          <a:noFill/>
          <a:ln>
            <a:noFill/>
          </a:ln>
        </p:spPr>
        <p:txBody>
          <a:bodyPr anchorCtr="0" anchor="t" bIns="34275" lIns="0" spcFirstLastPara="1" rIns="0" wrap="square" tIns="34275">
            <a:noAutofit/>
          </a:bodyPr>
          <a:lstStyle>
            <a:lvl1pPr indent="-292100" lvl="0" marL="457200" rtl="0" algn="l">
              <a:lnSpc>
                <a:spcPct val="90000"/>
              </a:lnSpc>
              <a:spcBef>
                <a:spcPts val="800"/>
              </a:spcBef>
              <a:spcAft>
                <a:spcPts val="0"/>
              </a:spcAft>
              <a:buSzPts val="1000"/>
              <a:buChar char="▪"/>
              <a:defRPr/>
            </a:lvl1pPr>
            <a:lvl2pPr indent="-292100" lvl="1" marL="914400" rtl="0" algn="l">
              <a:lnSpc>
                <a:spcPct val="90000"/>
              </a:lnSpc>
              <a:spcBef>
                <a:spcPts val="400"/>
              </a:spcBef>
              <a:spcAft>
                <a:spcPts val="0"/>
              </a:spcAft>
              <a:buSzPts val="1000"/>
              <a:buChar char="▪"/>
              <a:defRPr/>
            </a:lvl2pPr>
            <a:lvl3pPr indent="-292100" lvl="2" marL="1371600" rtl="0" algn="l">
              <a:lnSpc>
                <a:spcPct val="90000"/>
              </a:lnSpc>
              <a:spcBef>
                <a:spcPts val="400"/>
              </a:spcBef>
              <a:spcAft>
                <a:spcPts val="0"/>
              </a:spcAft>
              <a:buSzPts val="1000"/>
              <a:buChar char="▪"/>
              <a:defRPr/>
            </a:lvl3pPr>
            <a:lvl4pPr indent="-292100" lvl="3" marL="1828800" rtl="0" algn="l">
              <a:lnSpc>
                <a:spcPct val="90000"/>
              </a:lnSpc>
              <a:spcBef>
                <a:spcPts val="400"/>
              </a:spcBef>
              <a:spcAft>
                <a:spcPts val="0"/>
              </a:spcAft>
              <a:buSzPts val="1000"/>
              <a:buChar char="▪"/>
              <a:defRPr/>
            </a:lvl4pPr>
            <a:lvl5pPr indent="-292100" lvl="4" marL="2286000" rtl="0" algn="l">
              <a:lnSpc>
                <a:spcPct val="90000"/>
              </a:lnSpc>
              <a:spcBef>
                <a:spcPts val="400"/>
              </a:spcBef>
              <a:spcAft>
                <a:spcPts val="0"/>
              </a:spcAft>
              <a:buSzPts val="10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Dark" showMasterSp="0">
  <p:cSld name="Blank Dark">
    <p:bg>
      <p:bgPr>
        <a:solidFill>
          <a:schemeClr val="dk1"/>
        </a:solidFill>
      </p:bgPr>
    </p:bg>
    <p:spTree>
      <p:nvGrpSpPr>
        <p:cNvPr id="648" name="Shape 648"/>
        <p:cNvGrpSpPr/>
        <p:nvPr/>
      </p:nvGrpSpPr>
      <p:grpSpPr>
        <a:xfrm>
          <a:off x="0" y="0"/>
          <a:ext cx="0" cy="0"/>
          <a:chOff x="0" y="0"/>
          <a:chExt cx="0" cy="0"/>
        </a:xfrm>
      </p:grpSpPr>
      <p:pic>
        <p:nvPicPr>
          <p:cNvPr id="649" name="Google Shape;649;p98"/>
          <p:cNvPicPr preferRelativeResize="0"/>
          <p:nvPr/>
        </p:nvPicPr>
        <p:blipFill rotWithShape="1">
          <a:blip r:embed="rId2">
            <a:alphaModFix/>
          </a:blip>
          <a:srcRect b="0" l="0" r="0" t="0"/>
          <a:stretch/>
        </p:blipFill>
        <p:spPr>
          <a:xfrm>
            <a:off x="345735" y="4761292"/>
            <a:ext cx="1019018" cy="158725"/>
          </a:xfrm>
          <a:prstGeom prst="rect">
            <a:avLst/>
          </a:prstGeom>
          <a:noFill/>
          <a:ln>
            <a:noFill/>
          </a:ln>
        </p:spPr>
      </p:pic>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Dark" showMasterSp="0">
  <p:cSld name="Title and Content Dark">
    <p:bg>
      <p:bgPr>
        <a:solidFill>
          <a:schemeClr val="accent1"/>
        </a:solidFill>
      </p:bgPr>
    </p:bg>
    <p:spTree>
      <p:nvGrpSpPr>
        <p:cNvPr id="650" name="Shape 650"/>
        <p:cNvGrpSpPr/>
        <p:nvPr/>
      </p:nvGrpSpPr>
      <p:grpSpPr>
        <a:xfrm>
          <a:off x="0" y="0"/>
          <a:ext cx="0" cy="0"/>
          <a:chOff x="0" y="0"/>
          <a:chExt cx="0" cy="0"/>
        </a:xfrm>
      </p:grpSpPr>
      <p:sp>
        <p:nvSpPr>
          <p:cNvPr id="651" name="Google Shape;651;p99"/>
          <p:cNvSpPr txBox="1"/>
          <p:nvPr>
            <p:ph type="title"/>
          </p:nvPr>
        </p:nvSpPr>
        <p:spPr>
          <a:xfrm>
            <a:off x="345734" y="273844"/>
            <a:ext cx="8445000" cy="744000"/>
          </a:xfrm>
          <a:prstGeom prst="rect">
            <a:avLst/>
          </a:prstGeom>
          <a:noFill/>
          <a:ln>
            <a:noFill/>
          </a:ln>
        </p:spPr>
        <p:txBody>
          <a:bodyPr anchorCtr="0" anchor="ctr" bIns="34275" lIns="0" spcFirstLastPara="1" rIns="0" wrap="square" tIns="34275">
            <a:noAutofit/>
          </a:bodyPr>
          <a:lstStyle>
            <a:lvl1pPr lvl="0" rtl="0" algn="l">
              <a:lnSpc>
                <a:spcPct val="90000"/>
              </a:lnSpc>
              <a:spcBef>
                <a:spcPts val="0"/>
              </a:spcBef>
              <a:spcAft>
                <a:spcPts val="0"/>
              </a:spcAft>
              <a:buClr>
                <a:schemeClr val="lt1"/>
              </a:buClr>
              <a:buSzPts val="3600"/>
              <a:buFont typeface="Barlow"/>
              <a:buNone/>
              <a:defRPr>
                <a:solidFill>
                  <a:schemeClr val="lt1"/>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652" name="Google Shape;652;p99"/>
          <p:cNvSpPr txBox="1"/>
          <p:nvPr>
            <p:ph idx="1" type="body"/>
          </p:nvPr>
        </p:nvSpPr>
        <p:spPr>
          <a:xfrm>
            <a:off x="345734" y="1189435"/>
            <a:ext cx="8445000" cy="3443100"/>
          </a:xfrm>
          <a:prstGeom prst="rect">
            <a:avLst/>
          </a:prstGeom>
          <a:noFill/>
          <a:ln>
            <a:noFill/>
          </a:ln>
        </p:spPr>
        <p:txBody>
          <a:bodyPr anchorCtr="0" anchor="t" bIns="34275" lIns="0" spcFirstLastPara="1" rIns="0" wrap="square" tIns="34275">
            <a:noAutofit/>
          </a:bodyPr>
          <a:lstStyle>
            <a:lvl1pPr indent="-330200" lvl="0" marL="457200" rtl="0" algn="l">
              <a:lnSpc>
                <a:spcPct val="90000"/>
              </a:lnSpc>
              <a:spcBef>
                <a:spcPts val="800"/>
              </a:spcBef>
              <a:spcAft>
                <a:spcPts val="0"/>
              </a:spcAft>
              <a:buSzPts val="1600"/>
              <a:buChar char="▪"/>
              <a:defRPr>
                <a:solidFill>
                  <a:schemeClr val="lt1"/>
                </a:solidFill>
              </a:defRPr>
            </a:lvl1pPr>
            <a:lvl2pPr indent="-317500" lvl="1" marL="914400" rtl="0" algn="l">
              <a:lnSpc>
                <a:spcPct val="90000"/>
              </a:lnSpc>
              <a:spcBef>
                <a:spcPts val="400"/>
              </a:spcBef>
              <a:spcAft>
                <a:spcPts val="0"/>
              </a:spcAft>
              <a:buSzPts val="1400"/>
              <a:buChar char="▪"/>
              <a:defRPr>
                <a:solidFill>
                  <a:schemeClr val="lt1"/>
                </a:solidFill>
              </a:defRPr>
            </a:lvl2pPr>
            <a:lvl3pPr indent="-298450" lvl="2" marL="1371600" rtl="0" algn="l">
              <a:lnSpc>
                <a:spcPct val="90000"/>
              </a:lnSpc>
              <a:spcBef>
                <a:spcPts val="400"/>
              </a:spcBef>
              <a:spcAft>
                <a:spcPts val="0"/>
              </a:spcAft>
              <a:buSzPts val="1100"/>
              <a:buChar char="▪"/>
              <a:defRPr>
                <a:solidFill>
                  <a:schemeClr val="lt1"/>
                </a:solidFill>
              </a:defRPr>
            </a:lvl3pPr>
            <a:lvl4pPr indent="-292100" lvl="3" marL="1828800" rtl="0" algn="l">
              <a:lnSpc>
                <a:spcPct val="90000"/>
              </a:lnSpc>
              <a:spcBef>
                <a:spcPts val="400"/>
              </a:spcBef>
              <a:spcAft>
                <a:spcPts val="0"/>
              </a:spcAft>
              <a:buSzPts val="1000"/>
              <a:buChar char="▪"/>
              <a:defRPr>
                <a:solidFill>
                  <a:schemeClr val="lt1"/>
                </a:solidFill>
              </a:defRPr>
            </a:lvl4pPr>
            <a:lvl5pPr indent="-292100" lvl="4" marL="2286000" rtl="0" algn="l">
              <a:lnSpc>
                <a:spcPct val="90000"/>
              </a:lnSpc>
              <a:spcBef>
                <a:spcPts val="400"/>
              </a:spcBef>
              <a:spcAft>
                <a:spcPts val="0"/>
              </a:spcAft>
              <a:buSzPts val="1000"/>
              <a:buChar char="▪"/>
              <a:defRPr>
                <a:solidFill>
                  <a:schemeClr val="lt1"/>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pic>
        <p:nvPicPr>
          <p:cNvPr id="653" name="Google Shape;653;p99"/>
          <p:cNvPicPr preferRelativeResize="0"/>
          <p:nvPr/>
        </p:nvPicPr>
        <p:blipFill rotWithShape="1">
          <a:blip r:embed="rId2">
            <a:alphaModFix/>
          </a:blip>
          <a:srcRect b="0" l="0" r="0" t="0"/>
          <a:stretch/>
        </p:blipFill>
        <p:spPr>
          <a:xfrm>
            <a:off x="345735" y="4761292"/>
            <a:ext cx="1019018" cy="158725"/>
          </a:xfrm>
          <a:prstGeom prst="rect">
            <a:avLst/>
          </a:prstGeom>
          <a:noFill/>
          <a:ln>
            <a:noFill/>
          </a:ln>
        </p:spPr>
      </p:pic>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Dark" showMasterSp="0">
  <p:cSld name="Title Dark">
    <p:bg>
      <p:bgPr>
        <a:solidFill>
          <a:schemeClr val="accent1"/>
        </a:solidFill>
      </p:bgPr>
    </p:bg>
    <p:spTree>
      <p:nvGrpSpPr>
        <p:cNvPr id="654" name="Shape 654"/>
        <p:cNvGrpSpPr/>
        <p:nvPr/>
      </p:nvGrpSpPr>
      <p:grpSpPr>
        <a:xfrm>
          <a:off x="0" y="0"/>
          <a:ext cx="0" cy="0"/>
          <a:chOff x="0" y="0"/>
          <a:chExt cx="0" cy="0"/>
        </a:xfrm>
      </p:grpSpPr>
      <p:sp>
        <p:nvSpPr>
          <p:cNvPr id="655" name="Google Shape;655;p100"/>
          <p:cNvSpPr txBox="1"/>
          <p:nvPr>
            <p:ph type="title"/>
          </p:nvPr>
        </p:nvSpPr>
        <p:spPr>
          <a:xfrm>
            <a:off x="345734" y="273844"/>
            <a:ext cx="8445000" cy="744000"/>
          </a:xfrm>
          <a:prstGeom prst="rect">
            <a:avLst/>
          </a:prstGeom>
          <a:noFill/>
          <a:ln>
            <a:noFill/>
          </a:ln>
        </p:spPr>
        <p:txBody>
          <a:bodyPr anchorCtr="0" anchor="ctr" bIns="34275" lIns="0" spcFirstLastPara="1" rIns="0" wrap="square" tIns="34275">
            <a:noAutofit/>
          </a:bodyPr>
          <a:lstStyle>
            <a:lvl1pPr lvl="0" rtl="0" algn="l">
              <a:lnSpc>
                <a:spcPct val="90000"/>
              </a:lnSpc>
              <a:spcBef>
                <a:spcPts val="0"/>
              </a:spcBef>
              <a:spcAft>
                <a:spcPts val="0"/>
              </a:spcAft>
              <a:buClr>
                <a:schemeClr val="lt1"/>
              </a:buClr>
              <a:buSzPts val="3600"/>
              <a:buFont typeface="Barlow"/>
              <a:buNone/>
              <a:defRPr>
                <a:solidFill>
                  <a:schemeClr val="lt1"/>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pic>
        <p:nvPicPr>
          <p:cNvPr id="656" name="Google Shape;656;p100"/>
          <p:cNvPicPr preferRelativeResize="0"/>
          <p:nvPr/>
        </p:nvPicPr>
        <p:blipFill rotWithShape="1">
          <a:blip r:embed="rId2">
            <a:alphaModFix/>
          </a:blip>
          <a:srcRect b="0" l="0" r="0" t="0"/>
          <a:stretch/>
        </p:blipFill>
        <p:spPr>
          <a:xfrm>
            <a:off x="345735" y="4761292"/>
            <a:ext cx="1019018" cy="158725"/>
          </a:xfrm>
          <a:prstGeom prst="rect">
            <a:avLst/>
          </a:prstGeom>
          <a:noFill/>
          <a:ln>
            <a:noFill/>
          </a:ln>
        </p:spPr>
      </p:pic>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
  <p:cSld name="Two Column">
    <p:spTree>
      <p:nvGrpSpPr>
        <p:cNvPr id="657" name="Shape 657"/>
        <p:cNvGrpSpPr/>
        <p:nvPr/>
      </p:nvGrpSpPr>
      <p:grpSpPr>
        <a:xfrm>
          <a:off x="0" y="0"/>
          <a:ext cx="0" cy="0"/>
          <a:chOff x="0" y="0"/>
          <a:chExt cx="0" cy="0"/>
        </a:xfrm>
      </p:grpSpPr>
      <p:sp>
        <p:nvSpPr>
          <p:cNvPr id="658" name="Google Shape;658;p101"/>
          <p:cNvSpPr txBox="1"/>
          <p:nvPr>
            <p:ph type="title"/>
          </p:nvPr>
        </p:nvSpPr>
        <p:spPr>
          <a:xfrm>
            <a:off x="345734" y="273844"/>
            <a:ext cx="8445000" cy="744000"/>
          </a:xfrm>
          <a:prstGeom prst="rect">
            <a:avLst/>
          </a:prstGeom>
          <a:noFill/>
          <a:ln>
            <a:noFill/>
          </a:ln>
        </p:spPr>
        <p:txBody>
          <a:bodyPr anchorCtr="0" anchor="ctr" bIns="34275" lIns="0" spcFirstLastPara="1" rIns="0" wrap="square" tIns="34275">
            <a:noAutofit/>
          </a:bodyPr>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659" name="Google Shape;659;p101"/>
          <p:cNvSpPr txBox="1"/>
          <p:nvPr>
            <p:ph idx="1" type="body"/>
          </p:nvPr>
        </p:nvSpPr>
        <p:spPr>
          <a:xfrm>
            <a:off x="345734" y="1710301"/>
            <a:ext cx="4049700" cy="2922600"/>
          </a:xfrm>
          <a:prstGeom prst="rect">
            <a:avLst/>
          </a:prstGeom>
          <a:noFill/>
          <a:ln>
            <a:noFill/>
          </a:ln>
        </p:spPr>
        <p:txBody>
          <a:bodyPr anchorCtr="0" anchor="t" bIns="34275" lIns="0" spcFirstLastPara="1" rIns="0" wrap="square" tIns="34275">
            <a:noAutofit/>
          </a:bodyPr>
          <a:lstStyle>
            <a:lvl1pPr indent="-317500" lvl="0" marL="457200" rtl="0" algn="l">
              <a:lnSpc>
                <a:spcPct val="90000"/>
              </a:lnSpc>
              <a:spcBef>
                <a:spcPts val="800"/>
              </a:spcBef>
              <a:spcAft>
                <a:spcPts val="0"/>
              </a:spcAft>
              <a:buSzPts val="1400"/>
              <a:buChar char="▪"/>
              <a:defRPr sz="1800"/>
            </a:lvl1pPr>
            <a:lvl2pPr indent="-298450" lvl="1" marL="914400" rtl="0" algn="l">
              <a:lnSpc>
                <a:spcPct val="90000"/>
              </a:lnSpc>
              <a:spcBef>
                <a:spcPts val="400"/>
              </a:spcBef>
              <a:spcAft>
                <a:spcPts val="0"/>
              </a:spcAft>
              <a:buSzPts val="1100"/>
              <a:buChar char="▪"/>
              <a:defRPr sz="1500"/>
            </a:lvl2pPr>
            <a:lvl3pPr indent="-292100" lvl="2" marL="1371600" rtl="0" algn="l">
              <a:lnSpc>
                <a:spcPct val="90000"/>
              </a:lnSpc>
              <a:spcBef>
                <a:spcPts val="400"/>
              </a:spcBef>
              <a:spcAft>
                <a:spcPts val="0"/>
              </a:spcAft>
              <a:buSzPts val="1000"/>
              <a:buChar char="▪"/>
              <a:defRPr sz="1400"/>
            </a:lvl3pPr>
            <a:lvl4pPr indent="-285750" lvl="3" marL="1828800" rtl="0" algn="l">
              <a:lnSpc>
                <a:spcPct val="90000"/>
              </a:lnSpc>
              <a:spcBef>
                <a:spcPts val="400"/>
              </a:spcBef>
              <a:spcAft>
                <a:spcPts val="0"/>
              </a:spcAft>
              <a:buSzPts val="900"/>
              <a:buChar char="▪"/>
              <a:defRPr sz="1200"/>
            </a:lvl4pPr>
            <a:lvl5pPr indent="-285750" lvl="4" marL="2286000" rtl="0" algn="l">
              <a:lnSpc>
                <a:spcPct val="90000"/>
              </a:lnSpc>
              <a:spcBef>
                <a:spcPts val="400"/>
              </a:spcBef>
              <a:spcAft>
                <a:spcPts val="0"/>
              </a:spcAft>
              <a:buSzPts val="900"/>
              <a:buChar char="▪"/>
              <a:defRPr sz="1200"/>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660" name="Google Shape;660;p101"/>
          <p:cNvSpPr txBox="1"/>
          <p:nvPr>
            <p:ph idx="2" type="body"/>
          </p:nvPr>
        </p:nvSpPr>
        <p:spPr>
          <a:xfrm>
            <a:off x="4740842" y="1711519"/>
            <a:ext cx="4049700" cy="2921100"/>
          </a:xfrm>
          <a:prstGeom prst="rect">
            <a:avLst/>
          </a:prstGeom>
          <a:noFill/>
          <a:ln>
            <a:noFill/>
          </a:ln>
        </p:spPr>
        <p:txBody>
          <a:bodyPr anchorCtr="0" anchor="t" bIns="34275" lIns="0" spcFirstLastPara="1" rIns="0" wrap="square" tIns="34275">
            <a:noAutofit/>
          </a:bodyPr>
          <a:lstStyle>
            <a:lvl1pPr indent="-317500" lvl="0" marL="457200" rtl="0" algn="l">
              <a:lnSpc>
                <a:spcPct val="90000"/>
              </a:lnSpc>
              <a:spcBef>
                <a:spcPts val="800"/>
              </a:spcBef>
              <a:spcAft>
                <a:spcPts val="0"/>
              </a:spcAft>
              <a:buSzPts val="1400"/>
              <a:buChar char="▪"/>
              <a:defRPr sz="1800"/>
            </a:lvl1pPr>
            <a:lvl2pPr indent="-298450" lvl="1" marL="914400" rtl="0" algn="l">
              <a:lnSpc>
                <a:spcPct val="90000"/>
              </a:lnSpc>
              <a:spcBef>
                <a:spcPts val="400"/>
              </a:spcBef>
              <a:spcAft>
                <a:spcPts val="0"/>
              </a:spcAft>
              <a:buSzPts val="1100"/>
              <a:buChar char="▪"/>
              <a:defRPr sz="1500"/>
            </a:lvl2pPr>
            <a:lvl3pPr indent="-292100" lvl="2" marL="1371600" rtl="0" algn="l">
              <a:lnSpc>
                <a:spcPct val="90000"/>
              </a:lnSpc>
              <a:spcBef>
                <a:spcPts val="400"/>
              </a:spcBef>
              <a:spcAft>
                <a:spcPts val="0"/>
              </a:spcAft>
              <a:buSzPts val="1000"/>
              <a:buChar char="▪"/>
              <a:defRPr sz="1400"/>
            </a:lvl3pPr>
            <a:lvl4pPr indent="-285750" lvl="3" marL="1828800" rtl="0" algn="l">
              <a:lnSpc>
                <a:spcPct val="90000"/>
              </a:lnSpc>
              <a:spcBef>
                <a:spcPts val="400"/>
              </a:spcBef>
              <a:spcAft>
                <a:spcPts val="0"/>
              </a:spcAft>
              <a:buSzPts val="900"/>
              <a:buChar char="▪"/>
              <a:defRPr sz="1200"/>
            </a:lvl4pPr>
            <a:lvl5pPr indent="-285750" lvl="4" marL="2286000" rtl="0" algn="l">
              <a:lnSpc>
                <a:spcPct val="90000"/>
              </a:lnSpc>
              <a:spcBef>
                <a:spcPts val="400"/>
              </a:spcBef>
              <a:spcAft>
                <a:spcPts val="0"/>
              </a:spcAft>
              <a:buSzPts val="900"/>
              <a:buChar char="▪"/>
              <a:defRPr sz="1200"/>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cxnSp>
        <p:nvCxnSpPr>
          <p:cNvPr id="661" name="Google Shape;661;p101"/>
          <p:cNvCxnSpPr/>
          <p:nvPr/>
        </p:nvCxnSpPr>
        <p:spPr>
          <a:xfrm>
            <a:off x="4476584" y="1189435"/>
            <a:ext cx="0" cy="3442800"/>
          </a:xfrm>
          <a:prstGeom prst="straightConnector1">
            <a:avLst/>
          </a:prstGeom>
          <a:noFill/>
          <a:ln cap="flat" cmpd="sng" w="12700">
            <a:solidFill>
              <a:schemeClr val="accent5"/>
            </a:solidFill>
            <a:prstDash val="solid"/>
            <a:miter lim="800000"/>
            <a:headEnd len="sm" w="sm" type="none"/>
            <a:tailEnd len="sm" w="sm" type="none"/>
          </a:ln>
        </p:spPr>
      </p:cxnSp>
      <p:sp>
        <p:nvSpPr>
          <p:cNvPr id="662" name="Google Shape;662;p101"/>
          <p:cNvSpPr txBox="1"/>
          <p:nvPr>
            <p:ph idx="3" type="body"/>
          </p:nvPr>
        </p:nvSpPr>
        <p:spPr>
          <a:xfrm>
            <a:off x="4740842" y="1190651"/>
            <a:ext cx="4049700" cy="438300"/>
          </a:xfrm>
          <a:prstGeom prst="rect">
            <a:avLst/>
          </a:prstGeom>
          <a:noFill/>
          <a:ln>
            <a:noFill/>
          </a:ln>
        </p:spPr>
        <p:txBody>
          <a:bodyPr anchorCtr="0" anchor="t" bIns="34275" lIns="0" spcFirstLastPara="1" rIns="0" wrap="square" tIns="34275">
            <a:noAutofit/>
          </a:bodyPr>
          <a:lstStyle>
            <a:lvl1pPr indent="-228600" lvl="0" marL="457200" rtl="0" algn="l">
              <a:lnSpc>
                <a:spcPct val="90000"/>
              </a:lnSpc>
              <a:spcBef>
                <a:spcPts val="800"/>
              </a:spcBef>
              <a:spcAft>
                <a:spcPts val="0"/>
              </a:spcAft>
              <a:buSzPts val="1600"/>
              <a:buNone/>
              <a:defRPr sz="2100">
                <a:solidFill>
                  <a:schemeClr val="accent5"/>
                </a:solidFill>
                <a:latin typeface="Barlow"/>
                <a:ea typeface="Barlow"/>
                <a:cs typeface="Barlow"/>
                <a:sym typeface="Barlow"/>
              </a:defRPr>
            </a:lvl1pPr>
            <a:lvl2pPr indent="-292100" lvl="1" marL="914400" rtl="0" algn="l">
              <a:lnSpc>
                <a:spcPct val="90000"/>
              </a:lnSpc>
              <a:spcBef>
                <a:spcPts val="400"/>
              </a:spcBef>
              <a:spcAft>
                <a:spcPts val="0"/>
              </a:spcAft>
              <a:buSzPts val="1000"/>
              <a:buChar char="▪"/>
              <a:defRPr/>
            </a:lvl2pPr>
            <a:lvl3pPr indent="-292100" lvl="2" marL="1371600" rtl="0" algn="l">
              <a:lnSpc>
                <a:spcPct val="90000"/>
              </a:lnSpc>
              <a:spcBef>
                <a:spcPts val="400"/>
              </a:spcBef>
              <a:spcAft>
                <a:spcPts val="0"/>
              </a:spcAft>
              <a:buSzPts val="1000"/>
              <a:buChar char="▪"/>
              <a:defRPr/>
            </a:lvl3pPr>
            <a:lvl4pPr indent="-292100" lvl="3" marL="1828800" rtl="0" algn="l">
              <a:lnSpc>
                <a:spcPct val="90000"/>
              </a:lnSpc>
              <a:spcBef>
                <a:spcPts val="400"/>
              </a:spcBef>
              <a:spcAft>
                <a:spcPts val="0"/>
              </a:spcAft>
              <a:buSzPts val="1000"/>
              <a:buChar char="▪"/>
              <a:defRPr/>
            </a:lvl4pPr>
            <a:lvl5pPr indent="-292100" lvl="4" marL="2286000" rtl="0" algn="l">
              <a:lnSpc>
                <a:spcPct val="90000"/>
              </a:lnSpc>
              <a:spcBef>
                <a:spcPts val="400"/>
              </a:spcBef>
              <a:spcAft>
                <a:spcPts val="0"/>
              </a:spcAft>
              <a:buSzPts val="10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663" name="Google Shape;663;p101"/>
          <p:cNvSpPr txBox="1"/>
          <p:nvPr>
            <p:ph idx="4" type="body"/>
          </p:nvPr>
        </p:nvSpPr>
        <p:spPr>
          <a:xfrm>
            <a:off x="345733" y="1190651"/>
            <a:ext cx="4049700" cy="438300"/>
          </a:xfrm>
          <a:prstGeom prst="rect">
            <a:avLst/>
          </a:prstGeom>
          <a:noFill/>
          <a:ln>
            <a:noFill/>
          </a:ln>
        </p:spPr>
        <p:txBody>
          <a:bodyPr anchorCtr="0" anchor="t" bIns="34275" lIns="0" spcFirstLastPara="1" rIns="0" wrap="square" tIns="34275">
            <a:noAutofit/>
          </a:bodyPr>
          <a:lstStyle>
            <a:lvl1pPr indent="-228600" lvl="0" marL="457200" rtl="0" algn="l">
              <a:lnSpc>
                <a:spcPct val="90000"/>
              </a:lnSpc>
              <a:spcBef>
                <a:spcPts val="800"/>
              </a:spcBef>
              <a:spcAft>
                <a:spcPts val="0"/>
              </a:spcAft>
              <a:buSzPts val="1600"/>
              <a:buNone/>
              <a:defRPr sz="2100">
                <a:solidFill>
                  <a:schemeClr val="accent5"/>
                </a:solidFill>
                <a:latin typeface="Barlow"/>
                <a:ea typeface="Barlow"/>
                <a:cs typeface="Barlow"/>
                <a:sym typeface="Barlow"/>
              </a:defRPr>
            </a:lvl1pPr>
            <a:lvl2pPr indent="-292100" lvl="1" marL="914400" rtl="0" algn="l">
              <a:lnSpc>
                <a:spcPct val="90000"/>
              </a:lnSpc>
              <a:spcBef>
                <a:spcPts val="400"/>
              </a:spcBef>
              <a:spcAft>
                <a:spcPts val="0"/>
              </a:spcAft>
              <a:buSzPts val="1000"/>
              <a:buChar char="▪"/>
              <a:defRPr/>
            </a:lvl2pPr>
            <a:lvl3pPr indent="-292100" lvl="2" marL="1371600" rtl="0" algn="l">
              <a:lnSpc>
                <a:spcPct val="90000"/>
              </a:lnSpc>
              <a:spcBef>
                <a:spcPts val="400"/>
              </a:spcBef>
              <a:spcAft>
                <a:spcPts val="0"/>
              </a:spcAft>
              <a:buSzPts val="1000"/>
              <a:buChar char="▪"/>
              <a:defRPr/>
            </a:lvl3pPr>
            <a:lvl4pPr indent="-292100" lvl="3" marL="1828800" rtl="0" algn="l">
              <a:lnSpc>
                <a:spcPct val="90000"/>
              </a:lnSpc>
              <a:spcBef>
                <a:spcPts val="400"/>
              </a:spcBef>
              <a:spcAft>
                <a:spcPts val="0"/>
              </a:spcAft>
              <a:buSzPts val="1000"/>
              <a:buChar char="▪"/>
              <a:defRPr/>
            </a:lvl4pPr>
            <a:lvl5pPr indent="-292100" lvl="4" marL="2286000" rtl="0" algn="l">
              <a:lnSpc>
                <a:spcPct val="90000"/>
              </a:lnSpc>
              <a:spcBef>
                <a:spcPts val="400"/>
              </a:spcBef>
              <a:spcAft>
                <a:spcPts val="0"/>
              </a:spcAft>
              <a:buSzPts val="10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
  <p:cSld name="Three Column">
    <p:spTree>
      <p:nvGrpSpPr>
        <p:cNvPr id="664" name="Shape 664"/>
        <p:cNvGrpSpPr/>
        <p:nvPr/>
      </p:nvGrpSpPr>
      <p:grpSpPr>
        <a:xfrm>
          <a:off x="0" y="0"/>
          <a:ext cx="0" cy="0"/>
          <a:chOff x="0" y="0"/>
          <a:chExt cx="0" cy="0"/>
        </a:xfrm>
      </p:grpSpPr>
      <p:sp>
        <p:nvSpPr>
          <p:cNvPr id="665" name="Google Shape;665;p102"/>
          <p:cNvSpPr txBox="1"/>
          <p:nvPr>
            <p:ph type="title"/>
          </p:nvPr>
        </p:nvSpPr>
        <p:spPr>
          <a:xfrm>
            <a:off x="345734" y="273844"/>
            <a:ext cx="8445000" cy="744000"/>
          </a:xfrm>
          <a:prstGeom prst="rect">
            <a:avLst/>
          </a:prstGeom>
          <a:noFill/>
          <a:ln>
            <a:noFill/>
          </a:ln>
        </p:spPr>
        <p:txBody>
          <a:bodyPr anchorCtr="0" anchor="ctr" bIns="34275" lIns="0" spcFirstLastPara="1" rIns="0" wrap="square" tIns="34275">
            <a:noAutofit/>
          </a:bodyPr>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666" name="Google Shape;666;p102"/>
          <p:cNvSpPr txBox="1"/>
          <p:nvPr>
            <p:ph idx="1" type="body"/>
          </p:nvPr>
        </p:nvSpPr>
        <p:spPr>
          <a:xfrm>
            <a:off x="345734" y="1711517"/>
            <a:ext cx="2605800" cy="2920800"/>
          </a:xfrm>
          <a:prstGeom prst="rect">
            <a:avLst/>
          </a:prstGeom>
          <a:noFill/>
          <a:ln>
            <a:noFill/>
          </a:ln>
        </p:spPr>
        <p:txBody>
          <a:bodyPr anchorCtr="0" anchor="t" bIns="34275" lIns="0" spcFirstLastPara="1" rIns="0" wrap="square" tIns="34275">
            <a:noAutofit/>
          </a:bodyPr>
          <a:lstStyle>
            <a:lvl1pPr indent="-317500" lvl="0" marL="457200" rtl="0" algn="l">
              <a:lnSpc>
                <a:spcPct val="90000"/>
              </a:lnSpc>
              <a:spcBef>
                <a:spcPts val="800"/>
              </a:spcBef>
              <a:spcAft>
                <a:spcPts val="0"/>
              </a:spcAft>
              <a:buSzPts val="1400"/>
              <a:buChar char="▪"/>
              <a:defRPr sz="1800"/>
            </a:lvl1pPr>
            <a:lvl2pPr indent="-298450" lvl="1" marL="914400" rtl="0" algn="l">
              <a:lnSpc>
                <a:spcPct val="90000"/>
              </a:lnSpc>
              <a:spcBef>
                <a:spcPts val="400"/>
              </a:spcBef>
              <a:spcAft>
                <a:spcPts val="0"/>
              </a:spcAft>
              <a:buSzPts val="1100"/>
              <a:buChar char="▪"/>
              <a:defRPr sz="1500"/>
            </a:lvl2pPr>
            <a:lvl3pPr indent="-292100" lvl="2" marL="1371600" rtl="0" algn="l">
              <a:lnSpc>
                <a:spcPct val="90000"/>
              </a:lnSpc>
              <a:spcBef>
                <a:spcPts val="400"/>
              </a:spcBef>
              <a:spcAft>
                <a:spcPts val="0"/>
              </a:spcAft>
              <a:buSzPts val="1000"/>
              <a:buChar char="▪"/>
              <a:defRPr sz="1400"/>
            </a:lvl3pPr>
            <a:lvl4pPr indent="-285750" lvl="3" marL="1828800" rtl="0" algn="l">
              <a:lnSpc>
                <a:spcPct val="90000"/>
              </a:lnSpc>
              <a:spcBef>
                <a:spcPts val="400"/>
              </a:spcBef>
              <a:spcAft>
                <a:spcPts val="0"/>
              </a:spcAft>
              <a:buSzPts val="900"/>
              <a:buChar char="▪"/>
              <a:defRPr sz="1200"/>
            </a:lvl4pPr>
            <a:lvl5pPr indent="-285750" lvl="4" marL="2286000" rtl="0" algn="l">
              <a:lnSpc>
                <a:spcPct val="90000"/>
              </a:lnSpc>
              <a:spcBef>
                <a:spcPts val="400"/>
              </a:spcBef>
              <a:spcAft>
                <a:spcPts val="0"/>
              </a:spcAft>
              <a:buSzPts val="900"/>
              <a:buChar char="▪"/>
              <a:defRPr sz="1200"/>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667" name="Google Shape;667;p102"/>
          <p:cNvSpPr txBox="1"/>
          <p:nvPr>
            <p:ph idx="2" type="body"/>
          </p:nvPr>
        </p:nvSpPr>
        <p:spPr>
          <a:xfrm>
            <a:off x="3265577" y="1711517"/>
            <a:ext cx="2605800" cy="2920800"/>
          </a:xfrm>
          <a:prstGeom prst="rect">
            <a:avLst/>
          </a:prstGeom>
          <a:noFill/>
          <a:ln>
            <a:noFill/>
          </a:ln>
        </p:spPr>
        <p:txBody>
          <a:bodyPr anchorCtr="0" anchor="t" bIns="34275" lIns="0" spcFirstLastPara="1" rIns="0" wrap="square" tIns="34275">
            <a:noAutofit/>
          </a:bodyPr>
          <a:lstStyle>
            <a:lvl1pPr indent="-317500" lvl="0" marL="457200" rtl="0" algn="l">
              <a:lnSpc>
                <a:spcPct val="90000"/>
              </a:lnSpc>
              <a:spcBef>
                <a:spcPts val="800"/>
              </a:spcBef>
              <a:spcAft>
                <a:spcPts val="0"/>
              </a:spcAft>
              <a:buSzPts val="1400"/>
              <a:buChar char="▪"/>
              <a:defRPr sz="1800"/>
            </a:lvl1pPr>
            <a:lvl2pPr indent="-298450" lvl="1" marL="914400" rtl="0" algn="l">
              <a:lnSpc>
                <a:spcPct val="90000"/>
              </a:lnSpc>
              <a:spcBef>
                <a:spcPts val="400"/>
              </a:spcBef>
              <a:spcAft>
                <a:spcPts val="0"/>
              </a:spcAft>
              <a:buSzPts val="1100"/>
              <a:buChar char="▪"/>
              <a:defRPr sz="1500"/>
            </a:lvl2pPr>
            <a:lvl3pPr indent="-292100" lvl="2" marL="1371600" rtl="0" algn="l">
              <a:lnSpc>
                <a:spcPct val="90000"/>
              </a:lnSpc>
              <a:spcBef>
                <a:spcPts val="400"/>
              </a:spcBef>
              <a:spcAft>
                <a:spcPts val="0"/>
              </a:spcAft>
              <a:buSzPts val="1000"/>
              <a:buChar char="▪"/>
              <a:defRPr sz="1400"/>
            </a:lvl3pPr>
            <a:lvl4pPr indent="-285750" lvl="3" marL="1828800" rtl="0" algn="l">
              <a:lnSpc>
                <a:spcPct val="90000"/>
              </a:lnSpc>
              <a:spcBef>
                <a:spcPts val="400"/>
              </a:spcBef>
              <a:spcAft>
                <a:spcPts val="0"/>
              </a:spcAft>
              <a:buSzPts val="900"/>
              <a:buChar char="▪"/>
              <a:defRPr sz="1200"/>
            </a:lvl4pPr>
            <a:lvl5pPr indent="-285750" lvl="4" marL="2286000" rtl="0" algn="l">
              <a:lnSpc>
                <a:spcPct val="90000"/>
              </a:lnSpc>
              <a:spcBef>
                <a:spcPts val="400"/>
              </a:spcBef>
              <a:spcAft>
                <a:spcPts val="0"/>
              </a:spcAft>
              <a:buSzPts val="900"/>
              <a:buChar char="▪"/>
              <a:defRPr sz="1200"/>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668" name="Google Shape;668;p102"/>
          <p:cNvSpPr txBox="1"/>
          <p:nvPr>
            <p:ph idx="3" type="body"/>
          </p:nvPr>
        </p:nvSpPr>
        <p:spPr>
          <a:xfrm>
            <a:off x="6185421" y="1711517"/>
            <a:ext cx="2605800" cy="2920800"/>
          </a:xfrm>
          <a:prstGeom prst="rect">
            <a:avLst/>
          </a:prstGeom>
          <a:noFill/>
          <a:ln>
            <a:noFill/>
          </a:ln>
        </p:spPr>
        <p:txBody>
          <a:bodyPr anchorCtr="0" anchor="t" bIns="34275" lIns="0" spcFirstLastPara="1" rIns="0" wrap="square" tIns="34275">
            <a:noAutofit/>
          </a:bodyPr>
          <a:lstStyle>
            <a:lvl1pPr indent="-317500" lvl="0" marL="457200" rtl="0" algn="l">
              <a:lnSpc>
                <a:spcPct val="90000"/>
              </a:lnSpc>
              <a:spcBef>
                <a:spcPts val="800"/>
              </a:spcBef>
              <a:spcAft>
                <a:spcPts val="0"/>
              </a:spcAft>
              <a:buSzPts val="1400"/>
              <a:buChar char="▪"/>
              <a:defRPr sz="1800"/>
            </a:lvl1pPr>
            <a:lvl2pPr indent="-298450" lvl="1" marL="914400" rtl="0" algn="l">
              <a:lnSpc>
                <a:spcPct val="90000"/>
              </a:lnSpc>
              <a:spcBef>
                <a:spcPts val="400"/>
              </a:spcBef>
              <a:spcAft>
                <a:spcPts val="0"/>
              </a:spcAft>
              <a:buSzPts val="1100"/>
              <a:buChar char="▪"/>
              <a:defRPr sz="1500"/>
            </a:lvl2pPr>
            <a:lvl3pPr indent="-292100" lvl="2" marL="1371600" rtl="0" algn="l">
              <a:lnSpc>
                <a:spcPct val="90000"/>
              </a:lnSpc>
              <a:spcBef>
                <a:spcPts val="400"/>
              </a:spcBef>
              <a:spcAft>
                <a:spcPts val="0"/>
              </a:spcAft>
              <a:buSzPts val="1000"/>
              <a:buChar char="▪"/>
              <a:defRPr sz="1400"/>
            </a:lvl3pPr>
            <a:lvl4pPr indent="-285750" lvl="3" marL="1828800" rtl="0" algn="l">
              <a:lnSpc>
                <a:spcPct val="90000"/>
              </a:lnSpc>
              <a:spcBef>
                <a:spcPts val="400"/>
              </a:spcBef>
              <a:spcAft>
                <a:spcPts val="0"/>
              </a:spcAft>
              <a:buSzPts val="900"/>
              <a:buChar char="▪"/>
              <a:defRPr sz="1200"/>
            </a:lvl4pPr>
            <a:lvl5pPr indent="-285750" lvl="4" marL="2286000" rtl="0" algn="l">
              <a:lnSpc>
                <a:spcPct val="90000"/>
              </a:lnSpc>
              <a:spcBef>
                <a:spcPts val="400"/>
              </a:spcBef>
              <a:spcAft>
                <a:spcPts val="0"/>
              </a:spcAft>
              <a:buSzPts val="900"/>
              <a:buChar char="▪"/>
              <a:defRPr sz="1200"/>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cxnSp>
        <p:nvCxnSpPr>
          <p:cNvPr id="669" name="Google Shape;669;p102"/>
          <p:cNvCxnSpPr/>
          <p:nvPr/>
        </p:nvCxnSpPr>
        <p:spPr>
          <a:xfrm>
            <a:off x="5939624" y="1189435"/>
            <a:ext cx="0" cy="3442800"/>
          </a:xfrm>
          <a:prstGeom prst="straightConnector1">
            <a:avLst/>
          </a:prstGeom>
          <a:noFill/>
          <a:ln cap="flat" cmpd="sng" w="12700">
            <a:solidFill>
              <a:schemeClr val="accent5"/>
            </a:solidFill>
            <a:prstDash val="solid"/>
            <a:miter lim="800000"/>
            <a:headEnd len="sm" w="sm" type="none"/>
            <a:tailEnd len="sm" w="sm" type="none"/>
          </a:ln>
        </p:spPr>
      </p:cxnSp>
      <p:cxnSp>
        <p:nvCxnSpPr>
          <p:cNvPr id="670" name="Google Shape;670;p102"/>
          <p:cNvCxnSpPr/>
          <p:nvPr/>
        </p:nvCxnSpPr>
        <p:spPr>
          <a:xfrm>
            <a:off x="3023483" y="1189435"/>
            <a:ext cx="0" cy="3442800"/>
          </a:xfrm>
          <a:prstGeom prst="straightConnector1">
            <a:avLst/>
          </a:prstGeom>
          <a:noFill/>
          <a:ln cap="flat" cmpd="sng" w="12700">
            <a:solidFill>
              <a:schemeClr val="accent5"/>
            </a:solidFill>
            <a:prstDash val="solid"/>
            <a:miter lim="800000"/>
            <a:headEnd len="sm" w="sm" type="none"/>
            <a:tailEnd len="sm" w="sm" type="none"/>
          </a:ln>
        </p:spPr>
      </p:cxnSp>
      <p:sp>
        <p:nvSpPr>
          <p:cNvPr id="671" name="Google Shape;671;p102"/>
          <p:cNvSpPr txBox="1"/>
          <p:nvPr>
            <p:ph idx="4" type="body"/>
          </p:nvPr>
        </p:nvSpPr>
        <p:spPr>
          <a:xfrm>
            <a:off x="3265577" y="1189435"/>
            <a:ext cx="2605800" cy="438600"/>
          </a:xfrm>
          <a:prstGeom prst="rect">
            <a:avLst/>
          </a:prstGeom>
          <a:noFill/>
          <a:ln>
            <a:noFill/>
          </a:ln>
        </p:spPr>
        <p:txBody>
          <a:bodyPr anchorCtr="0" anchor="t" bIns="34275" lIns="0" spcFirstLastPara="1" rIns="0" wrap="square" tIns="34275">
            <a:noAutofit/>
          </a:bodyPr>
          <a:lstStyle>
            <a:lvl1pPr indent="-228600" lvl="0" marL="457200" rtl="0" algn="l">
              <a:lnSpc>
                <a:spcPct val="90000"/>
              </a:lnSpc>
              <a:spcBef>
                <a:spcPts val="800"/>
              </a:spcBef>
              <a:spcAft>
                <a:spcPts val="0"/>
              </a:spcAft>
              <a:buSzPts val="1600"/>
              <a:buNone/>
              <a:defRPr>
                <a:solidFill>
                  <a:schemeClr val="accent5"/>
                </a:solidFill>
                <a:latin typeface="Barlow"/>
                <a:ea typeface="Barlow"/>
                <a:cs typeface="Barlow"/>
                <a:sym typeface="Barlow"/>
              </a:defRPr>
            </a:lvl1pPr>
            <a:lvl2pPr indent="-292100" lvl="1" marL="914400" rtl="0" algn="l">
              <a:lnSpc>
                <a:spcPct val="90000"/>
              </a:lnSpc>
              <a:spcBef>
                <a:spcPts val="400"/>
              </a:spcBef>
              <a:spcAft>
                <a:spcPts val="0"/>
              </a:spcAft>
              <a:buSzPts val="1000"/>
              <a:buChar char="▪"/>
              <a:defRPr/>
            </a:lvl2pPr>
            <a:lvl3pPr indent="-292100" lvl="2" marL="1371600" rtl="0" algn="l">
              <a:lnSpc>
                <a:spcPct val="90000"/>
              </a:lnSpc>
              <a:spcBef>
                <a:spcPts val="400"/>
              </a:spcBef>
              <a:spcAft>
                <a:spcPts val="0"/>
              </a:spcAft>
              <a:buSzPts val="1000"/>
              <a:buChar char="▪"/>
              <a:defRPr/>
            </a:lvl3pPr>
            <a:lvl4pPr indent="-292100" lvl="3" marL="1828800" rtl="0" algn="l">
              <a:lnSpc>
                <a:spcPct val="90000"/>
              </a:lnSpc>
              <a:spcBef>
                <a:spcPts val="400"/>
              </a:spcBef>
              <a:spcAft>
                <a:spcPts val="0"/>
              </a:spcAft>
              <a:buSzPts val="1000"/>
              <a:buChar char="▪"/>
              <a:defRPr/>
            </a:lvl4pPr>
            <a:lvl5pPr indent="-292100" lvl="4" marL="2286000" rtl="0" algn="l">
              <a:lnSpc>
                <a:spcPct val="90000"/>
              </a:lnSpc>
              <a:spcBef>
                <a:spcPts val="400"/>
              </a:spcBef>
              <a:spcAft>
                <a:spcPts val="0"/>
              </a:spcAft>
              <a:buSzPts val="10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672" name="Google Shape;672;p102"/>
          <p:cNvSpPr txBox="1"/>
          <p:nvPr>
            <p:ph idx="5" type="body"/>
          </p:nvPr>
        </p:nvSpPr>
        <p:spPr>
          <a:xfrm>
            <a:off x="6185421" y="1189435"/>
            <a:ext cx="2605800" cy="438600"/>
          </a:xfrm>
          <a:prstGeom prst="rect">
            <a:avLst/>
          </a:prstGeom>
          <a:noFill/>
          <a:ln>
            <a:noFill/>
          </a:ln>
        </p:spPr>
        <p:txBody>
          <a:bodyPr anchorCtr="0" anchor="t" bIns="34275" lIns="0" spcFirstLastPara="1" rIns="0" wrap="square" tIns="34275">
            <a:noAutofit/>
          </a:bodyPr>
          <a:lstStyle>
            <a:lvl1pPr indent="-228600" lvl="0" marL="457200" rtl="0" algn="l">
              <a:lnSpc>
                <a:spcPct val="90000"/>
              </a:lnSpc>
              <a:spcBef>
                <a:spcPts val="800"/>
              </a:spcBef>
              <a:spcAft>
                <a:spcPts val="0"/>
              </a:spcAft>
              <a:buSzPts val="1600"/>
              <a:buNone/>
              <a:defRPr>
                <a:solidFill>
                  <a:schemeClr val="accent5"/>
                </a:solidFill>
                <a:latin typeface="Barlow"/>
                <a:ea typeface="Barlow"/>
                <a:cs typeface="Barlow"/>
                <a:sym typeface="Barlow"/>
              </a:defRPr>
            </a:lvl1pPr>
            <a:lvl2pPr indent="-292100" lvl="1" marL="914400" rtl="0" algn="l">
              <a:lnSpc>
                <a:spcPct val="90000"/>
              </a:lnSpc>
              <a:spcBef>
                <a:spcPts val="400"/>
              </a:spcBef>
              <a:spcAft>
                <a:spcPts val="0"/>
              </a:spcAft>
              <a:buSzPts val="1000"/>
              <a:buChar char="▪"/>
              <a:defRPr/>
            </a:lvl2pPr>
            <a:lvl3pPr indent="-292100" lvl="2" marL="1371600" rtl="0" algn="l">
              <a:lnSpc>
                <a:spcPct val="90000"/>
              </a:lnSpc>
              <a:spcBef>
                <a:spcPts val="400"/>
              </a:spcBef>
              <a:spcAft>
                <a:spcPts val="0"/>
              </a:spcAft>
              <a:buSzPts val="1000"/>
              <a:buChar char="▪"/>
              <a:defRPr/>
            </a:lvl3pPr>
            <a:lvl4pPr indent="-292100" lvl="3" marL="1828800" rtl="0" algn="l">
              <a:lnSpc>
                <a:spcPct val="90000"/>
              </a:lnSpc>
              <a:spcBef>
                <a:spcPts val="400"/>
              </a:spcBef>
              <a:spcAft>
                <a:spcPts val="0"/>
              </a:spcAft>
              <a:buSzPts val="1000"/>
              <a:buChar char="▪"/>
              <a:defRPr/>
            </a:lvl4pPr>
            <a:lvl5pPr indent="-292100" lvl="4" marL="2286000" rtl="0" algn="l">
              <a:lnSpc>
                <a:spcPct val="90000"/>
              </a:lnSpc>
              <a:spcBef>
                <a:spcPts val="400"/>
              </a:spcBef>
              <a:spcAft>
                <a:spcPts val="0"/>
              </a:spcAft>
              <a:buSzPts val="10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673" name="Google Shape;673;p102"/>
          <p:cNvSpPr txBox="1"/>
          <p:nvPr>
            <p:ph idx="6" type="body"/>
          </p:nvPr>
        </p:nvSpPr>
        <p:spPr>
          <a:xfrm>
            <a:off x="345734" y="1189435"/>
            <a:ext cx="2605800" cy="438600"/>
          </a:xfrm>
          <a:prstGeom prst="rect">
            <a:avLst/>
          </a:prstGeom>
          <a:noFill/>
          <a:ln>
            <a:noFill/>
          </a:ln>
        </p:spPr>
        <p:txBody>
          <a:bodyPr anchorCtr="0" anchor="t" bIns="34275" lIns="0" spcFirstLastPara="1" rIns="0" wrap="square" tIns="34275">
            <a:noAutofit/>
          </a:bodyPr>
          <a:lstStyle>
            <a:lvl1pPr indent="-228600" lvl="0" marL="457200" rtl="0" algn="l">
              <a:lnSpc>
                <a:spcPct val="90000"/>
              </a:lnSpc>
              <a:spcBef>
                <a:spcPts val="800"/>
              </a:spcBef>
              <a:spcAft>
                <a:spcPts val="0"/>
              </a:spcAft>
              <a:buSzPts val="1600"/>
              <a:buNone/>
              <a:defRPr>
                <a:solidFill>
                  <a:schemeClr val="accent5"/>
                </a:solidFill>
                <a:latin typeface="Barlow"/>
                <a:ea typeface="Barlow"/>
                <a:cs typeface="Barlow"/>
                <a:sym typeface="Barlow"/>
              </a:defRPr>
            </a:lvl1pPr>
            <a:lvl2pPr indent="-292100" lvl="1" marL="914400" rtl="0" algn="l">
              <a:lnSpc>
                <a:spcPct val="90000"/>
              </a:lnSpc>
              <a:spcBef>
                <a:spcPts val="400"/>
              </a:spcBef>
              <a:spcAft>
                <a:spcPts val="0"/>
              </a:spcAft>
              <a:buSzPts val="1000"/>
              <a:buChar char="▪"/>
              <a:defRPr/>
            </a:lvl2pPr>
            <a:lvl3pPr indent="-292100" lvl="2" marL="1371600" rtl="0" algn="l">
              <a:lnSpc>
                <a:spcPct val="90000"/>
              </a:lnSpc>
              <a:spcBef>
                <a:spcPts val="400"/>
              </a:spcBef>
              <a:spcAft>
                <a:spcPts val="0"/>
              </a:spcAft>
              <a:buSzPts val="1000"/>
              <a:buChar char="▪"/>
              <a:defRPr/>
            </a:lvl3pPr>
            <a:lvl4pPr indent="-292100" lvl="3" marL="1828800" rtl="0" algn="l">
              <a:lnSpc>
                <a:spcPct val="90000"/>
              </a:lnSpc>
              <a:spcBef>
                <a:spcPts val="400"/>
              </a:spcBef>
              <a:spcAft>
                <a:spcPts val="0"/>
              </a:spcAft>
              <a:buSzPts val="1000"/>
              <a:buChar char="▪"/>
              <a:defRPr/>
            </a:lvl4pPr>
            <a:lvl5pPr indent="-292100" lvl="4" marL="2286000" rtl="0" algn="l">
              <a:lnSpc>
                <a:spcPct val="90000"/>
              </a:lnSpc>
              <a:spcBef>
                <a:spcPts val="400"/>
              </a:spcBef>
              <a:spcAft>
                <a:spcPts val="0"/>
              </a:spcAft>
              <a:buSzPts val="10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 Box">
  <p:cSld name="Two Column Box">
    <p:spTree>
      <p:nvGrpSpPr>
        <p:cNvPr id="674" name="Shape 674"/>
        <p:cNvGrpSpPr/>
        <p:nvPr/>
      </p:nvGrpSpPr>
      <p:grpSpPr>
        <a:xfrm>
          <a:off x="0" y="0"/>
          <a:ext cx="0" cy="0"/>
          <a:chOff x="0" y="0"/>
          <a:chExt cx="0" cy="0"/>
        </a:xfrm>
      </p:grpSpPr>
      <p:sp>
        <p:nvSpPr>
          <p:cNvPr id="675" name="Google Shape;675;p103"/>
          <p:cNvSpPr/>
          <p:nvPr/>
        </p:nvSpPr>
        <p:spPr>
          <a:xfrm>
            <a:off x="345733" y="1458265"/>
            <a:ext cx="4054200" cy="2568600"/>
          </a:xfrm>
          <a:prstGeom prst="snip1Rect">
            <a:avLst>
              <a:gd fmla="val 16667" name="adj"/>
            </a:avLst>
          </a:prstGeom>
          <a:solidFill>
            <a:schemeClr val="accent5"/>
          </a:solidFill>
          <a:ln>
            <a:noFill/>
          </a:ln>
        </p:spPr>
        <p:txBody>
          <a:bodyPr anchorCtr="0" anchor="t" bIns="34275" lIns="68575" spcFirstLastPara="1" rIns="68575" wrap="square" tIns="34275">
            <a:noAutofit/>
          </a:bodyPr>
          <a:lstStyle/>
          <a:p>
            <a:pPr indent="0" lvl="0" marL="38100" marR="0" rtl="0" algn="l">
              <a:lnSpc>
                <a:spcPct val="90000"/>
              </a:lnSpc>
              <a:spcBef>
                <a:spcPts val="0"/>
              </a:spcBef>
              <a:spcAft>
                <a:spcPts val="0"/>
              </a:spcAft>
              <a:buClr>
                <a:schemeClr val="lt1"/>
              </a:buClr>
              <a:buSzPts val="1100"/>
              <a:buFont typeface="Arial"/>
              <a:buNone/>
            </a:pPr>
            <a:r>
              <a:t/>
            </a:r>
            <a:endParaRPr sz="1100">
              <a:solidFill>
                <a:schemeClr val="lt1"/>
              </a:solidFill>
              <a:latin typeface="Arial"/>
              <a:ea typeface="Arial"/>
              <a:cs typeface="Arial"/>
              <a:sym typeface="Arial"/>
            </a:endParaRPr>
          </a:p>
        </p:txBody>
      </p:sp>
      <p:sp>
        <p:nvSpPr>
          <p:cNvPr id="676" name="Google Shape;676;p103"/>
          <p:cNvSpPr/>
          <p:nvPr/>
        </p:nvSpPr>
        <p:spPr>
          <a:xfrm>
            <a:off x="4736365" y="1458265"/>
            <a:ext cx="4054200" cy="2568600"/>
          </a:xfrm>
          <a:prstGeom prst="snip1Rect">
            <a:avLst>
              <a:gd fmla="val 16667" name="adj"/>
            </a:avLst>
          </a:prstGeom>
          <a:solidFill>
            <a:schemeClr val="dk2"/>
          </a:solidFill>
          <a:ln>
            <a:noFill/>
          </a:ln>
        </p:spPr>
        <p:txBody>
          <a:bodyPr anchorCtr="0" anchor="t" bIns="34275" lIns="68575" spcFirstLastPara="1" rIns="68575" wrap="square" tIns="34275">
            <a:noAutofit/>
          </a:bodyPr>
          <a:lstStyle/>
          <a:p>
            <a:pPr indent="0" lvl="0" marL="38100" marR="0" rtl="0" algn="l">
              <a:lnSpc>
                <a:spcPct val="90000"/>
              </a:lnSpc>
              <a:spcBef>
                <a:spcPts val="0"/>
              </a:spcBef>
              <a:spcAft>
                <a:spcPts val="0"/>
              </a:spcAft>
              <a:buClr>
                <a:schemeClr val="lt1"/>
              </a:buClr>
              <a:buSzPts val="1100"/>
              <a:buFont typeface="Arial"/>
              <a:buNone/>
            </a:pPr>
            <a:r>
              <a:t/>
            </a:r>
            <a:endParaRPr sz="1100">
              <a:solidFill>
                <a:schemeClr val="lt1"/>
              </a:solidFill>
              <a:latin typeface="Arial"/>
              <a:ea typeface="Arial"/>
              <a:cs typeface="Arial"/>
              <a:sym typeface="Arial"/>
            </a:endParaRPr>
          </a:p>
        </p:txBody>
      </p:sp>
      <p:sp>
        <p:nvSpPr>
          <p:cNvPr id="677" name="Google Shape;677;p103"/>
          <p:cNvSpPr txBox="1"/>
          <p:nvPr>
            <p:ph type="title"/>
          </p:nvPr>
        </p:nvSpPr>
        <p:spPr>
          <a:xfrm>
            <a:off x="345734" y="273844"/>
            <a:ext cx="8445000" cy="744000"/>
          </a:xfrm>
          <a:prstGeom prst="rect">
            <a:avLst/>
          </a:prstGeom>
          <a:noFill/>
          <a:ln>
            <a:noFill/>
          </a:ln>
        </p:spPr>
        <p:txBody>
          <a:bodyPr anchorCtr="0" anchor="ctr" bIns="34275" lIns="0" spcFirstLastPara="1" rIns="0" wrap="square" tIns="34275">
            <a:noAutofit/>
          </a:bodyPr>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678" name="Google Shape;678;p103"/>
          <p:cNvSpPr txBox="1"/>
          <p:nvPr>
            <p:ph idx="1" type="body"/>
          </p:nvPr>
        </p:nvSpPr>
        <p:spPr>
          <a:xfrm>
            <a:off x="464431" y="1577210"/>
            <a:ext cx="3815400" cy="2339700"/>
          </a:xfrm>
          <a:prstGeom prst="rect">
            <a:avLst/>
          </a:prstGeom>
          <a:noFill/>
          <a:ln>
            <a:noFill/>
          </a:ln>
        </p:spPr>
        <p:txBody>
          <a:bodyPr anchorCtr="0" anchor="t" bIns="34275" lIns="0" spcFirstLastPara="1" rIns="0" wrap="square" tIns="34275">
            <a:noAutofit/>
          </a:bodyPr>
          <a:lstStyle>
            <a:lvl1pPr indent="-292100" lvl="0" marL="457200" rtl="0" algn="l">
              <a:lnSpc>
                <a:spcPct val="90000"/>
              </a:lnSpc>
              <a:spcBef>
                <a:spcPts val="800"/>
              </a:spcBef>
              <a:spcAft>
                <a:spcPts val="0"/>
              </a:spcAft>
              <a:buClr>
                <a:schemeClr val="lt1"/>
              </a:buClr>
              <a:buSzPts val="1000"/>
              <a:buChar char="▪"/>
              <a:defRPr sz="1400">
                <a:solidFill>
                  <a:schemeClr val="lt1"/>
                </a:solidFill>
              </a:defRPr>
            </a:lvl1pPr>
            <a:lvl2pPr indent="-285750" lvl="1" marL="914400" rtl="0" algn="l">
              <a:lnSpc>
                <a:spcPct val="90000"/>
              </a:lnSpc>
              <a:spcBef>
                <a:spcPts val="400"/>
              </a:spcBef>
              <a:spcAft>
                <a:spcPts val="0"/>
              </a:spcAft>
              <a:buClr>
                <a:schemeClr val="lt1"/>
              </a:buClr>
              <a:buSzPts val="900"/>
              <a:buChar char="▪"/>
              <a:defRPr sz="1200">
                <a:solidFill>
                  <a:schemeClr val="lt1"/>
                </a:solidFill>
              </a:defRPr>
            </a:lvl2pPr>
            <a:lvl3pPr indent="-279400" lvl="2" marL="1371600" rtl="0" algn="l">
              <a:lnSpc>
                <a:spcPct val="90000"/>
              </a:lnSpc>
              <a:spcBef>
                <a:spcPts val="400"/>
              </a:spcBef>
              <a:spcAft>
                <a:spcPts val="0"/>
              </a:spcAft>
              <a:buClr>
                <a:schemeClr val="lt1"/>
              </a:buClr>
              <a:buSzPts val="800"/>
              <a:buChar char="▪"/>
              <a:defRPr sz="1100">
                <a:solidFill>
                  <a:schemeClr val="lt1"/>
                </a:solidFill>
              </a:defRPr>
            </a:lvl3pPr>
            <a:lvl4pPr indent="-273050" lvl="3" marL="1828800" rtl="0" algn="l">
              <a:lnSpc>
                <a:spcPct val="90000"/>
              </a:lnSpc>
              <a:spcBef>
                <a:spcPts val="400"/>
              </a:spcBef>
              <a:spcAft>
                <a:spcPts val="0"/>
              </a:spcAft>
              <a:buClr>
                <a:schemeClr val="lt1"/>
              </a:buClr>
              <a:buSzPts val="700"/>
              <a:buChar char="▪"/>
              <a:defRPr sz="900">
                <a:solidFill>
                  <a:schemeClr val="lt1"/>
                </a:solidFill>
              </a:defRPr>
            </a:lvl4pPr>
            <a:lvl5pPr indent="-273050" lvl="4" marL="2286000" rtl="0" algn="l">
              <a:lnSpc>
                <a:spcPct val="90000"/>
              </a:lnSpc>
              <a:spcBef>
                <a:spcPts val="400"/>
              </a:spcBef>
              <a:spcAft>
                <a:spcPts val="0"/>
              </a:spcAft>
              <a:buClr>
                <a:schemeClr val="lt1"/>
              </a:buClr>
              <a:buSzPts val="700"/>
              <a:buChar char="▪"/>
              <a:defRPr sz="900">
                <a:solidFill>
                  <a:schemeClr val="lt1"/>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679" name="Google Shape;679;p103"/>
          <p:cNvSpPr txBox="1"/>
          <p:nvPr>
            <p:ph idx="2" type="body"/>
          </p:nvPr>
        </p:nvSpPr>
        <p:spPr>
          <a:xfrm>
            <a:off x="4859539" y="1578426"/>
            <a:ext cx="3815400" cy="2338800"/>
          </a:xfrm>
          <a:prstGeom prst="rect">
            <a:avLst/>
          </a:prstGeom>
          <a:noFill/>
          <a:ln>
            <a:noFill/>
          </a:ln>
        </p:spPr>
        <p:txBody>
          <a:bodyPr anchorCtr="0" anchor="t" bIns="34275" lIns="0" spcFirstLastPara="1" rIns="0" wrap="square" tIns="34275">
            <a:noAutofit/>
          </a:bodyPr>
          <a:lstStyle>
            <a:lvl1pPr indent="-292100" lvl="0" marL="457200" rtl="0" algn="l">
              <a:lnSpc>
                <a:spcPct val="90000"/>
              </a:lnSpc>
              <a:spcBef>
                <a:spcPts val="800"/>
              </a:spcBef>
              <a:spcAft>
                <a:spcPts val="0"/>
              </a:spcAft>
              <a:buClr>
                <a:schemeClr val="lt1"/>
              </a:buClr>
              <a:buSzPts val="1000"/>
              <a:buChar char="▪"/>
              <a:defRPr sz="1400">
                <a:solidFill>
                  <a:schemeClr val="lt1"/>
                </a:solidFill>
              </a:defRPr>
            </a:lvl1pPr>
            <a:lvl2pPr indent="-285750" lvl="1" marL="914400" rtl="0" algn="l">
              <a:lnSpc>
                <a:spcPct val="90000"/>
              </a:lnSpc>
              <a:spcBef>
                <a:spcPts val="400"/>
              </a:spcBef>
              <a:spcAft>
                <a:spcPts val="0"/>
              </a:spcAft>
              <a:buClr>
                <a:schemeClr val="lt1"/>
              </a:buClr>
              <a:buSzPts val="900"/>
              <a:buChar char="▪"/>
              <a:defRPr sz="1200">
                <a:solidFill>
                  <a:schemeClr val="lt1"/>
                </a:solidFill>
              </a:defRPr>
            </a:lvl2pPr>
            <a:lvl3pPr indent="-279400" lvl="2" marL="1371600" rtl="0" algn="l">
              <a:lnSpc>
                <a:spcPct val="90000"/>
              </a:lnSpc>
              <a:spcBef>
                <a:spcPts val="400"/>
              </a:spcBef>
              <a:spcAft>
                <a:spcPts val="0"/>
              </a:spcAft>
              <a:buClr>
                <a:schemeClr val="lt1"/>
              </a:buClr>
              <a:buSzPts val="800"/>
              <a:buChar char="▪"/>
              <a:defRPr sz="1100">
                <a:solidFill>
                  <a:schemeClr val="lt1"/>
                </a:solidFill>
              </a:defRPr>
            </a:lvl3pPr>
            <a:lvl4pPr indent="-273050" lvl="3" marL="1828800" rtl="0" algn="l">
              <a:lnSpc>
                <a:spcPct val="90000"/>
              </a:lnSpc>
              <a:spcBef>
                <a:spcPts val="400"/>
              </a:spcBef>
              <a:spcAft>
                <a:spcPts val="0"/>
              </a:spcAft>
              <a:buClr>
                <a:schemeClr val="lt1"/>
              </a:buClr>
              <a:buSzPts val="700"/>
              <a:buChar char="▪"/>
              <a:defRPr sz="900">
                <a:solidFill>
                  <a:schemeClr val="lt1"/>
                </a:solidFill>
              </a:defRPr>
            </a:lvl4pPr>
            <a:lvl5pPr indent="-273050" lvl="4" marL="2286000" rtl="0" algn="l">
              <a:lnSpc>
                <a:spcPct val="90000"/>
              </a:lnSpc>
              <a:spcBef>
                <a:spcPts val="400"/>
              </a:spcBef>
              <a:spcAft>
                <a:spcPts val="0"/>
              </a:spcAft>
              <a:buClr>
                <a:schemeClr val="lt1"/>
              </a:buClr>
              <a:buSzPts val="700"/>
              <a:buChar char="▪"/>
              <a:defRPr sz="900">
                <a:solidFill>
                  <a:schemeClr val="lt1"/>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680" name="Google Shape;680;p103"/>
          <p:cNvSpPr txBox="1"/>
          <p:nvPr>
            <p:ph idx="3" type="body"/>
          </p:nvPr>
        </p:nvSpPr>
        <p:spPr>
          <a:xfrm>
            <a:off x="4740842" y="1136930"/>
            <a:ext cx="4049700" cy="313500"/>
          </a:xfrm>
          <a:prstGeom prst="rect">
            <a:avLst/>
          </a:prstGeom>
          <a:noFill/>
          <a:ln>
            <a:noFill/>
          </a:ln>
        </p:spPr>
        <p:txBody>
          <a:bodyPr anchorCtr="0" anchor="t" bIns="34275" lIns="0" spcFirstLastPara="1" rIns="0" wrap="square" tIns="34275">
            <a:noAutofit/>
          </a:bodyPr>
          <a:lstStyle>
            <a:lvl1pPr indent="-228600" lvl="0" marL="457200" rtl="0" algn="l">
              <a:lnSpc>
                <a:spcPct val="90000"/>
              </a:lnSpc>
              <a:spcBef>
                <a:spcPts val="800"/>
              </a:spcBef>
              <a:spcAft>
                <a:spcPts val="0"/>
              </a:spcAft>
              <a:buSzPts val="1100"/>
              <a:buNone/>
              <a:defRPr sz="1500">
                <a:solidFill>
                  <a:schemeClr val="dk1"/>
                </a:solidFill>
                <a:latin typeface="Barlow"/>
                <a:ea typeface="Barlow"/>
                <a:cs typeface="Barlow"/>
                <a:sym typeface="Barlow"/>
              </a:defRPr>
            </a:lvl1pPr>
            <a:lvl2pPr indent="-292100" lvl="1" marL="914400" rtl="0" algn="l">
              <a:lnSpc>
                <a:spcPct val="90000"/>
              </a:lnSpc>
              <a:spcBef>
                <a:spcPts val="400"/>
              </a:spcBef>
              <a:spcAft>
                <a:spcPts val="0"/>
              </a:spcAft>
              <a:buSzPts val="1000"/>
              <a:buChar char="▪"/>
              <a:defRPr/>
            </a:lvl2pPr>
            <a:lvl3pPr indent="-292100" lvl="2" marL="1371600" rtl="0" algn="l">
              <a:lnSpc>
                <a:spcPct val="90000"/>
              </a:lnSpc>
              <a:spcBef>
                <a:spcPts val="400"/>
              </a:spcBef>
              <a:spcAft>
                <a:spcPts val="0"/>
              </a:spcAft>
              <a:buSzPts val="1000"/>
              <a:buChar char="▪"/>
              <a:defRPr/>
            </a:lvl3pPr>
            <a:lvl4pPr indent="-292100" lvl="3" marL="1828800" rtl="0" algn="l">
              <a:lnSpc>
                <a:spcPct val="90000"/>
              </a:lnSpc>
              <a:spcBef>
                <a:spcPts val="400"/>
              </a:spcBef>
              <a:spcAft>
                <a:spcPts val="0"/>
              </a:spcAft>
              <a:buSzPts val="1000"/>
              <a:buChar char="▪"/>
              <a:defRPr/>
            </a:lvl4pPr>
            <a:lvl5pPr indent="-292100" lvl="4" marL="2286000" rtl="0" algn="l">
              <a:lnSpc>
                <a:spcPct val="90000"/>
              </a:lnSpc>
              <a:spcBef>
                <a:spcPts val="400"/>
              </a:spcBef>
              <a:spcAft>
                <a:spcPts val="0"/>
              </a:spcAft>
              <a:buSzPts val="10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681" name="Google Shape;681;p103"/>
          <p:cNvSpPr txBox="1"/>
          <p:nvPr>
            <p:ph idx="4" type="body"/>
          </p:nvPr>
        </p:nvSpPr>
        <p:spPr>
          <a:xfrm>
            <a:off x="345733" y="1136930"/>
            <a:ext cx="4049700" cy="313500"/>
          </a:xfrm>
          <a:prstGeom prst="rect">
            <a:avLst/>
          </a:prstGeom>
          <a:noFill/>
          <a:ln>
            <a:noFill/>
          </a:ln>
        </p:spPr>
        <p:txBody>
          <a:bodyPr anchorCtr="0" anchor="t" bIns="34275" lIns="0" spcFirstLastPara="1" rIns="0" wrap="square" tIns="34275">
            <a:noAutofit/>
          </a:bodyPr>
          <a:lstStyle>
            <a:lvl1pPr indent="-228600" lvl="0" marL="457200" rtl="0" algn="l">
              <a:lnSpc>
                <a:spcPct val="90000"/>
              </a:lnSpc>
              <a:spcBef>
                <a:spcPts val="800"/>
              </a:spcBef>
              <a:spcAft>
                <a:spcPts val="0"/>
              </a:spcAft>
              <a:buSzPts val="1100"/>
              <a:buNone/>
              <a:defRPr sz="1500">
                <a:solidFill>
                  <a:schemeClr val="dk1"/>
                </a:solidFill>
                <a:latin typeface="Barlow"/>
                <a:ea typeface="Barlow"/>
                <a:cs typeface="Barlow"/>
                <a:sym typeface="Barlow"/>
              </a:defRPr>
            </a:lvl1pPr>
            <a:lvl2pPr indent="-292100" lvl="1" marL="914400" rtl="0" algn="l">
              <a:lnSpc>
                <a:spcPct val="90000"/>
              </a:lnSpc>
              <a:spcBef>
                <a:spcPts val="400"/>
              </a:spcBef>
              <a:spcAft>
                <a:spcPts val="0"/>
              </a:spcAft>
              <a:buSzPts val="1000"/>
              <a:buChar char="▪"/>
              <a:defRPr/>
            </a:lvl2pPr>
            <a:lvl3pPr indent="-292100" lvl="2" marL="1371600" rtl="0" algn="l">
              <a:lnSpc>
                <a:spcPct val="90000"/>
              </a:lnSpc>
              <a:spcBef>
                <a:spcPts val="400"/>
              </a:spcBef>
              <a:spcAft>
                <a:spcPts val="0"/>
              </a:spcAft>
              <a:buSzPts val="1000"/>
              <a:buChar char="▪"/>
              <a:defRPr/>
            </a:lvl3pPr>
            <a:lvl4pPr indent="-292100" lvl="3" marL="1828800" rtl="0" algn="l">
              <a:lnSpc>
                <a:spcPct val="90000"/>
              </a:lnSpc>
              <a:spcBef>
                <a:spcPts val="400"/>
              </a:spcBef>
              <a:spcAft>
                <a:spcPts val="0"/>
              </a:spcAft>
              <a:buSzPts val="1000"/>
              <a:buChar char="▪"/>
              <a:defRPr/>
            </a:lvl4pPr>
            <a:lvl5pPr indent="-292100" lvl="4" marL="2286000" rtl="0" algn="l">
              <a:lnSpc>
                <a:spcPct val="90000"/>
              </a:lnSpc>
              <a:spcBef>
                <a:spcPts val="400"/>
              </a:spcBef>
              <a:spcAft>
                <a:spcPts val="0"/>
              </a:spcAft>
              <a:buSzPts val="10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ox">
  <p:cSld name="Three Box">
    <p:spTree>
      <p:nvGrpSpPr>
        <p:cNvPr id="682" name="Shape 682"/>
        <p:cNvGrpSpPr/>
        <p:nvPr/>
      </p:nvGrpSpPr>
      <p:grpSpPr>
        <a:xfrm>
          <a:off x="0" y="0"/>
          <a:ext cx="0" cy="0"/>
          <a:chOff x="0" y="0"/>
          <a:chExt cx="0" cy="0"/>
        </a:xfrm>
      </p:grpSpPr>
      <p:sp>
        <p:nvSpPr>
          <p:cNvPr id="683" name="Google Shape;683;p104"/>
          <p:cNvSpPr/>
          <p:nvPr/>
        </p:nvSpPr>
        <p:spPr>
          <a:xfrm>
            <a:off x="345734" y="1458265"/>
            <a:ext cx="2541000" cy="2568600"/>
          </a:xfrm>
          <a:prstGeom prst="snip1Rect">
            <a:avLst>
              <a:gd fmla="val 16667" name="adj"/>
            </a:avLst>
          </a:prstGeom>
          <a:solidFill>
            <a:schemeClr val="accent5"/>
          </a:solidFill>
          <a:ln>
            <a:noFill/>
          </a:ln>
        </p:spPr>
        <p:txBody>
          <a:bodyPr anchorCtr="0" anchor="t" bIns="34275" lIns="68575" spcFirstLastPara="1" rIns="68575" wrap="square" tIns="34275">
            <a:noAutofit/>
          </a:bodyPr>
          <a:lstStyle/>
          <a:p>
            <a:pPr indent="0" lvl="0" marL="38100" marR="0" rtl="0" algn="l">
              <a:lnSpc>
                <a:spcPct val="90000"/>
              </a:lnSpc>
              <a:spcBef>
                <a:spcPts val="0"/>
              </a:spcBef>
              <a:spcAft>
                <a:spcPts val="0"/>
              </a:spcAft>
              <a:buClr>
                <a:schemeClr val="lt1"/>
              </a:buClr>
              <a:buSzPts val="1100"/>
              <a:buFont typeface="Arial"/>
              <a:buNone/>
            </a:pPr>
            <a:r>
              <a:t/>
            </a:r>
            <a:endParaRPr sz="1100">
              <a:solidFill>
                <a:schemeClr val="lt1"/>
              </a:solidFill>
              <a:latin typeface="Arial"/>
              <a:ea typeface="Arial"/>
              <a:cs typeface="Arial"/>
              <a:sym typeface="Arial"/>
            </a:endParaRPr>
          </a:p>
        </p:txBody>
      </p:sp>
      <p:sp>
        <p:nvSpPr>
          <p:cNvPr id="684" name="Google Shape;684;p104"/>
          <p:cNvSpPr/>
          <p:nvPr/>
        </p:nvSpPr>
        <p:spPr>
          <a:xfrm>
            <a:off x="3311776" y="1458265"/>
            <a:ext cx="2541000" cy="2568600"/>
          </a:xfrm>
          <a:prstGeom prst="snip1Rect">
            <a:avLst>
              <a:gd fmla="val 16667" name="adj"/>
            </a:avLst>
          </a:prstGeom>
          <a:solidFill>
            <a:schemeClr val="dk2"/>
          </a:solidFill>
          <a:ln>
            <a:noFill/>
          </a:ln>
        </p:spPr>
        <p:txBody>
          <a:bodyPr anchorCtr="0" anchor="t" bIns="34275" lIns="68575" spcFirstLastPara="1" rIns="68575" wrap="square" tIns="34275">
            <a:noAutofit/>
          </a:bodyPr>
          <a:lstStyle/>
          <a:p>
            <a:pPr indent="0" lvl="0" marL="38100" marR="0" rtl="0" algn="l">
              <a:lnSpc>
                <a:spcPct val="90000"/>
              </a:lnSpc>
              <a:spcBef>
                <a:spcPts val="0"/>
              </a:spcBef>
              <a:spcAft>
                <a:spcPts val="0"/>
              </a:spcAft>
              <a:buClr>
                <a:schemeClr val="lt1"/>
              </a:buClr>
              <a:buSzPts val="1100"/>
              <a:buFont typeface="Arial"/>
              <a:buNone/>
            </a:pPr>
            <a:r>
              <a:t/>
            </a:r>
            <a:endParaRPr sz="1100">
              <a:solidFill>
                <a:schemeClr val="lt1"/>
              </a:solidFill>
              <a:latin typeface="Arial"/>
              <a:ea typeface="Arial"/>
              <a:cs typeface="Arial"/>
              <a:sym typeface="Arial"/>
            </a:endParaRPr>
          </a:p>
        </p:txBody>
      </p:sp>
      <p:sp>
        <p:nvSpPr>
          <p:cNvPr id="685" name="Google Shape;685;p104"/>
          <p:cNvSpPr txBox="1"/>
          <p:nvPr>
            <p:ph type="title"/>
          </p:nvPr>
        </p:nvSpPr>
        <p:spPr>
          <a:xfrm>
            <a:off x="345734" y="273844"/>
            <a:ext cx="8445000" cy="744000"/>
          </a:xfrm>
          <a:prstGeom prst="rect">
            <a:avLst/>
          </a:prstGeom>
          <a:noFill/>
          <a:ln>
            <a:noFill/>
          </a:ln>
        </p:spPr>
        <p:txBody>
          <a:bodyPr anchorCtr="0" anchor="ctr" bIns="34275" lIns="0" spcFirstLastPara="1" rIns="0" wrap="square" tIns="34275">
            <a:noAutofit/>
          </a:bodyPr>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686" name="Google Shape;686;p104"/>
          <p:cNvSpPr txBox="1"/>
          <p:nvPr>
            <p:ph idx="1" type="body"/>
          </p:nvPr>
        </p:nvSpPr>
        <p:spPr>
          <a:xfrm>
            <a:off x="464431" y="1577210"/>
            <a:ext cx="2308500" cy="2339700"/>
          </a:xfrm>
          <a:prstGeom prst="rect">
            <a:avLst/>
          </a:prstGeom>
          <a:noFill/>
          <a:ln>
            <a:noFill/>
          </a:ln>
        </p:spPr>
        <p:txBody>
          <a:bodyPr anchorCtr="0" anchor="t" bIns="34275" lIns="0" spcFirstLastPara="1" rIns="0" wrap="square" tIns="34275">
            <a:noAutofit/>
          </a:bodyPr>
          <a:lstStyle>
            <a:lvl1pPr indent="-292100" lvl="0" marL="457200" rtl="0" algn="l">
              <a:lnSpc>
                <a:spcPct val="90000"/>
              </a:lnSpc>
              <a:spcBef>
                <a:spcPts val="800"/>
              </a:spcBef>
              <a:spcAft>
                <a:spcPts val="0"/>
              </a:spcAft>
              <a:buClr>
                <a:schemeClr val="lt1"/>
              </a:buClr>
              <a:buSzPts val="1000"/>
              <a:buChar char="▪"/>
              <a:defRPr sz="1400">
                <a:solidFill>
                  <a:schemeClr val="lt1"/>
                </a:solidFill>
              </a:defRPr>
            </a:lvl1pPr>
            <a:lvl2pPr indent="-285750" lvl="1" marL="914400" rtl="0" algn="l">
              <a:lnSpc>
                <a:spcPct val="90000"/>
              </a:lnSpc>
              <a:spcBef>
                <a:spcPts val="400"/>
              </a:spcBef>
              <a:spcAft>
                <a:spcPts val="0"/>
              </a:spcAft>
              <a:buClr>
                <a:schemeClr val="lt1"/>
              </a:buClr>
              <a:buSzPts val="900"/>
              <a:buChar char="▪"/>
              <a:defRPr sz="1200">
                <a:solidFill>
                  <a:schemeClr val="lt1"/>
                </a:solidFill>
              </a:defRPr>
            </a:lvl2pPr>
            <a:lvl3pPr indent="-279400" lvl="2" marL="1371600" rtl="0" algn="l">
              <a:lnSpc>
                <a:spcPct val="90000"/>
              </a:lnSpc>
              <a:spcBef>
                <a:spcPts val="400"/>
              </a:spcBef>
              <a:spcAft>
                <a:spcPts val="0"/>
              </a:spcAft>
              <a:buClr>
                <a:schemeClr val="lt1"/>
              </a:buClr>
              <a:buSzPts val="800"/>
              <a:buChar char="▪"/>
              <a:defRPr sz="1100">
                <a:solidFill>
                  <a:schemeClr val="lt1"/>
                </a:solidFill>
              </a:defRPr>
            </a:lvl3pPr>
            <a:lvl4pPr indent="-273050" lvl="3" marL="1828800" rtl="0" algn="l">
              <a:lnSpc>
                <a:spcPct val="90000"/>
              </a:lnSpc>
              <a:spcBef>
                <a:spcPts val="400"/>
              </a:spcBef>
              <a:spcAft>
                <a:spcPts val="0"/>
              </a:spcAft>
              <a:buClr>
                <a:schemeClr val="lt1"/>
              </a:buClr>
              <a:buSzPts val="700"/>
              <a:buChar char="▪"/>
              <a:defRPr sz="900">
                <a:solidFill>
                  <a:schemeClr val="lt1"/>
                </a:solidFill>
              </a:defRPr>
            </a:lvl4pPr>
            <a:lvl5pPr indent="-273050" lvl="4" marL="2286000" rtl="0" algn="l">
              <a:lnSpc>
                <a:spcPct val="90000"/>
              </a:lnSpc>
              <a:spcBef>
                <a:spcPts val="400"/>
              </a:spcBef>
              <a:spcAft>
                <a:spcPts val="0"/>
              </a:spcAft>
              <a:buClr>
                <a:schemeClr val="lt1"/>
              </a:buClr>
              <a:buSzPts val="700"/>
              <a:buChar char="▪"/>
              <a:defRPr sz="900">
                <a:solidFill>
                  <a:schemeClr val="lt1"/>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687" name="Google Shape;687;p104"/>
          <p:cNvSpPr txBox="1"/>
          <p:nvPr>
            <p:ph idx="2" type="body"/>
          </p:nvPr>
        </p:nvSpPr>
        <p:spPr>
          <a:xfrm>
            <a:off x="3434948" y="1578426"/>
            <a:ext cx="2308500" cy="2338800"/>
          </a:xfrm>
          <a:prstGeom prst="rect">
            <a:avLst/>
          </a:prstGeom>
          <a:noFill/>
          <a:ln>
            <a:noFill/>
          </a:ln>
        </p:spPr>
        <p:txBody>
          <a:bodyPr anchorCtr="0" anchor="t" bIns="34275" lIns="0" spcFirstLastPara="1" rIns="0" wrap="square" tIns="34275">
            <a:noAutofit/>
          </a:bodyPr>
          <a:lstStyle>
            <a:lvl1pPr indent="-292100" lvl="0" marL="457200" rtl="0" algn="l">
              <a:lnSpc>
                <a:spcPct val="90000"/>
              </a:lnSpc>
              <a:spcBef>
                <a:spcPts val="800"/>
              </a:spcBef>
              <a:spcAft>
                <a:spcPts val="0"/>
              </a:spcAft>
              <a:buClr>
                <a:schemeClr val="lt1"/>
              </a:buClr>
              <a:buSzPts val="1000"/>
              <a:buChar char="▪"/>
              <a:defRPr sz="1400">
                <a:solidFill>
                  <a:schemeClr val="lt1"/>
                </a:solidFill>
              </a:defRPr>
            </a:lvl1pPr>
            <a:lvl2pPr indent="-285750" lvl="1" marL="914400" rtl="0" algn="l">
              <a:lnSpc>
                <a:spcPct val="90000"/>
              </a:lnSpc>
              <a:spcBef>
                <a:spcPts val="400"/>
              </a:spcBef>
              <a:spcAft>
                <a:spcPts val="0"/>
              </a:spcAft>
              <a:buClr>
                <a:schemeClr val="lt1"/>
              </a:buClr>
              <a:buSzPts val="900"/>
              <a:buChar char="▪"/>
              <a:defRPr sz="1200">
                <a:solidFill>
                  <a:schemeClr val="lt1"/>
                </a:solidFill>
              </a:defRPr>
            </a:lvl2pPr>
            <a:lvl3pPr indent="-279400" lvl="2" marL="1371600" rtl="0" algn="l">
              <a:lnSpc>
                <a:spcPct val="90000"/>
              </a:lnSpc>
              <a:spcBef>
                <a:spcPts val="400"/>
              </a:spcBef>
              <a:spcAft>
                <a:spcPts val="0"/>
              </a:spcAft>
              <a:buClr>
                <a:schemeClr val="lt1"/>
              </a:buClr>
              <a:buSzPts val="800"/>
              <a:buChar char="▪"/>
              <a:defRPr sz="1100">
                <a:solidFill>
                  <a:schemeClr val="lt1"/>
                </a:solidFill>
              </a:defRPr>
            </a:lvl3pPr>
            <a:lvl4pPr indent="-273050" lvl="3" marL="1828800" rtl="0" algn="l">
              <a:lnSpc>
                <a:spcPct val="90000"/>
              </a:lnSpc>
              <a:spcBef>
                <a:spcPts val="400"/>
              </a:spcBef>
              <a:spcAft>
                <a:spcPts val="0"/>
              </a:spcAft>
              <a:buClr>
                <a:schemeClr val="lt1"/>
              </a:buClr>
              <a:buSzPts val="700"/>
              <a:buChar char="▪"/>
              <a:defRPr sz="900">
                <a:solidFill>
                  <a:schemeClr val="lt1"/>
                </a:solidFill>
              </a:defRPr>
            </a:lvl4pPr>
            <a:lvl5pPr indent="-273050" lvl="4" marL="2286000" rtl="0" algn="l">
              <a:lnSpc>
                <a:spcPct val="90000"/>
              </a:lnSpc>
              <a:spcBef>
                <a:spcPts val="400"/>
              </a:spcBef>
              <a:spcAft>
                <a:spcPts val="0"/>
              </a:spcAft>
              <a:buClr>
                <a:schemeClr val="lt1"/>
              </a:buClr>
              <a:buSzPts val="700"/>
              <a:buChar char="▪"/>
              <a:defRPr sz="900">
                <a:solidFill>
                  <a:schemeClr val="lt1"/>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688" name="Google Shape;688;p104"/>
          <p:cNvSpPr txBox="1"/>
          <p:nvPr>
            <p:ph idx="3" type="body"/>
          </p:nvPr>
        </p:nvSpPr>
        <p:spPr>
          <a:xfrm>
            <a:off x="3316252" y="1136930"/>
            <a:ext cx="2538300" cy="313500"/>
          </a:xfrm>
          <a:prstGeom prst="rect">
            <a:avLst/>
          </a:prstGeom>
          <a:noFill/>
          <a:ln>
            <a:noFill/>
          </a:ln>
        </p:spPr>
        <p:txBody>
          <a:bodyPr anchorCtr="0" anchor="t" bIns="34275" lIns="0" spcFirstLastPara="1" rIns="0" wrap="square" tIns="34275">
            <a:noAutofit/>
          </a:bodyPr>
          <a:lstStyle>
            <a:lvl1pPr indent="-228600" lvl="0" marL="457200" rtl="0" algn="l">
              <a:lnSpc>
                <a:spcPct val="90000"/>
              </a:lnSpc>
              <a:spcBef>
                <a:spcPts val="800"/>
              </a:spcBef>
              <a:spcAft>
                <a:spcPts val="0"/>
              </a:spcAft>
              <a:buSzPts val="1100"/>
              <a:buNone/>
              <a:defRPr sz="1500">
                <a:solidFill>
                  <a:schemeClr val="dk1"/>
                </a:solidFill>
                <a:latin typeface="Barlow"/>
                <a:ea typeface="Barlow"/>
                <a:cs typeface="Barlow"/>
                <a:sym typeface="Barlow"/>
              </a:defRPr>
            </a:lvl1pPr>
            <a:lvl2pPr indent="-292100" lvl="1" marL="914400" rtl="0" algn="l">
              <a:lnSpc>
                <a:spcPct val="90000"/>
              </a:lnSpc>
              <a:spcBef>
                <a:spcPts val="400"/>
              </a:spcBef>
              <a:spcAft>
                <a:spcPts val="0"/>
              </a:spcAft>
              <a:buSzPts val="1000"/>
              <a:buChar char="▪"/>
              <a:defRPr/>
            </a:lvl2pPr>
            <a:lvl3pPr indent="-292100" lvl="2" marL="1371600" rtl="0" algn="l">
              <a:lnSpc>
                <a:spcPct val="90000"/>
              </a:lnSpc>
              <a:spcBef>
                <a:spcPts val="400"/>
              </a:spcBef>
              <a:spcAft>
                <a:spcPts val="0"/>
              </a:spcAft>
              <a:buSzPts val="1000"/>
              <a:buChar char="▪"/>
              <a:defRPr/>
            </a:lvl3pPr>
            <a:lvl4pPr indent="-292100" lvl="3" marL="1828800" rtl="0" algn="l">
              <a:lnSpc>
                <a:spcPct val="90000"/>
              </a:lnSpc>
              <a:spcBef>
                <a:spcPts val="400"/>
              </a:spcBef>
              <a:spcAft>
                <a:spcPts val="0"/>
              </a:spcAft>
              <a:buSzPts val="1000"/>
              <a:buChar char="▪"/>
              <a:defRPr/>
            </a:lvl4pPr>
            <a:lvl5pPr indent="-292100" lvl="4" marL="2286000" rtl="0" algn="l">
              <a:lnSpc>
                <a:spcPct val="90000"/>
              </a:lnSpc>
              <a:spcBef>
                <a:spcPts val="400"/>
              </a:spcBef>
              <a:spcAft>
                <a:spcPts val="0"/>
              </a:spcAft>
              <a:buSzPts val="10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689" name="Google Shape;689;p104"/>
          <p:cNvSpPr txBox="1"/>
          <p:nvPr>
            <p:ph idx="4" type="body"/>
          </p:nvPr>
        </p:nvSpPr>
        <p:spPr>
          <a:xfrm>
            <a:off x="345734" y="1136930"/>
            <a:ext cx="2538300" cy="313500"/>
          </a:xfrm>
          <a:prstGeom prst="rect">
            <a:avLst/>
          </a:prstGeom>
          <a:noFill/>
          <a:ln>
            <a:noFill/>
          </a:ln>
        </p:spPr>
        <p:txBody>
          <a:bodyPr anchorCtr="0" anchor="t" bIns="34275" lIns="0" spcFirstLastPara="1" rIns="0" wrap="square" tIns="34275">
            <a:noAutofit/>
          </a:bodyPr>
          <a:lstStyle>
            <a:lvl1pPr indent="-228600" lvl="0" marL="457200" rtl="0" algn="l">
              <a:lnSpc>
                <a:spcPct val="90000"/>
              </a:lnSpc>
              <a:spcBef>
                <a:spcPts val="800"/>
              </a:spcBef>
              <a:spcAft>
                <a:spcPts val="0"/>
              </a:spcAft>
              <a:buSzPts val="1100"/>
              <a:buNone/>
              <a:defRPr sz="1500">
                <a:solidFill>
                  <a:schemeClr val="dk1"/>
                </a:solidFill>
                <a:latin typeface="Barlow"/>
                <a:ea typeface="Barlow"/>
                <a:cs typeface="Barlow"/>
                <a:sym typeface="Barlow"/>
              </a:defRPr>
            </a:lvl1pPr>
            <a:lvl2pPr indent="-292100" lvl="1" marL="914400" rtl="0" algn="l">
              <a:lnSpc>
                <a:spcPct val="90000"/>
              </a:lnSpc>
              <a:spcBef>
                <a:spcPts val="400"/>
              </a:spcBef>
              <a:spcAft>
                <a:spcPts val="0"/>
              </a:spcAft>
              <a:buSzPts val="1000"/>
              <a:buChar char="▪"/>
              <a:defRPr/>
            </a:lvl2pPr>
            <a:lvl3pPr indent="-292100" lvl="2" marL="1371600" rtl="0" algn="l">
              <a:lnSpc>
                <a:spcPct val="90000"/>
              </a:lnSpc>
              <a:spcBef>
                <a:spcPts val="400"/>
              </a:spcBef>
              <a:spcAft>
                <a:spcPts val="0"/>
              </a:spcAft>
              <a:buSzPts val="1000"/>
              <a:buChar char="▪"/>
              <a:defRPr/>
            </a:lvl3pPr>
            <a:lvl4pPr indent="-292100" lvl="3" marL="1828800" rtl="0" algn="l">
              <a:lnSpc>
                <a:spcPct val="90000"/>
              </a:lnSpc>
              <a:spcBef>
                <a:spcPts val="400"/>
              </a:spcBef>
              <a:spcAft>
                <a:spcPts val="0"/>
              </a:spcAft>
              <a:buSzPts val="1000"/>
              <a:buChar char="▪"/>
              <a:defRPr/>
            </a:lvl4pPr>
            <a:lvl5pPr indent="-292100" lvl="4" marL="2286000" rtl="0" algn="l">
              <a:lnSpc>
                <a:spcPct val="90000"/>
              </a:lnSpc>
              <a:spcBef>
                <a:spcPts val="400"/>
              </a:spcBef>
              <a:spcAft>
                <a:spcPts val="0"/>
              </a:spcAft>
              <a:buSzPts val="10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690" name="Google Shape;690;p104"/>
          <p:cNvSpPr/>
          <p:nvPr/>
        </p:nvSpPr>
        <p:spPr>
          <a:xfrm>
            <a:off x="6249658" y="1458265"/>
            <a:ext cx="2541000" cy="2568600"/>
          </a:xfrm>
          <a:prstGeom prst="snip1Rect">
            <a:avLst>
              <a:gd fmla="val 16667" name="adj"/>
            </a:avLst>
          </a:prstGeom>
          <a:solidFill>
            <a:schemeClr val="dk1"/>
          </a:solidFill>
          <a:ln>
            <a:noFill/>
          </a:ln>
        </p:spPr>
        <p:txBody>
          <a:bodyPr anchorCtr="0" anchor="t" bIns="34275" lIns="68575" spcFirstLastPara="1" rIns="68575" wrap="square" tIns="34275">
            <a:noAutofit/>
          </a:bodyPr>
          <a:lstStyle/>
          <a:p>
            <a:pPr indent="0" lvl="0" marL="38100" marR="0" rtl="0" algn="l">
              <a:lnSpc>
                <a:spcPct val="90000"/>
              </a:lnSpc>
              <a:spcBef>
                <a:spcPts val="0"/>
              </a:spcBef>
              <a:spcAft>
                <a:spcPts val="0"/>
              </a:spcAft>
              <a:buClr>
                <a:schemeClr val="lt1"/>
              </a:buClr>
              <a:buSzPts val="1100"/>
              <a:buFont typeface="Arial"/>
              <a:buNone/>
            </a:pPr>
            <a:r>
              <a:t/>
            </a:r>
            <a:endParaRPr sz="1100">
              <a:solidFill>
                <a:schemeClr val="lt1"/>
              </a:solidFill>
              <a:latin typeface="Arial"/>
              <a:ea typeface="Arial"/>
              <a:cs typeface="Arial"/>
              <a:sym typeface="Arial"/>
            </a:endParaRPr>
          </a:p>
        </p:txBody>
      </p:sp>
      <p:sp>
        <p:nvSpPr>
          <p:cNvPr id="691" name="Google Shape;691;p104"/>
          <p:cNvSpPr txBox="1"/>
          <p:nvPr>
            <p:ph idx="5" type="body"/>
          </p:nvPr>
        </p:nvSpPr>
        <p:spPr>
          <a:xfrm>
            <a:off x="6372830" y="1578426"/>
            <a:ext cx="2308500" cy="2338800"/>
          </a:xfrm>
          <a:prstGeom prst="rect">
            <a:avLst/>
          </a:prstGeom>
          <a:noFill/>
          <a:ln>
            <a:noFill/>
          </a:ln>
        </p:spPr>
        <p:txBody>
          <a:bodyPr anchorCtr="0" anchor="t" bIns="34275" lIns="0" spcFirstLastPara="1" rIns="0" wrap="square" tIns="34275">
            <a:noAutofit/>
          </a:bodyPr>
          <a:lstStyle>
            <a:lvl1pPr indent="-292100" lvl="0" marL="457200" rtl="0" algn="l">
              <a:lnSpc>
                <a:spcPct val="90000"/>
              </a:lnSpc>
              <a:spcBef>
                <a:spcPts val="800"/>
              </a:spcBef>
              <a:spcAft>
                <a:spcPts val="0"/>
              </a:spcAft>
              <a:buClr>
                <a:schemeClr val="lt1"/>
              </a:buClr>
              <a:buSzPts val="1000"/>
              <a:buChar char="▪"/>
              <a:defRPr sz="1400">
                <a:solidFill>
                  <a:schemeClr val="lt1"/>
                </a:solidFill>
              </a:defRPr>
            </a:lvl1pPr>
            <a:lvl2pPr indent="-285750" lvl="1" marL="914400" rtl="0" algn="l">
              <a:lnSpc>
                <a:spcPct val="90000"/>
              </a:lnSpc>
              <a:spcBef>
                <a:spcPts val="400"/>
              </a:spcBef>
              <a:spcAft>
                <a:spcPts val="0"/>
              </a:spcAft>
              <a:buClr>
                <a:schemeClr val="lt1"/>
              </a:buClr>
              <a:buSzPts val="900"/>
              <a:buChar char="▪"/>
              <a:defRPr sz="1200">
                <a:solidFill>
                  <a:schemeClr val="lt1"/>
                </a:solidFill>
              </a:defRPr>
            </a:lvl2pPr>
            <a:lvl3pPr indent="-279400" lvl="2" marL="1371600" rtl="0" algn="l">
              <a:lnSpc>
                <a:spcPct val="90000"/>
              </a:lnSpc>
              <a:spcBef>
                <a:spcPts val="400"/>
              </a:spcBef>
              <a:spcAft>
                <a:spcPts val="0"/>
              </a:spcAft>
              <a:buClr>
                <a:schemeClr val="lt1"/>
              </a:buClr>
              <a:buSzPts val="800"/>
              <a:buChar char="▪"/>
              <a:defRPr sz="1100">
                <a:solidFill>
                  <a:schemeClr val="lt1"/>
                </a:solidFill>
              </a:defRPr>
            </a:lvl3pPr>
            <a:lvl4pPr indent="-273050" lvl="3" marL="1828800" rtl="0" algn="l">
              <a:lnSpc>
                <a:spcPct val="90000"/>
              </a:lnSpc>
              <a:spcBef>
                <a:spcPts val="400"/>
              </a:spcBef>
              <a:spcAft>
                <a:spcPts val="0"/>
              </a:spcAft>
              <a:buClr>
                <a:schemeClr val="lt1"/>
              </a:buClr>
              <a:buSzPts val="700"/>
              <a:buChar char="▪"/>
              <a:defRPr sz="900">
                <a:solidFill>
                  <a:schemeClr val="lt1"/>
                </a:solidFill>
              </a:defRPr>
            </a:lvl4pPr>
            <a:lvl5pPr indent="-273050" lvl="4" marL="2286000" rtl="0" algn="l">
              <a:lnSpc>
                <a:spcPct val="90000"/>
              </a:lnSpc>
              <a:spcBef>
                <a:spcPts val="400"/>
              </a:spcBef>
              <a:spcAft>
                <a:spcPts val="0"/>
              </a:spcAft>
              <a:buClr>
                <a:schemeClr val="lt1"/>
              </a:buClr>
              <a:buSzPts val="700"/>
              <a:buChar char="▪"/>
              <a:defRPr sz="900">
                <a:solidFill>
                  <a:schemeClr val="lt1"/>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692" name="Google Shape;692;p104"/>
          <p:cNvSpPr txBox="1"/>
          <p:nvPr>
            <p:ph idx="6" type="body"/>
          </p:nvPr>
        </p:nvSpPr>
        <p:spPr>
          <a:xfrm>
            <a:off x="6254135" y="1136930"/>
            <a:ext cx="2538300" cy="313500"/>
          </a:xfrm>
          <a:prstGeom prst="rect">
            <a:avLst/>
          </a:prstGeom>
          <a:noFill/>
          <a:ln>
            <a:noFill/>
          </a:ln>
        </p:spPr>
        <p:txBody>
          <a:bodyPr anchorCtr="0" anchor="t" bIns="34275" lIns="0" spcFirstLastPara="1" rIns="0" wrap="square" tIns="34275">
            <a:noAutofit/>
          </a:bodyPr>
          <a:lstStyle>
            <a:lvl1pPr indent="-228600" lvl="0" marL="457200" rtl="0" algn="l">
              <a:lnSpc>
                <a:spcPct val="90000"/>
              </a:lnSpc>
              <a:spcBef>
                <a:spcPts val="800"/>
              </a:spcBef>
              <a:spcAft>
                <a:spcPts val="0"/>
              </a:spcAft>
              <a:buSzPts val="1100"/>
              <a:buNone/>
              <a:defRPr sz="1500">
                <a:solidFill>
                  <a:schemeClr val="dk1"/>
                </a:solidFill>
                <a:latin typeface="Barlow"/>
                <a:ea typeface="Barlow"/>
                <a:cs typeface="Barlow"/>
                <a:sym typeface="Barlow"/>
              </a:defRPr>
            </a:lvl1pPr>
            <a:lvl2pPr indent="-292100" lvl="1" marL="914400" rtl="0" algn="l">
              <a:lnSpc>
                <a:spcPct val="90000"/>
              </a:lnSpc>
              <a:spcBef>
                <a:spcPts val="400"/>
              </a:spcBef>
              <a:spcAft>
                <a:spcPts val="0"/>
              </a:spcAft>
              <a:buSzPts val="1000"/>
              <a:buChar char="▪"/>
              <a:defRPr/>
            </a:lvl2pPr>
            <a:lvl3pPr indent="-292100" lvl="2" marL="1371600" rtl="0" algn="l">
              <a:lnSpc>
                <a:spcPct val="90000"/>
              </a:lnSpc>
              <a:spcBef>
                <a:spcPts val="400"/>
              </a:spcBef>
              <a:spcAft>
                <a:spcPts val="0"/>
              </a:spcAft>
              <a:buSzPts val="1000"/>
              <a:buChar char="▪"/>
              <a:defRPr/>
            </a:lvl3pPr>
            <a:lvl4pPr indent="-292100" lvl="3" marL="1828800" rtl="0" algn="l">
              <a:lnSpc>
                <a:spcPct val="90000"/>
              </a:lnSpc>
              <a:spcBef>
                <a:spcPts val="400"/>
              </a:spcBef>
              <a:spcAft>
                <a:spcPts val="0"/>
              </a:spcAft>
              <a:buSzPts val="1000"/>
              <a:buChar char="▪"/>
              <a:defRPr/>
            </a:lvl4pPr>
            <a:lvl5pPr indent="-292100" lvl="4" marL="2286000" rtl="0" algn="l">
              <a:lnSpc>
                <a:spcPct val="90000"/>
              </a:lnSpc>
              <a:spcBef>
                <a:spcPts val="400"/>
              </a:spcBef>
              <a:spcAft>
                <a:spcPts val="0"/>
              </a:spcAft>
              <a:buSzPts val="10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8.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47.xml"/><Relationship Id="rId42" Type="http://schemas.openxmlformats.org/officeDocument/2006/relationships/slideLayout" Target="../slideLayouts/slideLayout49.xml"/><Relationship Id="rId41" Type="http://schemas.openxmlformats.org/officeDocument/2006/relationships/slideLayout" Target="../slideLayouts/slideLayout48.xml"/><Relationship Id="rId44" Type="http://schemas.openxmlformats.org/officeDocument/2006/relationships/slideLayout" Target="../slideLayouts/slideLayout51.xml"/><Relationship Id="rId43" Type="http://schemas.openxmlformats.org/officeDocument/2006/relationships/slideLayout" Target="../slideLayouts/slideLayout50.xml"/><Relationship Id="rId46" Type="http://schemas.openxmlformats.org/officeDocument/2006/relationships/theme" Target="../theme/theme7.xml"/><Relationship Id="rId45" Type="http://schemas.openxmlformats.org/officeDocument/2006/relationships/slideLayout" Target="../slideLayouts/slideLayout52.xml"/><Relationship Id="rId1" Type="http://schemas.openxmlformats.org/officeDocument/2006/relationships/image" Target="../media/image5.png"/><Relationship Id="rId2" Type="http://schemas.openxmlformats.org/officeDocument/2006/relationships/image" Target="../media/image3.png"/><Relationship Id="rId3" Type="http://schemas.openxmlformats.org/officeDocument/2006/relationships/image" Target="../media/image2.png"/><Relationship Id="rId4" Type="http://schemas.openxmlformats.org/officeDocument/2006/relationships/image" Target="../media/image69.png"/><Relationship Id="rId9" Type="http://schemas.openxmlformats.org/officeDocument/2006/relationships/slideLayout" Target="../slideLayouts/slideLayout16.xml"/><Relationship Id="rId5" Type="http://schemas.openxmlformats.org/officeDocument/2006/relationships/slideLayout" Target="../slideLayouts/slideLayout12.xml"/><Relationship Id="rId6" Type="http://schemas.openxmlformats.org/officeDocument/2006/relationships/slideLayout" Target="../slideLayouts/slideLayout13.xml"/><Relationship Id="rId7" Type="http://schemas.openxmlformats.org/officeDocument/2006/relationships/slideLayout" Target="../slideLayouts/slideLayout14.xml"/><Relationship Id="rId8" Type="http://schemas.openxmlformats.org/officeDocument/2006/relationships/slideLayout" Target="../slideLayouts/slideLayout15.xml"/><Relationship Id="rId31" Type="http://schemas.openxmlformats.org/officeDocument/2006/relationships/slideLayout" Target="../slideLayouts/slideLayout38.xml"/><Relationship Id="rId30" Type="http://schemas.openxmlformats.org/officeDocument/2006/relationships/slideLayout" Target="../slideLayouts/slideLayout37.xml"/><Relationship Id="rId33" Type="http://schemas.openxmlformats.org/officeDocument/2006/relationships/slideLayout" Target="../slideLayouts/slideLayout40.xml"/><Relationship Id="rId32" Type="http://schemas.openxmlformats.org/officeDocument/2006/relationships/slideLayout" Target="../slideLayouts/slideLayout39.xml"/><Relationship Id="rId35" Type="http://schemas.openxmlformats.org/officeDocument/2006/relationships/slideLayout" Target="../slideLayouts/slideLayout42.xml"/><Relationship Id="rId34" Type="http://schemas.openxmlformats.org/officeDocument/2006/relationships/slideLayout" Target="../slideLayouts/slideLayout41.xml"/><Relationship Id="rId37" Type="http://schemas.openxmlformats.org/officeDocument/2006/relationships/slideLayout" Target="../slideLayouts/slideLayout44.xml"/><Relationship Id="rId36" Type="http://schemas.openxmlformats.org/officeDocument/2006/relationships/slideLayout" Target="../slideLayouts/slideLayout43.xml"/><Relationship Id="rId39" Type="http://schemas.openxmlformats.org/officeDocument/2006/relationships/slideLayout" Target="../slideLayouts/slideLayout46.xml"/><Relationship Id="rId38" Type="http://schemas.openxmlformats.org/officeDocument/2006/relationships/slideLayout" Target="../slideLayouts/slideLayout45.xml"/><Relationship Id="rId20" Type="http://schemas.openxmlformats.org/officeDocument/2006/relationships/slideLayout" Target="../slideLayouts/slideLayout27.xml"/><Relationship Id="rId22" Type="http://schemas.openxmlformats.org/officeDocument/2006/relationships/slideLayout" Target="../slideLayouts/slideLayout29.xml"/><Relationship Id="rId21" Type="http://schemas.openxmlformats.org/officeDocument/2006/relationships/slideLayout" Target="../slideLayouts/slideLayout28.xml"/><Relationship Id="rId24" Type="http://schemas.openxmlformats.org/officeDocument/2006/relationships/slideLayout" Target="../slideLayouts/slideLayout31.xml"/><Relationship Id="rId23" Type="http://schemas.openxmlformats.org/officeDocument/2006/relationships/slideLayout" Target="../slideLayouts/slideLayout30.xml"/><Relationship Id="rId26" Type="http://schemas.openxmlformats.org/officeDocument/2006/relationships/slideLayout" Target="../slideLayouts/slideLayout33.xml"/><Relationship Id="rId25" Type="http://schemas.openxmlformats.org/officeDocument/2006/relationships/slideLayout" Target="../slideLayouts/slideLayout32.xml"/><Relationship Id="rId28" Type="http://schemas.openxmlformats.org/officeDocument/2006/relationships/slideLayout" Target="../slideLayouts/slideLayout35.xml"/><Relationship Id="rId27" Type="http://schemas.openxmlformats.org/officeDocument/2006/relationships/slideLayout" Target="../slideLayouts/slideLayout34.xml"/><Relationship Id="rId29" Type="http://schemas.openxmlformats.org/officeDocument/2006/relationships/slideLayout" Target="../slideLayouts/slideLayout36.xml"/><Relationship Id="rId11" Type="http://schemas.openxmlformats.org/officeDocument/2006/relationships/slideLayout" Target="../slideLayouts/slideLayout18.xml"/><Relationship Id="rId10" Type="http://schemas.openxmlformats.org/officeDocument/2006/relationships/slideLayout" Target="../slideLayouts/slideLayout17.xml"/><Relationship Id="rId13" Type="http://schemas.openxmlformats.org/officeDocument/2006/relationships/slideLayout" Target="../slideLayouts/slideLayout20.xml"/><Relationship Id="rId12" Type="http://schemas.openxmlformats.org/officeDocument/2006/relationships/slideLayout" Target="../slideLayouts/slideLayout19.xml"/><Relationship Id="rId15" Type="http://schemas.openxmlformats.org/officeDocument/2006/relationships/slideLayout" Target="../slideLayouts/slideLayout22.xml"/><Relationship Id="rId14" Type="http://schemas.openxmlformats.org/officeDocument/2006/relationships/slideLayout" Target="../slideLayouts/slideLayout21.xml"/><Relationship Id="rId17" Type="http://schemas.openxmlformats.org/officeDocument/2006/relationships/slideLayout" Target="../slideLayouts/slideLayout24.xml"/><Relationship Id="rId16" Type="http://schemas.openxmlformats.org/officeDocument/2006/relationships/slideLayout" Target="../slideLayouts/slideLayout23.xml"/><Relationship Id="rId19" Type="http://schemas.openxmlformats.org/officeDocument/2006/relationships/slideLayout" Target="../slideLayouts/slideLayout26.xml"/><Relationship Id="rId18"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slideLayout" Target="../slideLayouts/slideLayout54.xml"/><Relationship Id="rId3" Type="http://schemas.openxmlformats.org/officeDocument/2006/relationships/slideLayout" Target="../slideLayouts/slideLayout55.xml"/><Relationship Id="rId4" Type="http://schemas.openxmlformats.org/officeDocument/2006/relationships/slideLayout" Target="../slideLayouts/slideLayout56.xml"/><Relationship Id="rId9" Type="http://schemas.openxmlformats.org/officeDocument/2006/relationships/slideLayout" Target="../slideLayouts/slideLayout61.xml"/><Relationship Id="rId5" Type="http://schemas.openxmlformats.org/officeDocument/2006/relationships/slideLayout" Target="../slideLayouts/slideLayout57.xml"/><Relationship Id="rId6" Type="http://schemas.openxmlformats.org/officeDocument/2006/relationships/slideLayout" Target="../slideLayouts/slideLayout58.xml"/><Relationship Id="rId7" Type="http://schemas.openxmlformats.org/officeDocument/2006/relationships/slideLayout" Target="../slideLayouts/slideLayout59.xml"/><Relationship Id="rId8" Type="http://schemas.openxmlformats.org/officeDocument/2006/relationships/slideLayout" Target="../slideLayouts/slideLayout60.xml"/><Relationship Id="rId20" Type="http://schemas.openxmlformats.org/officeDocument/2006/relationships/slideLayout" Target="../slideLayouts/slideLayout72.xml"/><Relationship Id="rId22" Type="http://schemas.openxmlformats.org/officeDocument/2006/relationships/slideLayout" Target="../slideLayouts/slideLayout74.xml"/><Relationship Id="rId21" Type="http://schemas.openxmlformats.org/officeDocument/2006/relationships/slideLayout" Target="../slideLayouts/slideLayout73.xml"/><Relationship Id="rId23" Type="http://schemas.openxmlformats.org/officeDocument/2006/relationships/theme" Target="../theme/theme5.xml"/><Relationship Id="rId11" Type="http://schemas.openxmlformats.org/officeDocument/2006/relationships/slideLayout" Target="../slideLayouts/slideLayout63.xml"/><Relationship Id="rId10" Type="http://schemas.openxmlformats.org/officeDocument/2006/relationships/slideLayout" Target="../slideLayouts/slideLayout62.xml"/><Relationship Id="rId13" Type="http://schemas.openxmlformats.org/officeDocument/2006/relationships/slideLayout" Target="../slideLayouts/slideLayout65.xml"/><Relationship Id="rId12" Type="http://schemas.openxmlformats.org/officeDocument/2006/relationships/slideLayout" Target="../slideLayouts/slideLayout64.xml"/><Relationship Id="rId15" Type="http://schemas.openxmlformats.org/officeDocument/2006/relationships/slideLayout" Target="../slideLayouts/slideLayout67.xml"/><Relationship Id="rId14" Type="http://schemas.openxmlformats.org/officeDocument/2006/relationships/slideLayout" Target="../slideLayouts/slideLayout66.xml"/><Relationship Id="rId17" Type="http://schemas.openxmlformats.org/officeDocument/2006/relationships/slideLayout" Target="../slideLayouts/slideLayout69.xml"/><Relationship Id="rId16" Type="http://schemas.openxmlformats.org/officeDocument/2006/relationships/slideLayout" Target="../slideLayouts/slideLayout68.xml"/><Relationship Id="rId19" Type="http://schemas.openxmlformats.org/officeDocument/2006/relationships/slideLayout" Target="../slideLayouts/slideLayout71.xml"/><Relationship Id="rId18" Type="http://schemas.openxmlformats.org/officeDocument/2006/relationships/slideLayout" Target="../slideLayouts/slideLayout70.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75.xml"/><Relationship Id="rId2" Type="http://schemas.openxmlformats.org/officeDocument/2006/relationships/slideLayout" Target="../slideLayouts/slideLayout76.xml"/><Relationship Id="rId3" Type="http://schemas.openxmlformats.org/officeDocument/2006/relationships/slideLayout" Target="../slideLayouts/slideLayout77.xml"/><Relationship Id="rId4" Type="http://schemas.openxmlformats.org/officeDocument/2006/relationships/slideLayout" Target="../slideLayouts/slideLayout78.xml"/><Relationship Id="rId9" Type="http://schemas.openxmlformats.org/officeDocument/2006/relationships/slideLayout" Target="../slideLayouts/slideLayout83.xml"/><Relationship Id="rId5" Type="http://schemas.openxmlformats.org/officeDocument/2006/relationships/slideLayout" Target="../slideLayouts/slideLayout79.xml"/><Relationship Id="rId6" Type="http://schemas.openxmlformats.org/officeDocument/2006/relationships/slideLayout" Target="../slideLayouts/slideLayout80.xml"/><Relationship Id="rId7" Type="http://schemas.openxmlformats.org/officeDocument/2006/relationships/slideLayout" Target="../slideLayouts/slideLayout81.xml"/><Relationship Id="rId8" Type="http://schemas.openxmlformats.org/officeDocument/2006/relationships/slideLayout" Target="../slideLayouts/slideLayout82.xml"/><Relationship Id="rId11" Type="http://schemas.openxmlformats.org/officeDocument/2006/relationships/slideLayout" Target="../slideLayouts/slideLayout85.xml"/><Relationship Id="rId10" Type="http://schemas.openxmlformats.org/officeDocument/2006/relationships/slideLayout" Target="../slideLayouts/slideLayout84.xml"/><Relationship Id="rId13" Type="http://schemas.openxmlformats.org/officeDocument/2006/relationships/theme" Target="../theme/theme4.xml"/><Relationship Id="rId12" Type="http://schemas.openxmlformats.org/officeDocument/2006/relationships/slideLayout" Target="../slideLayouts/slideLayout86.xml"/></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203.png"/><Relationship Id="rId2" Type="http://schemas.openxmlformats.org/officeDocument/2006/relationships/slideLayout" Target="../slideLayouts/slideLayout87.xml"/><Relationship Id="rId3" Type="http://schemas.openxmlformats.org/officeDocument/2006/relationships/slideLayout" Target="../slideLayouts/slideLayout88.xml"/><Relationship Id="rId4" Type="http://schemas.openxmlformats.org/officeDocument/2006/relationships/slideLayout" Target="../slideLayouts/slideLayout89.xml"/><Relationship Id="rId9" Type="http://schemas.openxmlformats.org/officeDocument/2006/relationships/slideLayout" Target="../slideLayouts/slideLayout94.xml"/><Relationship Id="rId5" Type="http://schemas.openxmlformats.org/officeDocument/2006/relationships/slideLayout" Target="../slideLayouts/slideLayout90.xml"/><Relationship Id="rId6" Type="http://schemas.openxmlformats.org/officeDocument/2006/relationships/slideLayout" Target="../slideLayouts/slideLayout91.xml"/><Relationship Id="rId7" Type="http://schemas.openxmlformats.org/officeDocument/2006/relationships/slideLayout" Target="../slideLayouts/slideLayout92.xml"/><Relationship Id="rId8" Type="http://schemas.openxmlformats.org/officeDocument/2006/relationships/slideLayout" Target="../slideLayouts/slideLayout93.xml"/><Relationship Id="rId31" Type="http://schemas.openxmlformats.org/officeDocument/2006/relationships/slideLayout" Target="../slideLayouts/slideLayout116.xml"/><Relationship Id="rId30" Type="http://schemas.openxmlformats.org/officeDocument/2006/relationships/slideLayout" Target="../slideLayouts/slideLayout115.xml"/><Relationship Id="rId33" Type="http://schemas.openxmlformats.org/officeDocument/2006/relationships/slideLayout" Target="../slideLayouts/slideLayout118.xml"/><Relationship Id="rId32" Type="http://schemas.openxmlformats.org/officeDocument/2006/relationships/slideLayout" Target="../slideLayouts/slideLayout117.xml"/><Relationship Id="rId35" Type="http://schemas.openxmlformats.org/officeDocument/2006/relationships/theme" Target="../theme/theme2.xml"/><Relationship Id="rId34" Type="http://schemas.openxmlformats.org/officeDocument/2006/relationships/slideLayout" Target="../slideLayouts/slideLayout119.xml"/><Relationship Id="rId20" Type="http://schemas.openxmlformats.org/officeDocument/2006/relationships/slideLayout" Target="../slideLayouts/slideLayout105.xml"/><Relationship Id="rId22" Type="http://schemas.openxmlformats.org/officeDocument/2006/relationships/slideLayout" Target="../slideLayouts/slideLayout107.xml"/><Relationship Id="rId21" Type="http://schemas.openxmlformats.org/officeDocument/2006/relationships/slideLayout" Target="../slideLayouts/slideLayout106.xml"/><Relationship Id="rId24" Type="http://schemas.openxmlformats.org/officeDocument/2006/relationships/slideLayout" Target="../slideLayouts/slideLayout109.xml"/><Relationship Id="rId23" Type="http://schemas.openxmlformats.org/officeDocument/2006/relationships/slideLayout" Target="../slideLayouts/slideLayout108.xml"/><Relationship Id="rId26" Type="http://schemas.openxmlformats.org/officeDocument/2006/relationships/slideLayout" Target="../slideLayouts/slideLayout111.xml"/><Relationship Id="rId25" Type="http://schemas.openxmlformats.org/officeDocument/2006/relationships/slideLayout" Target="../slideLayouts/slideLayout110.xml"/><Relationship Id="rId28" Type="http://schemas.openxmlformats.org/officeDocument/2006/relationships/slideLayout" Target="../slideLayouts/slideLayout113.xml"/><Relationship Id="rId27" Type="http://schemas.openxmlformats.org/officeDocument/2006/relationships/slideLayout" Target="../slideLayouts/slideLayout112.xml"/><Relationship Id="rId29" Type="http://schemas.openxmlformats.org/officeDocument/2006/relationships/slideLayout" Target="../slideLayouts/slideLayout114.xml"/><Relationship Id="rId11" Type="http://schemas.openxmlformats.org/officeDocument/2006/relationships/slideLayout" Target="../slideLayouts/slideLayout96.xml"/><Relationship Id="rId10" Type="http://schemas.openxmlformats.org/officeDocument/2006/relationships/slideLayout" Target="../slideLayouts/slideLayout95.xml"/><Relationship Id="rId13" Type="http://schemas.openxmlformats.org/officeDocument/2006/relationships/slideLayout" Target="../slideLayouts/slideLayout98.xml"/><Relationship Id="rId12" Type="http://schemas.openxmlformats.org/officeDocument/2006/relationships/slideLayout" Target="../slideLayouts/slideLayout97.xml"/><Relationship Id="rId15" Type="http://schemas.openxmlformats.org/officeDocument/2006/relationships/slideLayout" Target="../slideLayouts/slideLayout100.xml"/><Relationship Id="rId14" Type="http://schemas.openxmlformats.org/officeDocument/2006/relationships/slideLayout" Target="../slideLayouts/slideLayout99.xml"/><Relationship Id="rId17" Type="http://schemas.openxmlformats.org/officeDocument/2006/relationships/slideLayout" Target="../slideLayouts/slideLayout102.xml"/><Relationship Id="rId16" Type="http://schemas.openxmlformats.org/officeDocument/2006/relationships/slideLayout" Target="../slideLayouts/slideLayout101.xml"/><Relationship Id="rId19" Type="http://schemas.openxmlformats.org/officeDocument/2006/relationships/slideLayout" Target="../slideLayouts/slideLayout104.xml"/><Relationship Id="rId18" Type="http://schemas.openxmlformats.org/officeDocument/2006/relationships/slideLayout" Target="../slideLayouts/slideLayout103.xml"/></Relationships>
</file>

<file path=ppt/slideMasters/_rels/slideMaster6.xml.rels><?xml version="1.0" encoding="UTF-8" standalone="yes"?><Relationships xmlns="http://schemas.openxmlformats.org/package/2006/relationships"><Relationship Id="rId1" Type="http://schemas.openxmlformats.org/officeDocument/2006/relationships/image" Target="../media/image215.png"/><Relationship Id="rId2" Type="http://schemas.openxmlformats.org/officeDocument/2006/relationships/slideLayout" Target="../slideLayouts/slideLayout120.xml"/><Relationship Id="rId3" Type="http://schemas.openxmlformats.org/officeDocument/2006/relationships/slideLayout" Target="../slideLayouts/slideLayout121.xml"/><Relationship Id="rId4" Type="http://schemas.openxmlformats.org/officeDocument/2006/relationships/slideLayout" Target="../slideLayouts/slideLayout122.xml"/><Relationship Id="rId9" Type="http://schemas.openxmlformats.org/officeDocument/2006/relationships/slideLayout" Target="../slideLayouts/slideLayout127.xml"/><Relationship Id="rId5" Type="http://schemas.openxmlformats.org/officeDocument/2006/relationships/slideLayout" Target="../slideLayouts/slideLayout123.xml"/><Relationship Id="rId6" Type="http://schemas.openxmlformats.org/officeDocument/2006/relationships/slideLayout" Target="../slideLayouts/slideLayout124.xml"/><Relationship Id="rId7" Type="http://schemas.openxmlformats.org/officeDocument/2006/relationships/slideLayout" Target="../slideLayouts/slideLayout125.xml"/><Relationship Id="rId8" Type="http://schemas.openxmlformats.org/officeDocument/2006/relationships/slideLayout" Target="../slideLayouts/slideLayout126.xml"/><Relationship Id="rId11" Type="http://schemas.openxmlformats.org/officeDocument/2006/relationships/slideLayout" Target="../slideLayouts/slideLayout129.xml"/><Relationship Id="rId10" Type="http://schemas.openxmlformats.org/officeDocument/2006/relationships/slideLayout" Target="../slideLayouts/slideLayout128.xml"/><Relationship Id="rId13" Type="http://schemas.openxmlformats.org/officeDocument/2006/relationships/slideLayout" Target="../slideLayouts/slideLayout131.xml"/><Relationship Id="rId12" Type="http://schemas.openxmlformats.org/officeDocument/2006/relationships/slideLayout" Target="../slideLayouts/slideLayout130.xml"/><Relationship Id="rId15" Type="http://schemas.openxmlformats.org/officeDocument/2006/relationships/slideLayout" Target="../slideLayouts/slideLayout133.xml"/><Relationship Id="rId14" Type="http://schemas.openxmlformats.org/officeDocument/2006/relationships/slideLayout" Target="../slideLayouts/slideLayout132.xml"/><Relationship Id="rId17" Type="http://schemas.openxmlformats.org/officeDocument/2006/relationships/slideLayout" Target="../slideLayouts/slideLayout135.xml"/><Relationship Id="rId16" Type="http://schemas.openxmlformats.org/officeDocument/2006/relationships/slideLayout" Target="../slideLayouts/slideLayout134.xml"/><Relationship Id="rId19" Type="http://schemas.openxmlformats.org/officeDocument/2006/relationships/theme" Target="../theme/theme3.xml"/><Relationship Id="rId18" Type="http://schemas.openxmlformats.org/officeDocument/2006/relationships/slideLayout" Target="../slideLayouts/slideLayout136.xml"/></Relationships>
</file>

<file path=ppt/slideMasters/_rels/slideMaster7.xml.rels><?xml version="1.0" encoding="UTF-8" standalone="yes"?><Relationships xmlns="http://schemas.openxmlformats.org/package/2006/relationships"><Relationship Id="rId1" Type="http://schemas.openxmlformats.org/officeDocument/2006/relationships/image" Target="../media/image239.png"/><Relationship Id="rId2" Type="http://schemas.openxmlformats.org/officeDocument/2006/relationships/slideLayout" Target="../slideLayouts/slideLayout137.xml"/><Relationship Id="rId3" Type="http://schemas.openxmlformats.org/officeDocument/2006/relationships/slideLayout" Target="../slideLayouts/slideLayout138.xml"/><Relationship Id="rId4" Type="http://schemas.openxmlformats.org/officeDocument/2006/relationships/slideLayout" Target="../slideLayouts/slideLayout139.xml"/><Relationship Id="rId9" Type="http://schemas.openxmlformats.org/officeDocument/2006/relationships/slideLayout" Target="../slideLayouts/slideLayout144.xml"/><Relationship Id="rId5" Type="http://schemas.openxmlformats.org/officeDocument/2006/relationships/slideLayout" Target="../slideLayouts/slideLayout140.xml"/><Relationship Id="rId6" Type="http://schemas.openxmlformats.org/officeDocument/2006/relationships/slideLayout" Target="../slideLayouts/slideLayout141.xml"/><Relationship Id="rId7" Type="http://schemas.openxmlformats.org/officeDocument/2006/relationships/slideLayout" Target="../slideLayouts/slideLayout142.xml"/><Relationship Id="rId8" Type="http://schemas.openxmlformats.org/officeDocument/2006/relationships/slideLayout" Target="../slideLayouts/slideLayout143.xml"/><Relationship Id="rId31" Type="http://schemas.openxmlformats.org/officeDocument/2006/relationships/slideLayout" Target="../slideLayouts/slideLayout166.xml"/><Relationship Id="rId30" Type="http://schemas.openxmlformats.org/officeDocument/2006/relationships/slideLayout" Target="../slideLayouts/slideLayout165.xml"/><Relationship Id="rId33" Type="http://schemas.openxmlformats.org/officeDocument/2006/relationships/slideLayout" Target="../slideLayouts/slideLayout168.xml"/><Relationship Id="rId32" Type="http://schemas.openxmlformats.org/officeDocument/2006/relationships/slideLayout" Target="../slideLayouts/slideLayout167.xml"/><Relationship Id="rId34" Type="http://schemas.openxmlformats.org/officeDocument/2006/relationships/theme" Target="../theme/theme9.xml"/><Relationship Id="rId20" Type="http://schemas.openxmlformats.org/officeDocument/2006/relationships/slideLayout" Target="../slideLayouts/slideLayout155.xml"/><Relationship Id="rId22" Type="http://schemas.openxmlformats.org/officeDocument/2006/relationships/slideLayout" Target="../slideLayouts/slideLayout157.xml"/><Relationship Id="rId21" Type="http://schemas.openxmlformats.org/officeDocument/2006/relationships/slideLayout" Target="../slideLayouts/slideLayout156.xml"/><Relationship Id="rId24" Type="http://schemas.openxmlformats.org/officeDocument/2006/relationships/slideLayout" Target="../slideLayouts/slideLayout159.xml"/><Relationship Id="rId23" Type="http://schemas.openxmlformats.org/officeDocument/2006/relationships/slideLayout" Target="../slideLayouts/slideLayout158.xml"/><Relationship Id="rId26" Type="http://schemas.openxmlformats.org/officeDocument/2006/relationships/slideLayout" Target="../slideLayouts/slideLayout161.xml"/><Relationship Id="rId25" Type="http://schemas.openxmlformats.org/officeDocument/2006/relationships/slideLayout" Target="../slideLayouts/slideLayout160.xml"/><Relationship Id="rId28" Type="http://schemas.openxmlformats.org/officeDocument/2006/relationships/slideLayout" Target="../slideLayouts/slideLayout163.xml"/><Relationship Id="rId27" Type="http://schemas.openxmlformats.org/officeDocument/2006/relationships/slideLayout" Target="../slideLayouts/slideLayout162.xml"/><Relationship Id="rId29" Type="http://schemas.openxmlformats.org/officeDocument/2006/relationships/slideLayout" Target="../slideLayouts/slideLayout164.xml"/><Relationship Id="rId11" Type="http://schemas.openxmlformats.org/officeDocument/2006/relationships/slideLayout" Target="../slideLayouts/slideLayout146.xml"/><Relationship Id="rId10" Type="http://schemas.openxmlformats.org/officeDocument/2006/relationships/slideLayout" Target="../slideLayouts/slideLayout145.xml"/><Relationship Id="rId13" Type="http://schemas.openxmlformats.org/officeDocument/2006/relationships/slideLayout" Target="../slideLayouts/slideLayout148.xml"/><Relationship Id="rId12" Type="http://schemas.openxmlformats.org/officeDocument/2006/relationships/slideLayout" Target="../slideLayouts/slideLayout147.xml"/><Relationship Id="rId15" Type="http://schemas.openxmlformats.org/officeDocument/2006/relationships/slideLayout" Target="../slideLayouts/slideLayout150.xml"/><Relationship Id="rId14" Type="http://schemas.openxmlformats.org/officeDocument/2006/relationships/slideLayout" Target="../slideLayouts/slideLayout149.xml"/><Relationship Id="rId17" Type="http://schemas.openxmlformats.org/officeDocument/2006/relationships/slideLayout" Target="../slideLayouts/slideLayout152.xml"/><Relationship Id="rId16" Type="http://schemas.openxmlformats.org/officeDocument/2006/relationships/slideLayout" Target="../slideLayouts/slideLayout151.xml"/><Relationship Id="rId19" Type="http://schemas.openxmlformats.org/officeDocument/2006/relationships/slideLayout" Target="../slideLayouts/slideLayout154.xml"/><Relationship Id="rId18" Type="http://schemas.openxmlformats.org/officeDocument/2006/relationships/slideLayout" Target="../slideLayouts/slideLayout153.xml"/></Relationships>
</file>

<file path=ppt/slideMasters/_rels/slideMaster8.xml.rels><?xml version="1.0" encoding="UTF-8" standalone="yes"?><Relationships xmlns="http://schemas.openxmlformats.org/package/2006/relationships"><Relationship Id="rId1" Type="http://schemas.openxmlformats.org/officeDocument/2006/relationships/image" Target="../media/image250.png"/><Relationship Id="rId2" Type="http://schemas.openxmlformats.org/officeDocument/2006/relationships/image" Target="../media/image243.png"/><Relationship Id="rId3" Type="http://schemas.openxmlformats.org/officeDocument/2006/relationships/slideLayout" Target="../slideLayouts/slideLayout169.xml"/><Relationship Id="rId4" Type="http://schemas.openxmlformats.org/officeDocument/2006/relationships/slideLayout" Target="../slideLayouts/slideLayout170.xml"/><Relationship Id="rId9" Type="http://schemas.openxmlformats.org/officeDocument/2006/relationships/slideLayout" Target="../slideLayouts/slideLayout175.xml"/><Relationship Id="rId5" Type="http://schemas.openxmlformats.org/officeDocument/2006/relationships/slideLayout" Target="../slideLayouts/slideLayout171.xml"/><Relationship Id="rId6" Type="http://schemas.openxmlformats.org/officeDocument/2006/relationships/slideLayout" Target="../slideLayouts/slideLayout172.xml"/><Relationship Id="rId7" Type="http://schemas.openxmlformats.org/officeDocument/2006/relationships/slideLayout" Target="../slideLayouts/slideLayout173.xml"/><Relationship Id="rId8" Type="http://schemas.openxmlformats.org/officeDocument/2006/relationships/slideLayout" Target="../slideLayouts/slideLayout174.xml"/><Relationship Id="rId30" Type="http://schemas.openxmlformats.org/officeDocument/2006/relationships/theme" Target="../theme/theme10.xml"/><Relationship Id="rId20" Type="http://schemas.openxmlformats.org/officeDocument/2006/relationships/slideLayout" Target="../slideLayouts/slideLayout186.xml"/><Relationship Id="rId22" Type="http://schemas.openxmlformats.org/officeDocument/2006/relationships/slideLayout" Target="../slideLayouts/slideLayout188.xml"/><Relationship Id="rId21" Type="http://schemas.openxmlformats.org/officeDocument/2006/relationships/slideLayout" Target="../slideLayouts/slideLayout187.xml"/><Relationship Id="rId24" Type="http://schemas.openxmlformats.org/officeDocument/2006/relationships/slideLayout" Target="../slideLayouts/slideLayout190.xml"/><Relationship Id="rId23" Type="http://schemas.openxmlformats.org/officeDocument/2006/relationships/slideLayout" Target="../slideLayouts/slideLayout189.xml"/><Relationship Id="rId26" Type="http://schemas.openxmlformats.org/officeDocument/2006/relationships/slideLayout" Target="../slideLayouts/slideLayout192.xml"/><Relationship Id="rId25" Type="http://schemas.openxmlformats.org/officeDocument/2006/relationships/slideLayout" Target="../slideLayouts/slideLayout191.xml"/><Relationship Id="rId28" Type="http://schemas.openxmlformats.org/officeDocument/2006/relationships/slideLayout" Target="../slideLayouts/slideLayout194.xml"/><Relationship Id="rId27" Type="http://schemas.openxmlformats.org/officeDocument/2006/relationships/slideLayout" Target="../slideLayouts/slideLayout193.xml"/><Relationship Id="rId29" Type="http://schemas.openxmlformats.org/officeDocument/2006/relationships/slideLayout" Target="../slideLayouts/slideLayout195.xml"/><Relationship Id="rId11" Type="http://schemas.openxmlformats.org/officeDocument/2006/relationships/slideLayout" Target="../slideLayouts/slideLayout177.xml"/><Relationship Id="rId10" Type="http://schemas.openxmlformats.org/officeDocument/2006/relationships/slideLayout" Target="../slideLayouts/slideLayout176.xml"/><Relationship Id="rId13" Type="http://schemas.openxmlformats.org/officeDocument/2006/relationships/slideLayout" Target="../slideLayouts/slideLayout179.xml"/><Relationship Id="rId12" Type="http://schemas.openxmlformats.org/officeDocument/2006/relationships/slideLayout" Target="../slideLayouts/slideLayout178.xml"/><Relationship Id="rId15" Type="http://schemas.openxmlformats.org/officeDocument/2006/relationships/slideLayout" Target="../slideLayouts/slideLayout181.xml"/><Relationship Id="rId14" Type="http://schemas.openxmlformats.org/officeDocument/2006/relationships/slideLayout" Target="../slideLayouts/slideLayout180.xml"/><Relationship Id="rId17" Type="http://schemas.openxmlformats.org/officeDocument/2006/relationships/slideLayout" Target="../slideLayouts/slideLayout183.xml"/><Relationship Id="rId16" Type="http://schemas.openxmlformats.org/officeDocument/2006/relationships/slideLayout" Target="../slideLayouts/slideLayout182.xml"/><Relationship Id="rId19" Type="http://schemas.openxmlformats.org/officeDocument/2006/relationships/slideLayout" Target="../slideLayouts/slideLayout185.xml"/><Relationship Id="rId18" Type="http://schemas.openxmlformats.org/officeDocument/2006/relationships/slideLayout" Target="../slideLayouts/slideLayout184.xml"/></Relationships>
</file>

<file path=ppt/slideMasters/_rels/slideMaster9.xml.rels><?xml version="1.0" encoding="UTF-8" standalone="yes"?><Relationships xmlns="http://schemas.openxmlformats.org/package/2006/relationships"><Relationship Id="rId40" Type="http://schemas.openxmlformats.org/officeDocument/2006/relationships/slideLayout" Target="../slideLayouts/slideLayout233.xml"/><Relationship Id="rId42" Type="http://schemas.openxmlformats.org/officeDocument/2006/relationships/theme" Target="../theme/theme1.xml"/><Relationship Id="rId41" Type="http://schemas.openxmlformats.org/officeDocument/2006/relationships/slideLayout" Target="../slideLayouts/slideLayout234.xml"/><Relationship Id="rId1" Type="http://schemas.openxmlformats.org/officeDocument/2006/relationships/image" Target="../media/image268.png"/><Relationship Id="rId2" Type="http://schemas.openxmlformats.org/officeDocument/2006/relationships/image" Target="../media/image265.png"/><Relationship Id="rId3" Type="http://schemas.openxmlformats.org/officeDocument/2006/relationships/slideLayout" Target="../slideLayouts/slideLayout196.xml"/><Relationship Id="rId4" Type="http://schemas.openxmlformats.org/officeDocument/2006/relationships/slideLayout" Target="../slideLayouts/slideLayout197.xml"/><Relationship Id="rId9" Type="http://schemas.openxmlformats.org/officeDocument/2006/relationships/slideLayout" Target="../slideLayouts/slideLayout202.xml"/><Relationship Id="rId5" Type="http://schemas.openxmlformats.org/officeDocument/2006/relationships/slideLayout" Target="../slideLayouts/slideLayout198.xml"/><Relationship Id="rId6" Type="http://schemas.openxmlformats.org/officeDocument/2006/relationships/slideLayout" Target="../slideLayouts/slideLayout199.xml"/><Relationship Id="rId7" Type="http://schemas.openxmlformats.org/officeDocument/2006/relationships/slideLayout" Target="../slideLayouts/slideLayout200.xml"/><Relationship Id="rId8" Type="http://schemas.openxmlformats.org/officeDocument/2006/relationships/slideLayout" Target="../slideLayouts/slideLayout201.xml"/><Relationship Id="rId31" Type="http://schemas.openxmlformats.org/officeDocument/2006/relationships/slideLayout" Target="../slideLayouts/slideLayout224.xml"/><Relationship Id="rId30" Type="http://schemas.openxmlformats.org/officeDocument/2006/relationships/slideLayout" Target="../slideLayouts/slideLayout223.xml"/><Relationship Id="rId33" Type="http://schemas.openxmlformats.org/officeDocument/2006/relationships/slideLayout" Target="../slideLayouts/slideLayout226.xml"/><Relationship Id="rId32" Type="http://schemas.openxmlformats.org/officeDocument/2006/relationships/slideLayout" Target="../slideLayouts/slideLayout225.xml"/><Relationship Id="rId35" Type="http://schemas.openxmlformats.org/officeDocument/2006/relationships/slideLayout" Target="../slideLayouts/slideLayout228.xml"/><Relationship Id="rId34" Type="http://schemas.openxmlformats.org/officeDocument/2006/relationships/slideLayout" Target="../slideLayouts/slideLayout227.xml"/><Relationship Id="rId37" Type="http://schemas.openxmlformats.org/officeDocument/2006/relationships/slideLayout" Target="../slideLayouts/slideLayout230.xml"/><Relationship Id="rId36" Type="http://schemas.openxmlformats.org/officeDocument/2006/relationships/slideLayout" Target="../slideLayouts/slideLayout229.xml"/><Relationship Id="rId39" Type="http://schemas.openxmlformats.org/officeDocument/2006/relationships/slideLayout" Target="../slideLayouts/slideLayout232.xml"/><Relationship Id="rId38" Type="http://schemas.openxmlformats.org/officeDocument/2006/relationships/slideLayout" Target="../slideLayouts/slideLayout231.xml"/><Relationship Id="rId20" Type="http://schemas.openxmlformats.org/officeDocument/2006/relationships/slideLayout" Target="../slideLayouts/slideLayout213.xml"/><Relationship Id="rId22" Type="http://schemas.openxmlformats.org/officeDocument/2006/relationships/slideLayout" Target="../slideLayouts/slideLayout215.xml"/><Relationship Id="rId21" Type="http://schemas.openxmlformats.org/officeDocument/2006/relationships/slideLayout" Target="../slideLayouts/slideLayout214.xml"/><Relationship Id="rId24" Type="http://schemas.openxmlformats.org/officeDocument/2006/relationships/slideLayout" Target="../slideLayouts/slideLayout217.xml"/><Relationship Id="rId23" Type="http://schemas.openxmlformats.org/officeDocument/2006/relationships/slideLayout" Target="../slideLayouts/slideLayout216.xml"/><Relationship Id="rId26" Type="http://schemas.openxmlformats.org/officeDocument/2006/relationships/slideLayout" Target="../slideLayouts/slideLayout219.xml"/><Relationship Id="rId25" Type="http://schemas.openxmlformats.org/officeDocument/2006/relationships/slideLayout" Target="../slideLayouts/slideLayout218.xml"/><Relationship Id="rId28" Type="http://schemas.openxmlformats.org/officeDocument/2006/relationships/slideLayout" Target="../slideLayouts/slideLayout221.xml"/><Relationship Id="rId27" Type="http://schemas.openxmlformats.org/officeDocument/2006/relationships/slideLayout" Target="../slideLayouts/slideLayout220.xml"/><Relationship Id="rId29" Type="http://schemas.openxmlformats.org/officeDocument/2006/relationships/slideLayout" Target="../slideLayouts/slideLayout222.xml"/><Relationship Id="rId11" Type="http://schemas.openxmlformats.org/officeDocument/2006/relationships/slideLayout" Target="../slideLayouts/slideLayout204.xml"/><Relationship Id="rId10" Type="http://schemas.openxmlformats.org/officeDocument/2006/relationships/slideLayout" Target="../slideLayouts/slideLayout203.xml"/><Relationship Id="rId13" Type="http://schemas.openxmlformats.org/officeDocument/2006/relationships/slideLayout" Target="../slideLayouts/slideLayout206.xml"/><Relationship Id="rId12" Type="http://schemas.openxmlformats.org/officeDocument/2006/relationships/slideLayout" Target="../slideLayouts/slideLayout205.xml"/><Relationship Id="rId15" Type="http://schemas.openxmlformats.org/officeDocument/2006/relationships/slideLayout" Target="../slideLayouts/slideLayout208.xml"/><Relationship Id="rId14" Type="http://schemas.openxmlformats.org/officeDocument/2006/relationships/slideLayout" Target="../slideLayouts/slideLayout207.xml"/><Relationship Id="rId17" Type="http://schemas.openxmlformats.org/officeDocument/2006/relationships/slideLayout" Target="../slideLayouts/slideLayout210.xml"/><Relationship Id="rId16" Type="http://schemas.openxmlformats.org/officeDocument/2006/relationships/slideLayout" Target="../slideLayouts/slideLayout209.xml"/><Relationship Id="rId19" Type="http://schemas.openxmlformats.org/officeDocument/2006/relationships/slideLayout" Target="../slideLayouts/slideLayout212.xml"/><Relationship Id="rId18" Type="http://schemas.openxmlformats.org/officeDocument/2006/relationships/slideLayout" Target="../slideLayouts/slideLayout21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41995" y="417286"/>
            <a:ext cx="8479800" cy="610500"/>
          </a:xfrm>
          <a:prstGeom prst="rect">
            <a:avLst/>
          </a:prstGeom>
          <a:noFill/>
          <a:ln>
            <a:noFill/>
          </a:ln>
        </p:spPr>
        <p:txBody>
          <a:bodyPr anchorCtr="0" anchor="t" bIns="67225" lIns="0" spcFirstLastPara="1" rIns="107575" wrap="square" tIns="67225">
            <a:noAutofit/>
          </a:bodyPr>
          <a:lstStyle>
            <a:lvl1pPr lvl="0" marR="0" rtl="0" algn="l">
              <a:lnSpc>
                <a:spcPct val="90000"/>
              </a:lnSpc>
              <a:spcBef>
                <a:spcPts val="0"/>
              </a:spcBef>
              <a:spcAft>
                <a:spcPts val="0"/>
              </a:spcAft>
              <a:buClr>
                <a:schemeClr val="dk1"/>
              </a:buClr>
              <a:buSzPts val="2100"/>
              <a:buFont typeface="Quattrocento Sans"/>
              <a:buNone/>
              <a:defRPr b="0" i="0" sz="2100" u="none" cap="none" strike="noStrike">
                <a:solidFill>
                  <a:schemeClr val="dk1"/>
                </a:solidFill>
                <a:latin typeface="Quattrocento Sans"/>
                <a:ea typeface="Quattrocento Sans"/>
                <a:cs typeface="Quattrocento Sans"/>
                <a:sym typeface="Quattrocento Sans"/>
              </a:defRPr>
            </a:lvl1pPr>
            <a:lvl2pPr lvl="1"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000"/>
              <a:buFont typeface="Arial"/>
              <a:buNone/>
              <a:defRPr b="0" i="0" sz="1300" u="none" cap="none" strike="noStrike">
                <a:solidFill>
                  <a:srgbClr val="000000"/>
                </a:solidFill>
                <a:latin typeface="Arial"/>
                <a:ea typeface="Arial"/>
                <a:cs typeface="Arial"/>
                <a:sym typeface="Arial"/>
              </a:defRPr>
            </a:lvl9pPr>
          </a:lstStyle>
          <a:p/>
        </p:txBody>
      </p:sp>
      <p:sp>
        <p:nvSpPr>
          <p:cNvPr id="52" name="Google Shape;52;p13"/>
          <p:cNvSpPr txBox="1"/>
          <p:nvPr>
            <p:ph idx="1" type="body"/>
          </p:nvPr>
        </p:nvSpPr>
        <p:spPr>
          <a:xfrm>
            <a:off x="341995" y="1363169"/>
            <a:ext cx="8479800" cy="1742700"/>
          </a:xfrm>
          <a:prstGeom prst="rect">
            <a:avLst/>
          </a:prstGeom>
          <a:noFill/>
          <a:ln>
            <a:noFill/>
          </a:ln>
        </p:spPr>
        <p:txBody>
          <a:bodyPr anchorCtr="0" anchor="t" bIns="67225" lIns="0" spcFirstLastPara="1" rIns="107575" wrap="square" tIns="67225">
            <a:noAutofit/>
          </a:bodyPr>
          <a:lstStyle>
            <a:lvl1pPr indent="-228600" lvl="0" marL="457200" marR="0" rtl="0" algn="l">
              <a:lnSpc>
                <a:spcPct val="100000"/>
              </a:lnSpc>
              <a:spcBef>
                <a:spcPts val="0"/>
              </a:spcBef>
              <a:spcAft>
                <a:spcPts val="0"/>
              </a:spcAft>
              <a:buClr>
                <a:schemeClr val="dk1"/>
              </a:buClr>
              <a:buSzPts val="1600"/>
              <a:buFont typeface="Noto Sans Symbols"/>
              <a:buNone/>
              <a:defRPr b="0" i="0" sz="1800" u="none" cap="none" strike="noStrike">
                <a:solidFill>
                  <a:schemeClr val="dk1"/>
                </a:solidFill>
                <a:latin typeface="Quattrocento Sans"/>
                <a:ea typeface="Quattrocento Sans"/>
                <a:cs typeface="Quattrocento Sans"/>
                <a:sym typeface="Quattrocento Sans"/>
              </a:defRPr>
            </a:lvl1pPr>
            <a:lvl2pPr indent="-228600" lvl="1" marL="914400" marR="0" rtl="0" algn="l">
              <a:lnSpc>
                <a:spcPct val="100000"/>
              </a:lnSpc>
              <a:spcBef>
                <a:spcPts val="0"/>
              </a:spcBef>
              <a:spcAft>
                <a:spcPts val="0"/>
              </a:spcAft>
              <a:buClr>
                <a:schemeClr val="dk1"/>
              </a:buClr>
              <a:buSzPts val="1300"/>
              <a:buFont typeface="Noto Sans Symbols"/>
              <a:buNone/>
              <a:defRPr b="0" i="0" sz="1500" u="none" cap="none" strike="noStrike">
                <a:solidFill>
                  <a:schemeClr val="dk1"/>
                </a:solidFill>
                <a:latin typeface="Quattrocento Sans"/>
                <a:ea typeface="Quattrocento Sans"/>
                <a:cs typeface="Quattrocento Sans"/>
                <a:sym typeface="Quattrocento Sans"/>
              </a:defRPr>
            </a:lvl2pPr>
            <a:lvl3pPr indent="-228600" lvl="2" marL="1371600" marR="0" rtl="0" algn="l">
              <a:lnSpc>
                <a:spcPct val="100000"/>
              </a:lnSpc>
              <a:spcBef>
                <a:spcPts val="0"/>
              </a:spcBef>
              <a:spcAft>
                <a:spcPts val="0"/>
              </a:spcAft>
              <a:buClr>
                <a:schemeClr val="dk2"/>
              </a:buClr>
              <a:buSzPts val="1200"/>
              <a:buFont typeface="Noto Sans Symbols"/>
              <a:buNone/>
              <a:defRPr b="0" i="0" sz="1300" u="none" cap="none" strike="noStrike">
                <a:solidFill>
                  <a:schemeClr val="dk2"/>
                </a:solidFill>
                <a:latin typeface="Quattrocento Sans"/>
                <a:ea typeface="Quattrocento Sans"/>
                <a:cs typeface="Quattrocento Sans"/>
                <a:sym typeface="Quattrocento Sans"/>
              </a:defRPr>
            </a:lvl3pPr>
            <a:lvl4pPr indent="-228600" lvl="3" marL="1828800" marR="0" rtl="0" algn="l">
              <a:lnSpc>
                <a:spcPct val="100000"/>
              </a:lnSpc>
              <a:spcBef>
                <a:spcPts val="0"/>
              </a:spcBef>
              <a:spcAft>
                <a:spcPts val="0"/>
              </a:spcAft>
              <a:buClr>
                <a:schemeClr val="dk1"/>
              </a:buClr>
              <a:buSzPts val="1200"/>
              <a:buFont typeface="Noto Sans Symbols"/>
              <a:buNone/>
              <a:defRPr b="0" i="0" sz="1300" u="none" cap="none" strike="noStrike">
                <a:solidFill>
                  <a:schemeClr val="dk1"/>
                </a:solidFill>
                <a:latin typeface="Quattrocento Sans"/>
                <a:ea typeface="Quattrocento Sans"/>
                <a:cs typeface="Quattrocento Sans"/>
                <a:sym typeface="Quattrocento Sans"/>
              </a:defRPr>
            </a:lvl4pPr>
            <a:lvl5pPr indent="-228600" lvl="4" marL="2286000" marR="0" rtl="0" algn="l">
              <a:lnSpc>
                <a:spcPct val="100000"/>
              </a:lnSpc>
              <a:spcBef>
                <a:spcPts val="0"/>
              </a:spcBef>
              <a:spcAft>
                <a:spcPts val="0"/>
              </a:spcAft>
              <a:buClr>
                <a:schemeClr val="dk1"/>
              </a:buClr>
              <a:buSzPts val="800"/>
              <a:buFont typeface="Noto Sans Symbols"/>
              <a:buNone/>
              <a:defRPr b="1" i="0" sz="900" u="none" cap="none" strike="noStrike">
                <a:solidFill>
                  <a:schemeClr val="dk1"/>
                </a:solidFill>
                <a:latin typeface="Quattrocento Sans"/>
                <a:ea typeface="Quattrocento Sans"/>
                <a:cs typeface="Quattrocento Sans"/>
                <a:sym typeface="Quattrocento Sans"/>
              </a:defRPr>
            </a:lvl5pPr>
            <a:lvl6pPr indent="-228600" lvl="5" marL="2743200" marR="0" rtl="0" algn="l">
              <a:lnSpc>
                <a:spcPct val="100000"/>
              </a:lnSpc>
              <a:spcBef>
                <a:spcPts val="300"/>
              </a:spcBef>
              <a:spcAft>
                <a:spcPts val="0"/>
              </a:spcAft>
              <a:buClr>
                <a:schemeClr val="dk1"/>
              </a:buClr>
              <a:buSzPts val="1500"/>
              <a:buFont typeface="Arial"/>
              <a:buNone/>
              <a:defRPr b="0" i="0" sz="1500" u="none" cap="none" strike="noStrike">
                <a:solidFill>
                  <a:schemeClr val="dk1"/>
                </a:solidFill>
                <a:latin typeface="Quattrocento Sans"/>
                <a:ea typeface="Quattrocento Sans"/>
                <a:cs typeface="Quattrocento Sans"/>
                <a:sym typeface="Quattrocento Sans"/>
              </a:defRPr>
            </a:lvl6pPr>
            <a:lvl7pPr indent="-228600" lvl="6" marL="3200400" marR="0" rtl="0" algn="l">
              <a:lnSpc>
                <a:spcPct val="100000"/>
              </a:lnSpc>
              <a:spcBef>
                <a:spcPts val="0"/>
              </a:spcBef>
              <a:spcAft>
                <a:spcPts val="0"/>
              </a:spcAft>
              <a:buClr>
                <a:schemeClr val="dk1"/>
              </a:buClr>
              <a:buSzPts val="900"/>
              <a:buFont typeface="Arial"/>
              <a:buNone/>
              <a:defRPr b="0" i="0" sz="900" u="none" cap="none" strike="noStrike">
                <a:solidFill>
                  <a:schemeClr val="dk1"/>
                </a:solidFill>
                <a:latin typeface="Quattrocento Sans"/>
                <a:ea typeface="Quattrocento Sans"/>
                <a:cs typeface="Quattrocento Sans"/>
                <a:sym typeface="Quattrocento Sans"/>
              </a:defRPr>
            </a:lvl7pPr>
            <a:lvl8pPr indent="-323850" lvl="7" marL="36576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Quattrocento Sans"/>
                <a:ea typeface="Quattrocento Sans"/>
                <a:cs typeface="Quattrocento Sans"/>
                <a:sym typeface="Quattrocento Sans"/>
              </a:defRPr>
            </a:lvl8pPr>
            <a:lvl9pPr indent="-323850" lvl="8" marL="4114800" marR="0" rtl="0" algn="l">
              <a:lnSpc>
                <a:spcPct val="100000"/>
              </a:lnSpc>
              <a:spcBef>
                <a:spcPts val="300"/>
              </a:spcBef>
              <a:spcAft>
                <a:spcPts val="0"/>
              </a:spcAft>
              <a:buClr>
                <a:schemeClr val="dk1"/>
              </a:buClr>
              <a:buSzPts val="1500"/>
              <a:buFont typeface="Arial"/>
              <a:buChar char="•"/>
              <a:defRPr b="0" i="0" sz="1500" u="none" cap="none" strike="noStrike">
                <a:solidFill>
                  <a:schemeClr val="dk1"/>
                </a:solidFill>
                <a:latin typeface="Quattrocento Sans"/>
                <a:ea typeface="Quattrocento Sans"/>
                <a:cs typeface="Quattrocento Sans"/>
                <a:sym typeface="Quattrocento Sans"/>
              </a:defRPr>
            </a:lvl9pPr>
          </a:lstStyle>
          <a:p/>
        </p:txBody>
      </p:sp>
      <p:pic>
        <p:nvPicPr>
          <p:cNvPr id="53" name="Google Shape;53;p13"/>
          <p:cNvPicPr preferRelativeResize="0"/>
          <p:nvPr/>
        </p:nvPicPr>
        <p:blipFill rotWithShape="1">
          <a:blip r:embed="rId1">
            <a:alphaModFix/>
          </a:blip>
          <a:srcRect b="0" l="0" r="0" t="0"/>
          <a:stretch/>
        </p:blipFill>
        <p:spPr>
          <a:xfrm rot="5400000">
            <a:off x="7074572" y="2131179"/>
            <a:ext cx="5131725" cy="873583"/>
          </a:xfrm>
          <a:prstGeom prst="rect">
            <a:avLst/>
          </a:prstGeom>
          <a:noFill/>
          <a:ln>
            <a:noFill/>
          </a:ln>
        </p:spPr>
      </p:pic>
      <p:pic>
        <p:nvPicPr>
          <p:cNvPr id="54" name="Google Shape;54;p13"/>
          <p:cNvPicPr preferRelativeResize="0"/>
          <p:nvPr/>
        </p:nvPicPr>
        <p:blipFill rotWithShape="1">
          <a:blip r:embed="rId2">
            <a:alphaModFix/>
          </a:blip>
          <a:srcRect b="0" l="0" r="0" t="0"/>
          <a:stretch/>
        </p:blipFill>
        <p:spPr>
          <a:xfrm rot="5400000">
            <a:off x="7913158" y="2258928"/>
            <a:ext cx="5143238" cy="624914"/>
          </a:xfrm>
          <a:prstGeom prst="rect">
            <a:avLst/>
          </a:prstGeom>
          <a:noFill/>
          <a:ln>
            <a:noFill/>
          </a:ln>
        </p:spPr>
      </p:pic>
      <p:pic>
        <p:nvPicPr>
          <p:cNvPr descr="A picture containing object&#10;&#10;Description automatically generated" id="55" name="Google Shape;55;p13"/>
          <p:cNvPicPr preferRelativeResize="0"/>
          <p:nvPr/>
        </p:nvPicPr>
        <p:blipFill rotWithShape="1">
          <a:blip r:embed="rId3">
            <a:alphaModFix/>
          </a:blip>
          <a:srcRect b="0" l="0" r="0" t="0"/>
          <a:stretch/>
        </p:blipFill>
        <p:spPr>
          <a:xfrm>
            <a:off x="7821541" y="345864"/>
            <a:ext cx="1008478" cy="98831"/>
          </a:xfrm>
          <a:prstGeom prst="rect">
            <a:avLst/>
          </a:prstGeom>
          <a:noFill/>
          <a:ln>
            <a:noFill/>
          </a:ln>
        </p:spPr>
      </p:pic>
      <p:sp>
        <p:nvSpPr>
          <p:cNvPr id="56" name="Google Shape;56;p13"/>
          <p:cNvSpPr/>
          <p:nvPr/>
        </p:nvSpPr>
        <p:spPr>
          <a:xfrm>
            <a:off x="7792600" y="276725"/>
            <a:ext cx="1083600" cy="2103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7" name="Google Shape;57;p13"/>
          <p:cNvPicPr preferRelativeResize="0"/>
          <p:nvPr/>
        </p:nvPicPr>
        <p:blipFill>
          <a:blip r:embed="rId4">
            <a:alphaModFix/>
          </a:blip>
          <a:stretch>
            <a:fillRect/>
          </a:stretch>
        </p:blipFill>
        <p:spPr>
          <a:xfrm>
            <a:off x="7792637" y="225063"/>
            <a:ext cx="1083526" cy="21028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5"/>
    <p:sldLayoutId id="2147483660" r:id="rId6"/>
    <p:sldLayoutId id="2147483661" r:id="rId7"/>
    <p:sldLayoutId id="2147483662" r:id="rId8"/>
    <p:sldLayoutId id="2147483663" r:id="rId9"/>
    <p:sldLayoutId id="2147483664" r:id="rId10"/>
    <p:sldLayoutId id="2147483665" r:id="rId11"/>
    <p:sldLayoutId id="2147483666" r:id="rId12"/>
    <p:sldLayoutId id="2147483667" r:id="rId13"/>
    <p:sldLayoutId id="2147483668" r:id="rId14"/>
    <p:sldLayoutId id="2147483669" r:id="rId15"/>
    <p:sldLayoutId id="2147483670" r:id="rId16"/>
    <p:sldLayoutId id="2147483671" r:id="rId17"/>
    <p:sldLayoutId id="2147483672" r:id="rId18"/>
    <p:sldLayoutId id="2147483673" r:id="rId19"/>
    <p:sldLayoutId id="2147483674" r:id="rId20"/>
    <p:sldLayoutId id="2147483675" r:id="rId21"/>
    <p:sldLayoutId id="2147483676" r:id="rId22"/>
    <p:sldLayoutId id="2147483677" r:id="rId23"/>
    <p:sldLayoutId id="2147483678" r:id="rId24"/>
    <p:sldLayoutId id="2147483679" r:id="rId25"/>
    <p:sldLayoutId id="2147483680" r:id="rId26"/>
    <p:sldLayoutId id="2147483681" r:id="rId27"/>
    <p:sldLayoutId id="2147483682" r:id="rId28"/>
    <p:sldLayoutId id="2147483683" r:id="rId29"/>
    <p:sldLayoutId id="2147483684" r:id="rId30"/>
    <p:sldLayoutId id="2147483685" r:id="rId31"/>
    <p:sldLayoutId id="2147483686" r:id="rId32"/>
    <p:sldLayoutId id="2147483687" r:id="rId33"/>
    <p:sldLayoutId id="2147483688" r:id="rId34"/>
    <p:sldLayoutId id="2147483689" r:id="rId35"/>
    <p:sldLayoutId id="2147483690" r:id="rId36"/>
    <p:sldLayoutId id="2147483691" r:id="rId37"/>
    <p:sldLayoutId id="2147483692" r:id="rId38"/>
    <p:sldLayoutId id="2147483693" r:id="rId39"/>
    <p:sldLayoutId id="2147483694" r:id="rId40"/>
    <p:sldLayoutId id="2147483695" r:id="rId41"/>
    <p:sldLayoutId id="2147483696" r:id="rId42"/>
    <p:sldLayoutId id="2147483697" r:id="rId43"/>
    <p:sldLayoutId id="2147483698" r:id="rId44"/>
    <p:sldLayoutId id="2147483699" r:id="rId45"/>
  </p:sldLayoutIdLst>
  <p:transition>
    <p:fade/>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992">
          <p15:clr>
            <a:srgbClr val="C35EA4"/>
          </p15:clr>
        </p15:guide>
        <p15:guide id="2" pos="1123">
          <p15:clr>
            <a:srgbClr val="C35EA4"/>
          </p15:clr>
        </p15:guide>
        <p15:guide id="3" pos="1927">
          <p15:clr>
            <a:srgbClr val="C35EA4"/>
          </p15:clr>
        </p15:guide>
        <p15:guide id="4" pos="2033">
          <p15:clr>
            <a:srgbClr val="C35EA4"/>
          </p15:clr>
        </p15:guide>
        <p15:guide id="5" pos="2834">
          <p15:clr>
            <a:srgbClr val="C35EA4"/>
          </p15:clr>
        </p15:guide>
        <p15:guide id="6" pos="2943">
          <p15:clr>
            <a:srgbClr val="C35EA4"/>
          </p15:clr>
        </p15:guide>
        <p15:guide id="7" pos="3737">
          <p15:clr>
            <a:srgbClr val="C35EA4"/>
          </p15:clr>
        </p15:guide>
        <p15:guide id="8" pos="3845">
          <p15:clr>
            <a:srgbClr val="C35EA4"/>
          </p15:clr>
        </p15:guide>
        <p15:guide id="9" pos="4649">
          <p15:clr>
            <a:srgbClr val="C35EA4"/>
          </p15:clr>
        </p15:guide>
        <p15:guide id="10" pos="4756">
          <p15:clr>
            <a:srgbClr val="C35EA4"/>
          </p15:clr>
        </p15:guide>
        <p15:guide id="11" pos="215">
          <p15:clr>
            <a:srgbClr val="F26B43"/>
          </p15:clr>
        </p15:guide>
        <p15:guide id="12" pos="5562">
          <p15:clr>
            <a:srgbClr val="F26B43"/>
          </p15:clr>
        </p15:guide>
        <p15:guide id="13" orient="horz" pos="552">
          <p15:clr>
            <a:srgbClr val="5ACBF0"/>
          </p15:clr>
        </p15:guide>
        <p15:guide id="14" orient="horz" pos="1020">
          <p15:clr>
            <a:srgbClr val="5ACBF0"/>
          </p15:clr>
        </p15:guide>
        <p15:guide id="15" orient="horz" pos="445">
          <p15:clr>
            <a:srgbClr val="5ACBF0"/>
          </p15:clr>
        </p15:guide>
        <p15:guide id="16" orient="horz" pos="1113">
          <p15:clr>
            <a:srgbClr val="5ACBF0"/>
          </p15:clr>
        </p15:guide>
        <p15:guide id="17" orient="horz" pos="1566">
          <p15:clr>
            <a:srgbClr val="5ACBF0"/>
          </p15:clr>
        </p15:guide>
        <p15:guide id="18" orient="horz" pos="1691">
          <p15:clr>
            <a:srgbClr val="5ACBF0"/>
          </p15:clr>
        </p15:guide>
        <p15:guide id="19" orient="horz" pos="208">
          <p15:clr>
            <a:srgbClr val="F26B43"/>
          </p15:clr>
        </p15:guide>
        <p15:guide id="20" orient="horz" pos="3030">
          <p15:clr>
            <a:srgbClr val="F26B43"/>
          </p15:clr>
        </p15:guide>
        <p15:guide id="21" orient="horz" pos="2126">
          <p15:clr>
            <a:srgbClr val="5ACBF0"/>
          </p15:clr>
        </p15:guide>
        <p15:guide id="22" orient="horz" pos="2220">
          <p15:clr>
            <a:srgbClr val="5ACBF0"/>
          </p15:clr>
        </p15:guide>
        <p15:guide id="23" orient="horz" pos="2679">
          <p15:clr>
            <a:srgbClr val="5ACBF0"/>
          </p15:clr>
        </p15:guide>
        <p15:guide id="24" orient="horz" pos="2767">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77" name="Shape 277"/>
        <p:cNvGrpSpPr/>
        <p:nvPr/>
      </p:nvGrpSpPr>
      <p:grpSpPr>
        <a:xfrm>
          <a:off x="0" y="0"/>
          <a:ext cx="0" cy="0"/>
          <a:chOff x="0" y="0"/>
          <a:chExt cx="0" cy="0"/>
        </a:xfrm>
      </p:grpSpPr>
      <p:sp>
        <p:nvSpPr>
          <p:cNvPr id="278" name="Google Shape;278;p55"/>
          <p:cNvSpPr txBox="1"/>
          <p:nvPr>
            <p:ph type="title"/>
          </p:nvPr>
        </p:nvSpPr>
        <p:spPr>
          <a:xfrm>
            <a:off x="345734" y="273844"/>
            <a:ext cx="8445000" cy="744000"/>
          </a:xfrm>
          <a:prstGeom prst="rect">
            <a:avLst/>
          </a:prstGeom>
          <a:noFill/>
          <a:ln>
            <a:noFill/>
          </a:ln>
        </p:spPr>
        <p:txBody>
          <a:bodyPr anchorCtr="0" anchor="ctr" bIns="34275" lIns="0" spcFirstLastPara="1" rIns="0" wrap="square" tIns="34275">
            <a:noAutofit/>
          </a:bodyPr>
          <a:lstStyle>
            <a:lvl1pPr lvl="0" marR="0" rtl="0" algn="l">
              <a:lnSpc>
                <a:spcPct val="90000"/>
              </a:lnSpc>
              <a:spcBef>
                <a:spcPts val="0"/>
              </a:spcBef>
              <a:spcAft>
                <a:spcPts val="0"/>
              </a:spcAft>
              <a:buClr>
                <a:schemeClr val="dk1"/>
              </a:buClr>
              <a:buSzPts val="3000"/>
              <a:buFont typeface="Barlow"/>
              <a:buNone/>
              <a:defRPr b="0" i="0" sz="3000" u="none" cap="none" strike="noStrike">
                <a:solidFill>
                  <a:schemeClr val="dk1"/>
                </a:solidFill>
                <a:latin typeface="Barlow"/>
                <a:ea typeface="Barlow"/>
                <a:cs typeface="Barlow"/>
                <a:sym typeface="Barlow"/>
              </a:defRPr>
            </a:lvl1pPr>
            <a:lvl2pPr lvl="1" marR="0" rtl="0" algn="l">
              <a:lnSpc>
                <a:spcPct val="100000"/>
              </a:lnSpc>
              <a:spcBef>
                <a:spcPts val="0"/>
              </a:spcBef>
              <a:spcAft>
                <a:spcPts val="0"/>
              </a:spcAft>
              <a:buClr>
                <a:srgbClr val="000000"/>
              </a:buClr>
              <a:buSzPts val="1100"/>
              <a:buFont typeface="Barlow"/>
              <a:buNone/>
              <a:defRPr b="0" i="0" sz="1400" u="none" cap="none" strike="noStrike">
                <a:solidFill>
                  <a:srgbClr val="000000"/>
                </a:solidFill>
                <a:latin typeface="Barlow"/>
                <a:ea typeface="Barlow"/>
                <a:cs typeface="Barlow"/>
                <a:sym typeface="Barlow"/>
              </a:defRPr>
            </a:lvl2pPr>
            <a:lvl3pPr lvl="2" marR="0" rtl="0" algn="l">
              <a:lnSpc>
                <a:spcPct val="100000"/>
              </a:lnSpc>
              <a:spcBef>
                <a:spcPts val="0"/>
              </a:spcBef>
              <a:spcAft>
                <a:spcPts val="0"/>
              </a:spcAft>
              <a:buClr>
                <a:srgbClr val="000000"/>
              </a:buClr>
              <a:buSzPts val="1100"/>
              <a:buFont typeface="Barlow"/>
              <a:buNone/>
              <a:defRPr b="0" i="0" sz="1400" u="none" cap="none" strike="noStrike">
                <a:solidFill>
                  <a:srgbClr val="000000"/>
                </a:solidFill>
                <a:latin typeface="Barlow"/>
                <a:ea typeface="Barlow"/>
                <a:cs typeface="Barlow"/>
                <a:sym typeface="Barlow"/>
              </a:defRPr>
            </a:lvl3pPr>
            <a:lvl4pPr lvl="3" marR="0" rtl="0" algn="l">
              <a:lnSpc>
                <a:spcPct val="100000"/>
              </a:lnSpc>
              <a:spcBef>
                <a:spcPts val="0"/>
              </a:spcBef>
              <a:spcAft>
                <a:spcPts val="0"/>
              </a:spcAft>
              <a:buClr>
                <a:srgbClr val="000000"/>
              </a:buClr>
              <a:buSzPts val="1100"/>
              <a:buFont typeface="Barlow"/>
              <a:buNone/>
              <a:defRPr b="0" i="0" sz="1400" u="none" cap="none" strike="noStrike">
                <a:solidFill>
                  <a:srgbClr val="000000"/>
                </a:solidFill>
                <a:latin typeface="Barlow"/>
                <a:ea typeface="Barlow"/>
                <a:cs typeface="Barlow"/>
                <a:sym typeface="Barlow"/>
              </a:defRPr>
            </a:lvl4pPr>
            <a:lvl5pPr lvl="4" marR="0" rtl="0" algn="l">
              <a:lnSpc>
                <a:spcPct val="100000"/>
              </a:lnSpc>
              <a:spcBef>
                <a:spcPts val="0"/>
              </a:spcBef>
              <a:spcAft>
                <a:spcPts val="0"/>
              </a:spcAft>
              <a:buClr>
                <a:srgbClr val="000000"/>
              </a:buClr>
              <a:buSzPts val="1100"/>
              <a:buFont typeface="Barlow"/>
              <a:buNone/>
              <a:defRPr b="0" i="0" sz="1400" u="none" cap="none" strike="noStrike">
                <a:solidFill>
                  <a:srgbClr val="000000"/>
                </a:solidFill>
                <a:latin typeface="Barlow"/>
                <a:ea typeface="Barlow"/>
                <a:cs typeface="Barlow"/>
                <a:sym typeface="Barlow"/>
              </a:defRPr>
            </a:lvl5pPr>
            <a:lvl6pPr lvl="5" marR="0" rtl="0" algn="l">
              <a:lnSpc>
                <a:spcPct val="100000"/>
              </a:lnSpc>
              <a:spcBef>
                <a:spcPts val="0"/>
              </a:spcBef>
              <a:spcAft>
                <a:spcPts val="0"/>
              </a:spcAft>
              <a:buClr>
                <a:srgbClr val="000000"/>
              </a:buClr>
              <a:buSzPts val="1100"/>
              <a:buFont typeface="Barlow"/>
              <a:buNone/>
              <a:defRPr b="0" i="0" sz="1400" u="none" cap="none" strike="noStrike">
                <a:solidFill>
                  <a:srgbClr val="000000"/>
                </a:solidFill>
                <a:latin typeface="Barlow"/>
                <a:ea typeface="Barlow"/>
                <a:cs typeface="Barlow"/>
                <a:sym typeface="Barlow"/>
              </a:defRPr>
            </a:lvl6pPr>
            <a:lvl7pPr lvl="6" marR="0" rtl="0" algn="l">
              <a:lnSpc>
                <a:spcPct val="100000"/>
              </a:lnSpc>
              <a:spcBef>
                <a:spcPts val="0"/>
              </a:spcBef>
              <a:spcAft>
                <a:spcPts val="0"/>
              </a:spcAft>
              <a:buClr>
                <a:srgbClr val="000000"/>
              </a:buClr>
              <a:buSzPts val="1100"/>
              <a:buFont typeface="Barlow"/>
              <a:buNone/>
              <a:defRPr b="0" i="0" sz="1400" u="none" cap="none" strike="noStrike">
                <a:solidFill>
                  <a:srgbClr val="000000"/>
                </a:solidFill>
                <a:latin typeface="Barlow"/>
                <a:ea typeface="Barlow"/>
                <a:cs typeface="Barlow"/>
                <a:sym typeface="Barlow"/>
              </a:defRPr>
            </a:lvl7pPr>
            <a:lvl8pPr lvl="7" marR="0" rtl="0" algn="l">
              <a:lnSpc>
                <a:spcPct val="100000"/>
              </a:lnSpc>
              <a:spcBef>
                <a:spcPts val="0"/>
              </a:spcBef>
              <a:spcAft>
                <a:spcPts val="0"/>
              </a:spcAft>
              <a:buClr>
                <a:srgbClr val="000000"/>
              </a:buClr>
              <a:buSzPts val="1100"/>
              <a:buFont typeface="Barlow"/>
              <a:buNone/>
              <a:defRPr b="0" i="0" sz="1400" u="none" cap="none" strike="noStrike">
                <a:solidFill>
                  <a:srgbClr val="000000"/>
                </a:solidFill>
                <a:latin typeface="Barlow"/>
                <a:ea typeface="Barlow"/>
                <a:cs typeface="Barlow"/>
                <a:sym typeface="Barlow"/>
              </a:defRPr>
            </a:lvl8pPr>
            <a:lvl9pPr lvl="8" marR="0" rtl="0" algn="l">
              <a:lnSpc>
                <a:spcPct val="100000"/>
              </a:lnSpc>
              <a:spcBef>
                <a:spcPts val="0"/>
              </a:spcBef>
              <a:spcAft>
                <a:spcPts val="0"/>
              </a:spcAft>
              <a:buClr>
                <a:srgbClr val="000000"/>
              </a:buClr>
              <a:buSzPts val="1100"/>
              <a:buFont typeface="Barlow"/>
              <a:buNone/>
              <a:defRPr b="0" i="0" sz="1400" u="none" cap="none" strike="noStrike">
                <a:solidFill>
                  <a:srgbClr val="000000"/>
                </a:solidFill>
                <a:latin typeface="Barlow"/>
                <a:ea typeface="Barlow"/>
                <a:cs typeface="Barlow"/>
                <a:sym typeface="Barlow"/>
              </a:defRPr>
            </a:lvl9pPr>
          </a:lstStyle>
          <a:p/>
        </p:txBody>
      </p:sp>
      <p:sp>
        <p:nvSpPr>
          <p:cNvPr id="279" name="Google Shape;279;p55"/>
          <p:cNvSpPr txBox="1"/>
          <p:nvPr>
            <p:ph idx="1" type="body"/>
          </p:nvPr>
        </p:nvSpPr>
        <p:spPr>
          <a:xfrm>
            <a:off x="345734" y="1189435"/>
            <a:ext cx="8445000" cy="3443100"/>
          </a:xfrm>
          <a:prstGeom prst="rect">
            <a:avLst/>
          </a:prstGeom>
          <a:noFill/>
          <a:ln>
            <a:noFill/>
          </a:ln>
        </p:spPr>
        <p:txBody>
          <a:bodyPr anchorCtr="0" anchor="t" bIns="34275" lIns="0" spcFirstLastPara="1" rIns="0" wrap="square" tIns="34275">
            <a:noAutofit/>
          </a:bodyPr>
          <a:lstStyle>
            <a:lvl1pPr indent="-330200" lvl="0" marL="457200" marR="0" rtl="0" algn="l">
              <a:lnSpc>
                <a:spcPct val="90000"/>
              </a:lnSpc>
              <a:spcBef>
                <a:spcPts val="800"/>
              </a:spcBef>
              <a:spcAft>
                <a:spcPts val="0"/>
              </a:spcAft>
              <a:buClr>
                <a:schemeClr val="accent2"/>
              </a:buClr>
              <a:buSzPts val="1600"/>
              <a:buFont typeface="Barlow"/>
              <a:buChar char="▪"/>
              <a:defRPr b="0" i="0" sz="2100" u="none" cap="none" strike="noStrike">
                <a:solidFill>
                  <a:srgbClr val="3A3838"/>
                </a:solidFill>
                <a:latin typeface="Barlow"/>
                <a:ea typeface="Barlow"/>
                <a:cs typeface="Barlow"/>
                <a:sym typeface="Barlow"/>
              </a:defRPr>
            </a:lvl1pPr>
            <a:lvl2pPr indent="-317500" lvl="1" marL="914400" marR="0" rtl="0" algn="l">
              <a:lnSpc>
                <a:spcPct val="90000"/>
              </a:lnSpc>
              <a:spcBef>
                <a:spcPts val="400"/>
              </a:spcBef>
              <a:spcAft>
                <a:spcPts val="0"/>
              </a:spcAft>
              <a:buClr>
                <a:schemeClr val="accent2"/>
              </a:buClr>
              <a:buSzPts val="1400"/>
              <a:buFont typeface="Barlow"/>
              <a:buChar char="▪"/>
              <a:defRPr b="0" i="0" sz="1800" u="none" cap="none" strike="noStrike">
                <a:solidFill>
                  <a:srgbClr val="3A3838"/>
                </a:solidFill>
                <a:latin typeface="Barlow"/>
                <a:ea typeface="Barlow"/>
                <a:cs typeface="Barlow"/>
                <a:sym typeface="Barlow"/>
              </a:defRPr>
            </a:lvl2pPr>
            <a:lvl3pPr indent="-298450" lvl="2" marL="1371600" marR="0" rtl="0" algn="l">
              <a:lnSpc>
                <a:spcPct val="90000"/>
              </a:lnSpc>
              <a:spcBef>
                <a:spcPts val="400"/>
              </a:spcBef>
              <a:spcAft>
                <a:spcPts val="0"/>
              </a:spcAft>
              <a:buClr>
                <a:schemeClr val="accent2"/>
              </a:buClr>
              <a:buSzPts val="1100"/>
              <a:buFont typeface="Barlow"/>
              <a:buChar char="▪"/>
              <a:defRPr b="0" i="0" sz="1500" u="none" cap="none" strike="noStrike">
                <a:solidFill>
                  <a:srgbClr val="3A3838"/>
                </a:solidFill>
                <a:latin typeface="Barlow"/>
                <a:ea typeface="Barlow"/>
                <a:cs typeface="Barlow"/>
                <a:sym typeface="Barlow"/>
              </a:defRPr>
            </a:lvl3pPr>
            <a:lvl4pPr indent="-292100" lvl="3" marL="1828800" marR="0" rtl="0" algn="l">
              <a:lnSpc>
                <a:spcPct val="90000"/>
              </a:lnSpc>
              <a:spcBef>
                <a:spcPts val="400"/>
              </a:spcBef>
              <a:spcAft>
                <a:spcPts val="0"/>
              </a:spcAft>
              <a:buClr>
                <a:schemeClr val="accent2"/>
              </a:buClr>
              <a:buSzPts val="1000"/>
              <a:buFont typeface="Barlow"/>
              <a:buChar char="▪"/>
              <a:defRPr b="0" i="0" sz="1400" u="none" cap="none" strike="noStrike">
                <a:solidFill>
                  <a:srgbClr val="3A3838"/>
                </a:solidFill>
                <a:latin typeface="Barlow"/>
                <a:ea typeface="Barlow"/>
                <a:cs typeface="Barlow"/>
                <a:sym typeface="Barlow"/>
              </a:defRPr>
            </a:lvl4pPr>
            <a:lvl5pPr indent="-292100" lvl="4" marL="2286000" marR="0" rtl="0" algn="l">
              <a:lnSpc>
                <a:spcPct val="90000"/>
              </a:lnSpc>
              <a:spcBef>
                <a:spcPts val="400"/>
              </a:spcBef>
              <a:spcAft>
                <a:spcPts val="0"/>
              </a:spcAft>
              <a:buClr>
                <a:schemeClr val="accent2"/>
              </a:buClr>
              <a:buSzPts val="1000"/>
              <a:buFont typeface="Barlow"/>
              <a:buChar char="▪"/>
              <a:defRPr b="0" i="0" sz="1400" u="none" cap="none" strike="noStrike">
                <a:solidFill>
                  <a:srgbClr val="3A3838"/>
                </a:solidFill>
                <a:latin typeface="Barlow"/>
                <a:ea typeface="Barlow"/>
                <a:cs typeface="Barlow"/>
                <a:sym typeface="Barlow"/>
              </a:defRPr>
            </a:lvl5pPr>
            <a:lvl6pPr indent="-317500" lvl="5" marL="2743200" marR="0" rtl="0" algn="l">
              <a:lnSpc>
                <a:spcPct val="90000"/>
              </a:lnSpc>
              <a:spcBef>
                <a:spcPts val="400"/>
              </a:spcBef>
              <a:spcAft>
                <a:spcPts val="0"/>
              </a:spcAft>
              <a:buClr>
                <a:schemeClr val="dk1"/>
              </a:buClr>
              <a:buSzPts val="1400"/>
              <a:buFont typeface="Barlow"/>
              <a:buChar char="•"/>
              <a:defRPr b="0" i="0" sz="1400" u="none" cap="none" strike="noStrike">
                <a:solidFill>
                  <a:schemeClr val="dk1"/>
                </a:solidFill>
                <a:latin typeface="Barlow"/>
                <a:ea typeface="Barlow"/>
                <a:cs typeface="Barlow"/>
                <a:sym typeface="Barlow"/>
              </a:defRPr>
            </a:lvl6pPr>
            <a:lvl7pPr indent="-317500" lvl="6" marL="3200400" marR="0" rtl="0" algn="l">
              <a:lnSpc>
                <a:spcPct val="90000"/>
              </a:lnSpc>
              <a:spcBef>
                <a:spcPts val="400"/>
              </a:spcBef>
              <a:spcAft>
                <a:spcPts val="0"/>
              </a:spcAft>
              <a:buClr>
                <a:schemeClr val="dk1"/>
              </a:buClr>
              <a:buSzPts val="1400"/>
              <a:buFont typeface="Barlow"/>
              <a:buChar char="•"/>
              <a:defRPr b="0" i="0" sz="1400" u="none" cap="none" strike="noStrike">
                <a:solidFill>
                  <a:schemeClr val="dk1"/>
                </a:solidFill>
                <a:latin typeface="Barlow"/>
                <a:ea typeface="Barlow"/>
                <a:cs typeface="Barlow"/>
                <a:sym typeface="Barlow"/>
              </a:defRPr>
            </a:lvl7pPr>
            <a:lvl8pPr indent="-317500" lvl="7" marL="3657600" marR="0" rtl="0" algn="l">
              <a:lnSpc>
                <a:spcPct val="90000"/>
              </a:lnSpc>
              <a:spcBef>
                <a:spcPts val="400"/>
              </a:spcBef>
              <a:spcAft>
                <a:spcPts val="0"/>
              </a:spcAft>
              <a:buClr>
                <a:schemeClr val="dk1"/>
              </a:buClr>
              <a:buSzPts val="1400"/>
              <a:buFont typeface="Barlow"/>
              <a:buChar char="•"/>
              <a:defRPr b="0" i="0" sz="1400" u="none" cap="none" strike="noStrike">
                <a:solidFill>
                  <a:schemeClr val="dk1"/>
                </a:solidFill>
                <a:latin typeface="Barlow"/>
                <a:ea typeface="Barlow"/>
                <a:cs typeface="Barlow"/>
                <a:sym typeface="Barlow"/>
              </a:defRPr>
            </a:lvl8pPr>
            <a:lvl9pPr indent="-317500" lvl="8" marL="4114800" marR="0" rtl="0" algn="l">
              <a:lnSpc>
                <a:spcPct val="90000"/>
              </a:lnSpc>
              <a:spcBef>
                <a:spcPts val="400"/>
              </a:spcBef>
              <a:spcAft>
                <a:spcPts val="0"/>
              </a:spcAft>
              <a:buClr>
                <a:schemeClr val="dk1"/>
              </a:buClr>
              <a:buSzPts val="1400"/>
              <a:buFont typeface="Barlow"/>
              <a:buChar char="•"/>
              <a:defRPr b="0" i="0" sz="1400" u="none" cap="none" strike="noStrike">
                <a:solidFill>
                  <a:schemeClr val="dk1"/>
                </a:solidFill>
                <a:latin typeface="Barlow"/>
                <a:ea typeface="Barlow"/>
                <a:cs typeface="Barlow"/>
                <a:sym typeface="Barlow"/>
              </a:defRPr>
            </a:lvl9pPr>
          </a:lstStyle>
          <a:p/>
        </p:txBody>
      </p:sp>
    </p:spTree>
  </p:cSld>
  <p:clrMap accent1="accent1" accent2="accent2" accent3="accent3" accent4="accent4" accent5="accent5" accent6="accent6" bg1="lt1" bg2="dk2" tx1="dk1" tx2="lt2" folHlink="folHlink" hlink="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 id="2147483712" r:id="rId13"/>
    <p:sldLayoutId id="2147483713" r:id="rId14"/>
    <p:sldLayoutId id="2147483714" r:id="rId15"/>
    <p:sldLayoutId id="2147483715" r:id="rId16"/>
    <p:sldLayoutId id="2147483716" r:id="rId17"/>
    <p:sldLayoutId id="2147483717" r:id="rId18"/>
    <p:sldLayoutId id="2147483718" r:id="rId19"/>
    <p:sldLayoutId id="2147483719" r:id="rId20"/>
    <p:sldLayoutId id="2147483720" r:id="rId21"/>
    <p:sldLayoutId id="2147483721" r:id="rId2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97" name="Shape 397"/>
        <p:cNvGrpSpPr/>
        <p:nvPr/>
      </p:nvGrpSpPr>
      <p:grpSpPr>
        <a:xfrm>
          <a:off x="0" y="0"/>
          <a:ext cx="0" cy="0"/>
          <a:chOff x="0" y="0"/>
          <a:chExt cx="0" cy="0"/>
        </a:xfrm>
      </p:grpSpPr>
      <p:sp>
        <p:nvSpPr>
          <p:cNvPr id="398" name="Google Shape;398;p78"/>
          <p:cNvSpPr txBox="1"/>
          <p:nvPr>
            <p:ph type="title"/>
          </p:nvPr>
        </p:nvSpPr>
        <p:spPr>
          <a:xfrm>
            <a:off x="254760" y="206375"/>
            <a:ext cx="8560500" cy="8574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4000" u="none" cap="none" strike="noStrike">
                <a:solidFill>
                  <a:schemeClr val="lt1"/>
                </a:solidFill>
                <a:latin typeface="Source Sans Pro"/>
                <a:ea typeface="Source Sans Pro"/>
                <a:cs typeface="Source Sans Pro"/>
                <a:sym typeface="Source Sans Pro"/>
              </a:defRPr>
            </a:lvl1pPr>
            <a:lvl2pPr lvl="1" marR="0" rtl="0" algn="l">
              <a:spcBef>
                <a:spcPts val="0"/>
              </a:spcBef>
              <a:spcAft>
                <a:spcPts val="0"/>
              </a:spcAft>
              <a:buSzPts val="1400"/>
              <a:buNone/>
              <a:defRPr b="0" i="0" sz="40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40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40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40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40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40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40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4000" u="none" cap="none" strike="noStrike">
                <a:solidFill>
                  <a:schemeClr val="dk1"/>
                </a:solidFill>
                <a:latin typeface="Arial"/>
                <a:ea typeface="Arial"/>
                <a:cs typeface="Arial"/>
                <a:sym typeface="Arial"/>
              </a:defRPr>
            </a:lvl9pPr>
          </a:lstStyle>
          <a:p/>
        </p:txBody>
      </p:sp>
      <p:sp>
        <p:nvSpPr>
          <p:cNvPr id="399" name="Google Shape;399;p78"/>
          <p:cNvSpPr txBox="1"/>
          <p:nvPr>
            <p:ph idx="1" type="body"/>
          </p:nvPr>
        </p:nvSpPr>
        <p:spPr>
          <a:xfrm>
            <a:off x="254760" y="1200150"/>
            <a:ext cx="8560500" cy="3394200"/>
          </a:xfrm>
          <a:prstGeom prst="rect">
            <a:avLst/>
          </a:prstGeom>
          <a:noFill/>
          <a:ln>
            <a:noFill/>
          </a:ln>
        </p:spPr>
        <p:txBody>
          <a:bodyPr anchorCtr="0" anchor="t" bIns="45700" lIns="91425" spcFirstLastPara="1" rIns="91425" wrap="square" tIns="45700">
            <a:noAutofit/>
          </a:bodyPr>
          <a:lstStyle>
            <a:lvl1pPr indent="-361950" lvl="0" marL="457200" marR="0" rtl="0" algn="l">
              <a:lnSpc>
                <a:spcPct val="100000"/>
              </a:lnSpc>
              <a:spcBef>
                <a:spcPts val="500"/>
              </a:spcBef>
              <a:spcAft>
                <a:spcPts val="0"/>
              </a:spcAft>
              <a:buClr>
                <a:schemeClr val="lt1"/>
              </a:buClr>
              <a:buSzPts val="2100"/>
              <a:buFont typeface="Arial"/>
              <a:buChar char="•"/>
              <a:defRPr b="0" i="0" sz="2400" u="none" cap="none" strike="noStrike">
                <a:solidFill>
                  <a:schemeClr val="lt1"/>
                </a:solidFill>
                <a:latin typeface="Source Sans Pro"/>
                <a:ea typeface="Source Sans Pro"/>
                <a:cs typeface="Source Sans Pro"/>
                <a:sym typeface="Source Sans Pro"/>
              </a:defRPr>
            </a:lvl1pPr>
            <a:lvl2pPr indent="-342900" lvl="1" marL="914400" marR="0" rtl="0" algn="l">
              <a:lnSpc>
                <a:spcPct val="100000"/>
              </a:lnSpc>
              <a:spcBef>
                <a:spcPts val="400"/>
              </a:spcBef>
              <a:spcAft>
                <a:spcPts val="0"/>
              </a:spcAft>
              <a:buClr>
                <a:schemeClr val="lt1"/>
              </a:buClr>
              <a:buSzPts val="1800"/>
              <a:buFont typeface="Arial"/>
              <a:buChar char="•"/>
              <a:defRPr b="0" i="0" sz="2000" u="none" cap="none" strike="noStrike">
                <a:solidFill>
                  <a:schemeClr val="lt1"/>
                </a:solidFill>
                <a:latin typeface="Source Sans Pro"/>
                <a:ea typeface="Source Sans Pro"/>
                <a:cs typeface="Source Sans Pro"/>
                <a:sym typeface="Source Sans Pro"/>
              </a:defRPr>
            </a:lvl2pPr>
            <a:lvl3pPr indent="-323850" lvl="2" marL="1371600" marR="0" rtl="0" algn="l">
              <a:lnSpc>
                <a:spcPct val="100000"/>
              </a:lnSpc>
              <a:spcBef>
                <a:spcPts val="400"/>
              </a:spcBef>
              <a:spcAft>
                <a:spcPts val="0"/>
              </a:spcAft>
              <a:buClr>
                <a:schemeClr val="lt1"/>
              </a:buClr>
              <a:buSzPts val="1500"/>
              <a:buFont typeface="Merriweather Sans"/>
              <a:buChar char="–"/>
              <a:defRPr b="0" i="0" sz="1800" u="none" cap="none" strike="noStrike">
                <a:solidFill>
                  <a:schemeClr val="lt1"/>
                </a:solidFill>
                <a:latin typeface="Source Sans Pro"/>
                <a:ea typeface="Source Sans Pro"/>
                <a:cs typeface="Source Sans Pro"/>
                <a:sym typeface="Source Sans Pro"/>
              </a:defRPr>
            </a:lvl3pPr>
            <a:lvl4pPr indent="-330200" lvl="3" marL="1828800" marR="0" rtl="0" algn="l">
              <a:lnSpc>
                <a:spcPct val="100000"/>
              </a:lnSpc>
              <a:spcBef>
                <a:spcPts val="400"/>
              </a:spcBef>
              <a:spcAft>
                <a:spcPts val="0"/>
              </a:spcAft>
              <a:buClr>
                <a:schemeClr val="lt1"/>
              </a:buClr>
              <a:buSzPts val="1600"/>
              <a:buFont typeface="Arial"/>
              <a:buChar char="•"/>
              <a:defRPr b="0" i="0" sz="1800" u="none" cap="none" strike="noStrike">
                <a:solidFill>
                  <a:schemeClr val="lt1"/>
                </a:solidFill>
                <a:latin typeface="Source Sans Pro"/>
                <a:ea typeface="Source Sans Pro"/>
                <a:cs typeface="Source Sans Pro"/>
                <a:sym typeface="Source Sans Pro"/>
              </a:defRPr>
            </a:lvl4pPr>
            <a:lvl5pPr indent="-304800" lvl="4" marL="2286000" marR="0" rtl="0" algn="l">
              <a:lnSpc>
                <a:spcPct val="100000"/>
              </a:lnSpc>
              <a:spcBef>
                <a:spcPts val="300"/>
              </a:spcBef>
              <a:spcAft>
                <a:spcPts val="0"/>
              </a:spcAft>
              <a:buClr>
                <a:schemeClr val="lt1"/>
              </a:buClr>
              <a:buSzPts val="1200"/>
              <a:buFont typeface="Merriweather Sans"/>
              <a:buChar char="–"/>
              <a:defRPr b="0" i="0" sz="1600" u="none" cap="none" strike="noStrike">
                <a:solidFill>
                  <a:schemeClr val="lt1"/>
                </a:solidFill>
                <a:latin typeface="Source Sans Pro"/>
                <a:ea typeface="Source Sans Pro"/>
                <a:cs typeface="Source Sans Pro"/>
                <a:sym typeface="Source Sans Pro"/>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 accent1="accent1" accent2="accent2" accent3="accent3" accent4="accent4" accent5="accent5" accent6="accent6" bg1="lt1" bg2="dk2" tx1="dk1" tx2="lt2" folHlink="folHlink" hlink="hlink"/>
  <p:sldLayoutIdLst>
    <p:sldLayoutId id="2147483722" r:id="rId1"/>
    <p:sldLayoutId id="2147483723" r:id="rId2"/>
    <p:sldLayoutId id="2147483724" r:id="rId3"/>
    <p:sldLayoutId id="2147483725" r:id="rId4"/>
    <p:sldLayoutId id="2147483726" r:id="rId5"/>
    <p:sldLayoutId id="2147483727" r:id="rId6"/>
    <p:sldLayoutId id="2147483728" r:id="rId7"/>
    <p:sldLayoutId id="2147483729" r:id="rId8"/>
    <p:sldLayoutId id="2147483730" r:id="rId9"/>
    <p:sldLayoutId id="2147483731" r:id="rId10"/>
    <p:sldLayoutId id="2147483732" r:id="rId11"/>
    <p:sldLayoutId id="2147483733"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23" name="Shape 623"/>
        <p:cNvGrpSpPr/>
        <p:nvPr/>
      </p:nvGrpSpPr>
      <p:grpSpPr>
        <a:xfrm>
          <a:off x="0" y="0"/>
          <a:ext cx="0" cy="0"/>
          <a:chOff x="0" y="0"/>
          <a:chExt cx="0" cy="0"/>
        </a:xfrm>
      </p:grpSpPr>
      <p:sp>
        <p:nvSpPr>
          <p:cNvPr id="624" name="Google Shape;624;p91"/>
          <p:cNvSpPr txBox="1"/>
          <p:nvPr>
            <p:ph type="title"/>
          </p:nvPr>
        </p:nvSpPr>
        <p:spPr>
          <a:xfrm>
            <a:off x="345734" y="273844"/>
            <a:ext cx="8445000" cy="744000"/>
          </a:xfrm>
          <a:prstGeom prst="rect">
            <a:avLst/>
          </a:prstGeom>
          <a:noFill/>
          <a:ln>
            <a:noFill/>
          </a:ln>
        </p:spPr>
        <p:txBody>
          <a:bodyPr anchorCtr="0" anchor="ctr" bIns="34275" lIns="0" spcFirstLastPara="1" rIns="0" wrap="square" tIns="34275">
            <a:noAutofit/>
          </a:bodyPr>
          <a:lstStyle>
            <a:lvl1pPr lvl="0" marR="0" rtl="0" algn="l">
              <a:lnSpc>
                <a:spcPct val="90000"/>
              </a:lnSpc>
              <a:spcBef>
                <a:spcPts val="0"/>
              </a:spcBef>
              <a:spcAft>
                <a:spcPts val="0"/>
              </a:spcAft>
              <a:buClr>
                <a:schemeClr val="dk1"/>
              </a:buClr>
              <a:buSzPts val="3600"/>
              <a:buFont typeface="Barlow"/>
              <a:buNone/>
              <a:defRPr b="0" i="0" sz="3600" u="none" cap="none" strike="noStrike">
                <a:solidFill>
                  <a:schemeClr val="dk1"/>
                </a:solidFill>
                <a:latin typeface="Barlow"/>
                <a:ea typeface="Barlow"/>
                <a:cs typeface="Barlow"/>
                <a:sym typeface="Barlow"/>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625" name="Google Shape;625;p91"/>
          <p:cNvSpPr txBox="1"/>
          <p:nvPr>
            <p:ph idx="1" type="body"/>
          </p:nvPr>
        </p:nvSpPr>
        <p:spPr>
          <a:xfrm>
            <a:off x="345734" y="1189435"/>
            <a:ext cx="8445000" cy="3443100"/>
          </a:xfrm>
          <a:prstGeom prst="rect">
            <a:avLst/>
          </a:prstGeom>
          <a:noFill/>
          <a:ln>
            <a:noFill/>
          </a:ln>
        </p:spPr>
        <p:txBody>
          <a:bodyPr anchorCtr="0" anchor="t" bIns="34275" lIns="0" spcFirstLastPara="1" rIns="0" wrap="square" tIns="34275">
            <a:noAutofit/>
          </a:bodyPr>
          <a:lstStyle>
            <a:lvl1pPr indent="-330200" lvl="0" marL="457200" marR="0" rtl="0" algn="l">
              <a:lnSpc>
                <a:spcPct val="90000"/>
              </a:lnSpc>
              <a:spcBef>
                <a:spcPts val="800"/>
              </a:spcBef>
              <a:spcAft>
                <a:spcPts val="0"/>
              </a:spcAft>
              <a:buClr>
                <a:schemeClr val="accent2"/>
              </a:buClr>
              <a:buSzPts val="1600"/>
              <a:buFont typeface="Noto Sans Symbols"/>
              <a:buChar char="▪"/>
              <a:defRPr b="0" i="0" sz="2100" u="none" cap="none" strike="noStrike">
                <a:solidFill>
                  <a:srgbClr val="3A3838"/>
                </a:solidFill>
                <a:latin typeface="Barlow"/>
                <a:ea typeface="Barlow"/>
                <a:cs typeface="Barlow"/>
                <a:sym typeface="Barlow"/>
              </a:defRPr>
            </a:lvl1pPr>
            <a:lvl2pPr indent="-317500" lvl="1" marL="914400" marR="0" rtl="0" algn="l">
              <a:lnSpc>
                <a:spcPct val="90000"/>
              </a:lnSpc>
              <a:spcBef>
                <a:spcPts val="400"/>
              </a:spcBef>
              <a:spcAft>
                <a:spcPts val="0"/>
              </a:spcAft>
              <a:buClr>
                <a:schemeClr val="accent2"/>
              </a:buClr>
              <a:buSzPts val="1400"/>
              <a:buFont typeface="Noto Sans Symbols"/>
              <a:buChar char="▪"/>
              <a:defRPr b="0" i="0" sz="1800" u="none" cap="none" strike="noStrike">
                <a:solidFill>
                  <a:srgbClr val="3A3838"/>
                </a:solidFill>
                <a:latin typeface="Barlow"/>
                <a:ea typeface="Barlow"/>
                <a:cs typeface="Barlow"/>
                <a:sym typeface="Barlow"/>
              </a:defRPr>
            </a:lvl2pPr>
            <a:lvl3pPr indent="-298450" lvl="2" marL="1371600" marR="0" rtl="0" algn="l">
              <a:lnSpc>
                <a:spcPct val="90000"/>
              </a:lnSpc>
              <a:spcBef>
                <a:spcPts val="400"/>
              </a:spcBef>
              <a:spcAft>
                <a:spcPts val="0"/>
              </a:spcAft>
              <a:buClr>
                <a:schemeClr val="accent2"/>
              </a:buClr>
              <a:buSzPts val="1100"/>
              <a:buFont typeface="Noto Sans Symbols"/>
              <a:buChar char="▪"/>
              <a:defRPr b="0" i="0" sz="1500" u="none" cap="none" strike="noStrike">
                <a:solidFill>
                  <a:srgbClr val="3A3838"/>
                </a:solidFill>
                <a:latin typeface="Barlow"/>
                <a:ea typeface="Barlow"/>
                <a:cs typeface="Barlow"/>
                <a:sym typeface="Barlow"/>
              </a:defRPr>
            </a:lvl3pPr>
            <a:lvl4pPr indent="-292100" lvl="3" marL="1828800" marR="0" rtl="0" algn="l">
              <a:lnSpc>
                <a:spcPct val="90000"/>
              </a:lnSpc>
              <a:spcBef>
                <a:spcPts val="400"/>
              </a:spcBef>
              <a:spcAft>
                <a:spcPts val="0"/>
              </a:spcAft>
              <a:buClr>
                <a:schemeClr val="accent2"/>
              </a:buClr>
              <a:buSzPts val="1000"/>
              <a:buFont typeface="Noto Sans Symbols"/>
              <a:buChar char="▪"/>
              <a:defRPr b="0" i="0" sz="1400" u="none" cap="none" strike="noStrike">
                <a:solidFill>
                  <a:srgbClr val="3A3838"/>
                </a:solidFill>
                <a:latin typeface="Barlow"/>
                <a:ea typeface="Barlow"/>
                <a:cs typeface="Barlow"/>
                <a:sym typeface="Barlow"/>
              </a:defRPr>
            </a:lvl4pPr>
            <a:lvl5pPr indent="-292100" lvl="4" marL="2286000" marR="0" rtl="0" algn="l">
              <a:lnSpc>
                <a:spcPct val="90000"/>
              </a:lnSpc>
              <a:spcBef>
                <a:spcPts val="400"/>
              </a:spcBef>
              <a:spcAft>
                <a:spcPts val="0"/>
              </a:spcAft>
              <a:buClr>
                <a:schemeClr val="accent2"/>
              </a:buClr>
              <a:buSzPts val="1000"/>
              <a:buFont typeface="Noto Sans Symbols"/>
              <a:buChar char="▪"/>
              <a:defRPr b="0" i="0" sz="1400" u="none" cap="none" strike="noStrike">
                <a:solidFill>
                  <a:srgbClr val="3A3838"/>
                </a:solidFill>
                <a:latin typeface="Barlow"/>
                <a:ea typeface="Barlow"/>
                <a:cs typeface="Barlow"/>
                <a:sym typeface="Barlow"/>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626" name="Google Shape;626;p91"/>
          <p:cNvPicPr preferRelativeResize="0"/>
          <p:nvPr/>
        </p:nvPicPr>
        <p:blipFill rotWithShape="1">
          <a:blip r:embed="rId1">
            <a:alphaModFix/>
          </a:blip>
          <a:srcRect b="0" l="0" r="0" t="0"/>
          <a:stretch/>
        </p:blipFill>
        <p:spPr>
          <a:xfrm>
            <a:off x="345734" y="4761292"/>
            <a:ext cx="1019018" cy="15872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 id="2147483750" r:id="rId18"/>
    <p:sldLayoutId id="2147483751" r:id="rId19"/>
    <p:sldLayoutId id="2147483752" r:id="rId20"/>
    <p:sldLayoutId id="2147483753" r:id="rId21"/>
    <p:sldLayoutId id="2147483754" r:id="rId22"/>
    <p:sldLayoutId id="2147483755" r:id="rId23"/>
    <p:sldLayoutId id="2147483756" r:id="rId24"/>
    <p:sldLayoutId id="2147483757" r:id="rId25"/>
    <p:sldLayoutId id="2147483758" r:id="rId26"/>
    <p:sldLayoutId id="2147483759" r:id="rId27"/>
    <p:sldLayoutId id="2147483760" r:id="rId28"/>
    <p:sldLayoutId id="2147483761" r:id="rId29"/>
    <p:sldLayoutId id="2147483762" r:id="rId30"/>
    <p:sldLayoutId id="2147483763" r:id="rId31"/>
    <p:sldLayoutId id="2147483764" r:id="rId32"/>
    <p:sldLayoutId id="2147483765" r:id="rId33"/>
    <p:sldLayoutId id="2147483766" r:id="rId3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78" name="Shape 778"/>
        <p:cNvGrpSpPr/>
        <p:nvPr/>
      </p:nvGrpSpPr>
      <p:grpSpPr>
        <a:xfrm>
          <a:off x="0" y="0"/>
          <a:ext cx="0" cy="0"/>
          <a:chOff x="0" y="0"/>
          <a:chExt cx="0" cy="0"/>
        </a:xfrm>
      </p:grpSpPr>
      <p:sp>
        <p:nvSpPr>
          <p:cNvPr id="779" name="Google Shape;779;p125"/>
          <p:cNvSpPr txBox="1"/>
          <p:nvPr>
            <p:ph idx="12" type="sldNum"/>
          </p:nvPr>
        </p:nvSpPr>
        <p:spPr>
          <a:xfrm>
            <a:off x="8746518" y="4788217"/>
            <a:ext cx="273600" cy="269100"/>
          </a:xfrm>
          <a:prstGeom prst="rect">
            <a:avLst/>
          </a:prstGeom>
          <a:noFill/>
          <a:ln>
            <a:noFill/>
          </a:ln>
        </p:spPr>
        <p:txBody>
          <a:bodyPr anchorCtr="0" anchor="ctr" bIns="45700" lIns="45700" spcFirstLastPara="1" rIns="45700" wrap="square" tIns="45700">
            <a:noAutofit/>
          </a:bodyPr>
          <a:lstStyle>
            <a:lvl1pPr indent="0" lvl="0" marL="0" marR="0" rtl="0" algn="r">
              <a:lnSpc>
                <a:spcPct val="100000"/>
              </a:lnSpc>
              <a:spcBef>
                <a:spcPts val="0"/>
              </a:spcBef>
              <a:spcAft>
                <a:spcPts val="0"/>
              </a:spcAft>
              <a:buClr>
                <a:srgbClr val="606060"/>
              </a:buClr>
              <a:buSzPts val="1200"/>
              <a:buFont typeface="Helvetica Neue"/>
              <a:buNone/>
              <a:defRPr b="0" i="0" sz="1200" u="none" cap="none" strike="noStrike">
                <a:solidFill>
                  <a:srgbClr val="606060"/>
                </a:solidFill>
                <a:latin typeface="Helvetica Neue"/>
                <a:ea typeface="Helvetica Neue"/>
                <a:cs typeface="Helvetica Neue"/>
                <a:sym typeface="Helvetica Neue"/>
              </a:defRPr>
            </a:lvl1pPr>
            <a:lvl2pPr indent="0" lvl="1" marL="0" marR="0" rtl="0" algn="r">
              <a:lnSpc>
                <a:spcPct val="100000"/>
              </a:lnSpc>
              <a:spcBef>
                <a:spcPts val="0"/>
              </a:spcBef>
              <a:spcAft>
                <a:spcPts val="0"/>
              </a:spcAft>
              <a:buClr>
                <a:srgbClr val="606060"/>
              </a:buClr>
              <a:buSzPts val="1200"/>
              <a:buFont typeface="Helvetica Neue"/>
              <a:buNone/>
              <a:defRPr b="0" i="0" sz="1200" u="none" cap="none" strike="noStrike">
                <a:solidFill>
                  <a:srgbClr val="606060"/>
                </a:solidFill>
                <a:latin typeface="Helvetica Neue"/>
                <a:ea typeface="Helvetica Neue"/>
                <a:cs typeface="Helvetica Neue"/>
                <a:sym typeface="Helvetica Neue"/>
              </a:defRPr>
            </a:lvl2pPr>
            <a:lvl3pPr indent="0" lvl="2" marL="0" marR="0" rtl="0" algn="r">
              <a:lnSpc>
                <a:spcPct val="100000"/>
              </a:lnSpc>
              <a:spcBef>
                <a:spcPts val="0"/>
              </a:spcBef>
              <a:spcAft>
                <a:spcPts val="0"/>
              </a:spcAft>
              <a:buClr>
                <a:srgbClr val="606060"/>
              </a:buClr>
              <a:buSzPts val="1200"/>
              <a:buFont typeface="Helvetica Neue"/>
              <a:buNone/>
              <a:defRPr b="0" i="0" sz="1200" u="none" cap="none" strike="noStrike">
                <a:solidFill>
                  <a:srgbClr val="606060"/>
                </a:solidFill>
                <a:latin typeface="Helvetica Neue"/>
                <a:ea typeface="Helvetica Neue"/>
                <a:cs typeface="Helvetica Neue"/>
                <a:sym typeface="Helvetica Neue"/>
              </a:defRPr>
            </a:lvl3pPr>
            <a:lvl4pPr indent="0" lvl="3" marL="0" marR="0" rtl="0" algn="r">
              <a:lnSpc>
                <a:spcPct val="100000"/>
              </a:lnSpc>
              <a:spcBef>
                <a:spcPts val="0"/>
              </a:spcBef>
              <a:spcAft>
                <a:spcPts val="0"/>
              </a:spcAft>
              <a:buClr>
                <a:srgbClr val="606060"/>
              </a:buClr>
              <a:buSzPts val="1200"/>
              <a:buFont typeface="Helvetica Neue"/>
              <a:buNone/>
              <a:defRPr b="0" i="0" sz="1200" u="none" cap="none" strike="noStrike">
                <a:solidFill>
                  <a:srgbClr val="606060"/>
                </a:solidFill>
                <a:latin typeface="Helvetica Neue"/>
                <a:ea typeface="Helvetica Neue"/>
                <a:cs typeface="Helvetica Neue"/>
                <a:sym typeface="Helvetica Neue"/>
              </a:defRPr>
            </a:lvl4pPr>
            <a:lvl5pPr indent="0" lvl="4" marL="0" marR="0" rtl="0" algn="r">
              <a:lnSpc>
                <a:spcPct val="100000"/>
              </a:lnSpc>
              <a:spcBef>
                <a:spcPts val="0"/>
              </a:spcBef>
              <a:spcAft>
                <a:spcPts val="0"/>
              </a:spcAft>
              <a:buClr>
                <a:srgbClr val="606060"/>
              </a:buClr>
              <a:buSzPts val="1200"/>
              <a:buFont typeface="Helvetica Neue"/>
              <a:buNone/>
              <a:defRPr b="0" i="0" sz="1200" u="none" cap="none" strike="noStrike">
                <a:solidFill>
                  <a:srgbClr val="606060"/>
                </a:solidFill>
                <a:latin typeface="Helvetica Neue"/>
                <a:ea typeface="Helvetica Neue"/>
                <a:cs typeface="Helvetica Neue"/>
                <a:sym typeface="Helvetica Neue"/>
              </a:defRPr>
            </a:lvl5pPr>
            <a:lvl6pPr indent="0" lvl="5" marL="0" marR="0" rtl="0" algn="r">
              <a:lnSpc>
                <a:spcPct val="100000"/>
              </a:lnSpc>
              <a:spcBef>
                <a:spcPts val="0"/>
              </a:spcBef>
              <a:spcAft>
                <a:spcPts val="0"/>
              </a:spcAft>
              <a:buClr>
                <a:srgbClr val="606060"/>
              </a:buClr>
              <a:buSzPts val="1200"/>
              <a:buFont typeface="Helvetica Neue"/>
              <a:buNone/>
              <a:defRPr b="0" i="0" sz="1200" u="none" cap="none" strike="noStrike">
                <a:solidFill>
                  <a:srgbClr val="606060"/>
                </a:solidFill>
                <a:latin typeface="Helvetica Neue"/>
                <a:ea typeface="Helvetica Neue"/>
                <a:cs typeface="Helvetica Neue"/>
                <a:sym typeface="Helvetica Neue"/>
              </a:defRPr>
            </a:lvl6pPr>
            <a:lvl7pPr indent="0" lvl="6" marL="0" marR="0" rtl="0" algn="r">
              <a:lnSpc>
                <a:spcPct val="100000"/>
              </a:lnSpc>
              <a:spcBef>
                <a:spcPts val="0"/>
              </a:spcBef>
              <a:spcAft>
                <a:spcPts val="0"/>
              </a:spcAft>
              <a:buClr>
                <a:srgbClr val="606060"/>
              </a:buClr>
              <a:buSzPts val="1200"/>
              <a:buFont typeface="Helvetica Neue"/>
              <a:buNone/>
              <a:defRPr b="0" i="0" sz="1200" u="none" cap="none" strike="noStrike">
                <a:solidFill>
                  <a:srgbClr val="606060"/>
                </a:solidFill>
                <a:latin typeface="Helvetica Neue"/>
                <a:ea typeface="Helvetica Neue"/>
                <a:cs typeface="Helvetica Neue"/>
                <a:sym typeface="Helvetica Neue"/>
              </a:defRPr>
            </a:lvl7pPr>
            <a:lvl8pPr indent="0" lvl="7" marL="0" marR="0" rtl="0" algn="r">
              <a:lnSpc>
                <a:spcPct val="100000"/>
              </a:lnSpc>
              <a:spcBef>
                <a:spcPts val="0"/>
              </a:spcBef>
              <a:spcAft>
                <a:spcPts val="0"/>
              </a:spcAft>
              <a:buClr>
                <a:srgbClr val="606060"/>
              </a:buClr>
              <a:buSzPts val="1200"/>
              <a:buFont typeface="Helvetica Neue"/>
              <a:buNone/>
              <a:defRPr b="0" i="0" sz="1200" u="none" cap="none" strike="noStrike">
                <a:solidFill>
                  <a:srgbClr val="606060"/>
                </a:solidFill>
                <a:latin typeface="Helvetica Neue"/>
                <a:ea typeface="Helvetica Neue"/>
                <a:cs typeface="Helvetica Neue"/>
                <a:sym typeface="Helvetica Neue"/>
              </a:defRPr>
            </a:lvl8pPr>
            <a:lvl9pPr indent="0" lvl="8" marL="0" marR="0" rtl="0" algn="r">
              <a:lnSpc>
                <a:spcPct val="100000"/>
              </a:lnSpc>
              <a:spcBef>
                <a:spcPts val="0"/>
              </a:spcBef>
              <a:spcAft>
                <a:spcPts val="0"/>
              </a:spcAft>
              <a:buClr>
                <a:srgbClr val="606060"/>
              </a:buClr>
              <a:buSzPts val="1200"/>
              <a:buFont typeface="Helvetica Neue"/>
              <a:buNone/>
              <a:defRPr b="0" i="0" sz="1200" u="none" cap="none" strike="noStrike">
                <a:solidFill>
                  <a:srgbClr val="606060"/>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
              <a:t>‹#›</a:t>
            </a:fld>
            <a:endParaRPr/>
          </a:p>
        </p:txBody>
      </p:sp>
      <p:pic>
        <p:nvPicPr>
          <p:cNvPr descr="databricks_logoTM_800px.png" id="780" name="Google Shape;780;p125"/>
          <p:cNvPicPr preferRelativeResize="0"/>
          <p:nvPr/>
        </p:nvPicPr>
        <p:blipFill rotWithShape="1">
          <a:blip r:embed="rId1">
            <a:alphaModFix/>
          </a:blip>
          <a:srcRect b="0" l="0" r="0" t="0"/>
          <a:stretch/>
        </p:blipFill>
        <p:spPr>
          <a:xfrm>
            <a:off x="147109" y="4806611"/>
            <a:ext cx="1100475" cy="187200"/>
          </a:xfrm>
          <a:prstGeom prst="rect">
            <a:avLst/>
          </a:prstGeom>
          <a:noFill/>
          <a:ln>
            <a:noFill/>
          </a:ln>
        </p:spPr>
      </p:pic>
      <p:sp>
        <p:nvSpPr>
          <p:cNvPr id="781" name="Google Shape;781;p125"/>
          <p:cNvSpPr txBox="1"/>
          <p:nvPr>
            <p:ph type="title"/>
          </p:nvPr>
        </p:nvSpPr>
        <p:spPr>
          <a:xfrm>
            <a:off x="254760" y="206375"/>
            <a:ext cx="8560500" cy="8574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404040"/>
              </a:buClr>
              <a:buSzPts val="1400"/>
              <a:buFont typeface="Helvetica Neue"/>
              <a:buNone/>
              <a:defRPr b="0" i="0" sz="4000" u="none" cap="none" strike="noStrike">
                <a:solidFill>
                  <a:srgbClr val="404040"/>
                </a:solidFill>
                <a:latin typeface="Helvetica Neue"/>
                <a:ea typeface="Helvetica Neue"/>
                <a:cs typeface="Helvetica Neue"/>
                <a:sym typeface="Helvetica Neue"/>
              </a:defRPr>
            </a:lvl1pPr>
            <a:lvl2pPr lvl="1" marR="0" rtl="0" algn="l">
              <a:lnSpc>
                <a:spcPct val="100000"/>
              </a:lnSpc>
              <a:spcBef>
                <a:spcPts val="0"/>
              </a:spcBef>
              <a:spcAft>
                <a:spcPts val="0"/>
              </a:spcAft>
              <a:buClr>
                <a:srgbClr val="404040"/>
              </a:buClr>
              <a:buSzPts val="1400"/>
              <a:buFont typeface="Helvetica Neue"/>
              <a:buNone/>
              <a:defRPr b="0" i="0" sz="4000" u="none" cap="none" strike="noStrike">
                <a:solidFill>
                  <a:srgbClr val="404040"/>
                </a:solidFill>
                <a:latin typeface="Helvetica Neue"/>
                <a:ea typeface="Helvetica Neue"/>
                <a:cs typeface="Helvetica Neue"/>
                <a:sym typeface="Helvetica Neue"/>
              </a:defRPr>
            </a:lvl2pPr>
            <a:lvl3pPr lvl="2" marR="0" rtl="0" algn="l">
              <a:lnSpc>
                <a:spcPct val="100000"/>
              </a:lnSpc>
              <a:spcBef>
                <a:spcPts val="0"/>
              </a:spcBef>
              <a:spcAft>
                <a:spcPts val="0"/>
              </a:spcAft>
              <a:buClr>
                <a:srgbClr val="404040"/>
              </a:buClr>
              <a:buSzPts val="1400"/>
              <a:buFont typeface="Helvetica Neue"/>
              <a:buNone/>
              <a:defRPr b="0" i="0" sz="4000" u="none" cap="none" strike="noStrike">
                <a:solidFill>
                  <a:srgbClr val="404040"/>
                </a:solidFill>
                <a:latin typeface="Helvetica Neue"/>
                <a:ea typeface="Helvetica Neue"/>
                <a:cs typeface="Helvetica Neue"/>
                <a:sym typeface="Helvetica Neue"/>
              </a:defRPr>
            </a:lvl3pPr>
            <a:lvl4pPr lvl="3" marR="0" rtl="0" algn="l">
              <a:lnSpc>
                <a:spcPct val="100000"/>
              </a:lnSpc>
              <a:spcBef>
                <a:spcPts val="0"/>
              </a:spcBef>
              <a:spcAft>
                <a:spcPts val="0"/>
              </a:spcAft>
              <a:buClr>
                <a:srgbClr val="404040"/>
              </a:buClr>
              <a:buSzPts val="1400"/>
              <a:buFont typeface="Helvetica Neue"/>
              <a:buNone/>
              <a:defRPr b="0" i="0" sz="4000" u="none" cap="none" strike="noStrike">
                <a:solidFill>
                  <a:srgbClr val="404040"/>
                </a:solidFill>
                <a:latin typeface="Helvetica Neue"/>
                <a:ea typeface="Helvetica Neue"/>
                <a:cs typeface="Helvetica Neue"/>
                <a:sym typeface="Helvetica Neue"/>
              </a:defRPr>
            </a:lvl4pPr>
            <a:lvl5pPr lvl="4" marR="0" rtl="0" algn="l">
              <a:lnSpc>
                <a:spcPct val="100000"/>
              </a:lnSpc>
              <a:spcBef>
                <a:spcPts val="0"/>
              </a:spcBef>
              <a:spcAft>
                <a:spcPts val="0"/>
              </a:spcAft>
              <a:buClr>
                <a:srgbClr val="404040"/>
              </a:buClr>
              <a:buSzPts val="1400"/>
              <a:buFont typeface="Helvetica Neue"/>
              <a:buNone/>
              <a:defRPr b="0" i="0" sz="4000" u="none" cap="none" strike="noStrike">
                <a:solidFill>
                  <a:srgbClr val="404040"/>
                </a:solidFill>
                <a:latin typeface="Helvetica Neue"/>
                <a:ea typeface="Helvetica Neue"/>
                <a:cs typeface="Helvetica Neue"/>
                <a:sym typeface="Helvetica Neue"/>
              </a:defRPr>
            </a:lvl5pPr>
            <a:lvl6pPr lvl="5" marR="0" rtl="0" algn="l">
              <a:lnSpc>
                <a:spcPct val="100000"/>
              </a:lnSpc>
              <a:spcBef>
                <a:spcPts val="0"/>
              </a:spcBef>
              <a:spcAft>
                <a:spcPts val="0"/>
              </a:spcAft>
              <a:buClr>
                <a:srgbClr val="404040"/>
              </a:buClr>
              <a:buSzPts val="1400"/>
              <a:buFont typeface="Helvetica Neue"/>
              <a:buNone/>
              <a:defRPr b="0" i="0" sz="4000" u="none" cap="none" strike="noStrike">
                <a:solidFill>
                  <a:srgbClr val="404040"/>
                </a:solidFill>
                <a:latin typeface="Helvetica Neue"/>
                <a:ea typeface="Helvetica Neue"/>
                <a:cs typeface="Helvetica Neue"/>
                <a:sym typeface="Helvetica Neue"/>
              </a:defRPr>
            </a:lvl6pPr>
            <a:lvl7pPr lvl="6" marR="0" rtl="0" algn="l">
              <a:lnSpc>
                <a:spcPct val="100000"/>
              </a:lnSpc>
              <a:spcBef>
                <a:spcPts val="0"/>
              </a:spcBef>
              <a:spcAft>
                <a:spcPts val="0"/>
              </a:spcAft>
              <a:buClr>
                <a:srgbClr val="404040"/>
              </a:buClr>
              <a:buSzPts val="1400"/>
              <a:buFont typeface="Helvetica Neue"/>
              <a:buNone/>
              <a:defRPr b="0" i="0" sz="4000" u="none" cap="none" strike="noStrike">
                <a:solidFill>
                  <a:srgbClr val="404040"/>
                </a:solidFill>
                <a:latin typeface="Helvetica Neue"/>
                <a:ea typeface="Helvetica Neue"/>
                <a:cs typeface="Helvetica Neue"/>
                <a:sym typeface="Helvetica Neue"/>
              </a:defRPr>
            </a:lvl7pPr>
            <a:lvl8pPr lvl="7" marR="0" rtl="0" algn="l">
              <a:lnSpc>
                <a:spcPct val="100000"/>
              </a:lnSpc>
              <a:spcBef>
                <a:spcPts val="0"/>
              </a:spcBef>
              <a:spcAft>
                <a:spcPts val="0"/>
              </a:spcAft>
              <a:buClr>
                <a:srgbClr val="404040"/>
              </a:buClr>
              <a:buSzPts val="1400"/>
              <a:buFont typeface="Helvetica Neue"/>
              <a:buNone/>
              <a:defRPr b="0" i="0" sz="4000" u="none" cap="none" strike="noStrike">
                <a:solidFill>
                  <a:srgbClr val="404040"/>
                </a:solidFill>
                <a:latin typeface="Helvetica Neue"/>
                <a:ea typeface="Helvetica Neue"/>
                <a:cs typeface="Helvetica Neue"/>
                <a:sym typeface="Helvetica Neue"/>
              </a:defRPr>
            </a:lvl8pPr>
            <a:lvl9pPr lvl="8" marR="0" rtl="0" algn="l">
              <a:lnSpc>
                <a:spcPct val="100000"/>
              </a:lnSpc>
              <a:spcBef>
                <a:spcPts val="0"/>
              </a:spcBef>
              <a:spcAft>
                <a:spcPts val="0"/>
              </a:spcAft>
              <a:buClr>
                <a:srgbClr val="404040"/>
              </a:buClr>
              <a:buSzPts val="1400"/>
              <a:buFont typeface="Helvetica Neue"/>
              <a:buNone/>
              <a:defRPr b="0" i="0" sz="4000" u="none" cap="none" strike="noStrike">
                <a:solidFill>
                  <a:srgbClr val="404040"/>
                </a:solidFill>
                <a:latin typeface="Helvetica Neue"/>
                <a:ea typeface="Helvetica Neue"/>
                <a:cs typeface="Helvetica Neue"/>
                <a:sym typeface="Helvetica Neue"/>
              </a:defRPr>
            </a:lvl9pPr>
          </a:lstStyle>
          <a:p/>
        </p:txBody>
      </p:sp>
      <p:sp>
        <p:nvSpPr>
          <p:cNvPr id="782" name="Google Shape;782;p125"/>
          <p:cNvSpPr txBox="1"/>
          <p:nvPr>
            <p:ph idx="1" type="body"/>
          </p:nvPr>
        </p:nvSpPr>
        <p:spPr>
          <a:xfrm>
            <a:off x="457200" y="1200150"/>
            <a:ext cx="8229600" cy="39435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00000"/>
              </a:lnSpc>
              <a:spcBef>
                <a:spcPts val="400"/>
              </a:spcBef>
              <a:spcAft>
                <a:spcPts val="0"/>
              </a:spcAft>
              <a:buClr>
                <a:srgbClr val="404040"/>
              </a:buClr>
              <a:buSzPts val="1800"/>
              <a:buFont typeface="Arial"/>
              <a:buChar char="•"/>
              <a:defRPr b="0" i="0" sz="2000" u="none" cap="none" strike="noStrike">
                <a:solidFill>
                  <a:srgbClr val="404040"/>
                </a:solidFill>
                <a:latin typeface="Helvetica Neue"/>
                <a:ea typeface="Helvetica Neue"/>
                <a:cs typeface="Helvetica Neue"/>
                <a:sym typeface="Helvetica Neue"/>
              </a:defRPr>
            </a:lvl1pPr>
            <a:lvl2pPr indent="-342900" lvl="1" marL="914400" marR="0" rtl="0" algn="l">
              <a:lnSpc>
                <a:spcPct val="100000"/>
              </a:lnSpc>
              <a:spcBef>
                <a:spcPts val="400"/>
              </a:spcBef>
              <a:spcAft>
                <a:spcPts val="0"/>
              </a:spcAft>
              <a:buClr>
                <a:srgbClr val="404040"/>
              </a:buClr>
              <a:buSzPts val="1800"/>
              <a:buFont typeface="Arial"/>
              <a:buChar char="–"/>
              <a:defRPr b="0" i="0" sz="2000" u="none" cap="none" strike="noStrike">
                <a:solidFill>
                  <a:srgbClr val="404040"/>
                </a:solidFill>
                <a:latin typeface="Helvetica Neue"/>
                <a:ea typeface="Helvetica Neue"/>
                <a:cs typeface="Helvetica Neue"/>
                <a:sym typeface="Helvetica Neue"/>
              </a:defRPr>
            </a:lvl2pPr>
            <a:lvl3pPr indent="-330200" lvl="2" marL="1371600" marR="0" rtl="0" algn="l">
              <a:lnSpc>
                <a:spcPct val="100000"/>
              </a:lnSpc>
              <a:spcBef>
                <a:spcPts val="400"/>
              </a:spcBef>
              <a:spcAft>
                <a:spcPts val="0"/>
              </a:spcAft>
              <a:buClr>
                <a:srgbClr val="404040"/>
              </a:buClr>
              <a:buSzPts val="1600"/>
              <a:buFont typeface="Arial"/>
              <a:buChar char="•"/>
              <a:defRPr b="0" i="0" sz="2000" u="none" cap="none" strike="noStrike">
                <a:solidFill>
                  <a:srgbClr val="404040"/>
                </a:solidFill>
                <a:latin typeface="Helvetica Neue"/>
                <a:ea typeface="Helvetica Neue"/>
                <a:cs typeface="Helvetica Neue"/>
                <a:sym typeface="Helvetica Neue"/>
              </a:defRPr>
            </a:lvl3pPr>
            <a:lvl4pPr indent="-342900" lvl="3" marL="1828800" marR="0" rtl="0" algn="l">
              <a:lnSpc>
                <a:spcPct val="100000"/>
              </a:lnSpc>
              <a:spcBef>
                <a:spcPts val="400"/>
              </a:spcBef>
              <a:spcAft>
                <a:spcPts val="0"/>
              </a:spcAft>
              <a:buClr>
                <a:srgbClr val="404040"/>
              </a:buClr>
              <a:buSzPts val="1800"/>
              <a:buFont typeface="Arial"/>
              <a:buChar char="–"/>
              <a:defRPr b="0" i="0" sz="2000" u="none" cap="none" strike="noStrike">
                <a:solidFill>
                  <a:srgbClr val="404040"/>
                </a:solidFill>
                <a:latin typeface="Helvetica Neue"/>
                <a:ea typeface="Helvetica Neue"/>
                <a:cs typeface="Helvetica Neue"/>
                <a:sym typeface="Helvetica Neue"/>
              </a:defRPr>
            </a:lvl4pPr>
            <a:lvl5pPr indent="-330200" lvl="4" marL="2286000" marR="0" rtl="0" algn="l">
              <a:lnSpc>
                <a:spcPct val="100000"/>
              </a:lnSpc>
              <a:spcBef>
                <a:spcPts val="400"/>
              </a:spcBef>
              <a:spcAft>
                <a:spcPts val="0"/>
              </a:spcAft>
              <a:buClr>
                <a:srgbClr val="404040"/>
              </a:buClr>
              <a:buSzPts val="1600"/>
              <a:buFont typeface="Arial"/>
              <a:buChar char="•"/>
              <a:defRPr b="0" i="0" sz="2000" u="none" cap="none" strike="noStrike">
                <a:solidFill>
                  <a:srgbClr val="404040"/>
                </a:solidFill>
                <a:latin typeface="Helvetica Neue"/>
                <a:ea typeface="Helvetica Neue"/>
                <a:cs typeface="Helvetica Neue"/>
                <a:sym typeface="Helvetica Neue"/>
              </a:defRPr>
            </a:lvl5pPr>
            <a:lvl6pPr indent="-355600" lvl="5" marL="2743200" marR="0" rtl="0" algn="l">
              <a:lnSpc>
                <a:spcPct val="100000"/>
              </a:lnSpc>
              <a:spcBef>
                <a:spcPts val="400"/>
              </a:spcBef>
              <a:spcAft>
                <a:spcPts val="0"/>
              </a:spcAft>
              <a:buClr>
                <a:srgbClr val="404040"/>
              </a:buClr>
              <a:buSzPts val="2000"/>
              <a:buFont typeface="Arial"/>
              <a:buChar char="•"/>
              <a:defRPr b="0" i="0" sz="2000" u="none" cap="none" strike="noStrike">
                <a:solidFill>
                  <a:srgbClr val="404040"/>
                </a:solidFill>
                <a:latin typeface="Helvetica Neue"/>
                <a:ea typeface="Helvetica Neue"/>
                <a:cs typeface="Helvetica Neue"/>
                <a:sym typeface="Helvetica Neue"/>
              </a:defRPr>
            </a:lvl6pPr>
            <a:lvl7pPr indent="-355600" lvl="6" marL="3200400" marR="0" rtl="0" algn="l">
              <a:lnSpc>
                <a:spcPct val="100000"/>
              </a:lnSpc>
              <a:spcBef>
                <a:spcPts val="400"/>
              </a:spcBef>
              <a:spcAft>
                <a:spcPts val="0"/>
              </a:spcAft>
              <a:buClr>
                <a:srgbClr val="404040"/>
              </a:buClr>
              <a:buSzPts val="2000"/>
              <a:buFont typeface="Arial"/>
              <a:buChar char="•"/>
              <a:defRPr b="0" i="0" sz="2000" u="none" cap="none" strike="noStrike">
                <a:solidFill>
                  <a:srgbClr val="404040"/>
                </a:solidFill>
                <a:latin typeface="Helvetica Neue"/>
                <a:ea typeface="Helvetica Neue"/>
                <a:cs typeface="Helvetica Neue"/>
                <a:sym typeface="Helvetica Neue"/>
              </a:defRPr>
            </a:lvl7pPr>
            <a:lvl8pPr indent="-355600" lvl="7" marL="3657600" marR="0" rtl="0" algn="l">
              <a:lnSpc>
                <a:spcPct val="100000"/>
              </a:lnSpc>
              <a:spcBef>
                <a:spcPts val="400"/>
              </a:spcBef>
              <a:spcAft>
                <a:spcPts val="0"/>
              </a:spcAft>
              <a:buClr>
                <a:srgbClr val="404040"/>
              </a:buClr>
              <a:buSzPts val="2000"/>
              <a:buFont typeface="Arial"/>
              <a:buChar char="•"/>
              <a:defRPr b="0" i="0" sz="2000" u="none" cap="none" strike="noStrike">
                <a:solidFill>
                  <a:srgbClr val="404040"/>
                </a:solidFill>
                <a:latin typeface="Helvetica Neue"/>
                <a:ea typeface="Helvetica Neue"/>
                <a:cs typeface="Helvetica Neue"/>
                <a:sym typeface="Helvetica Neue"/>
              </a:defRPr>
            </a:lvl8pPr>
            <a:lvl9pPr indent="-355600" lvl="8" marL="4114800" marR="0" rtl="0" algn="l">
              <a:lnSpc>
                <a:spcPct val="100000"/>
              </a:lnSpc>
              <a:spcBef>
                <a:spcPts val="400"/>
              </a:spcBef>
              <a:spcAft>
                <a:spcPts val="0"/>
              </a:spcAft>
              <a:buClr>
                <a:srgbClr val="404040"/>
              </a:buClr>
              <a:buSzPts val="2000"/>
              <a:buFont typeface="Arial"/>
              <a:buChar char="•"/>
              <a:defRPr b="0" i="0" sz="2000" u="none" cap="none" strike="noStrike">
                <a:solidFill>
                  <a:srgbClr val="404040"/>
                </a:solidFill>
                <a:latin typeface="Helvetica Neue"/>
                <a:ea typeface="Helvetica Neue"/>
                <a:cs typeface="Helvetica Neue"/>
                <a:sym typeface="Helvetica Neue"/>
              </a:defRPr>
            </a:lvl9pPr>
          </a:lstStyle>
          <a:p/>
        </p:txBody>
      </p:sp>
    </p:spTree>
  </p:cSld>
  <p:clrMap accent1="accent1" accent2="accent2" accent3="accent3" accent4="accent4" accent5="accent5" accent6="accent6" bg1="lt1" bg2="dk2" tx1="dk1" tx2="lt2" folHlink="folHlink" hlink="hlink"/>
  <p:sldLayoutIdLst>
    <p:sldLayoutId id="2147483767" r:id="rId2"/>
    <p:sldLayoutId id="2147483768" r:id="rId3"/>
    <p:sldLayoutId id="2147483769" r:id="rId4"/>
    <p:sldLayoutId id="2147483770" r:id="rId5"/>
    <p:sldLayoutId id="2147483771" r:id="rId6"/>
    <p:sldLayoutId id="2147483772" r:id="rId7"/>
    <p:sldLayoutId id="2147483773" r:id="rId8"/>
    <p:sldLayoutId id="2147483774" r:id="rId9"/>
    <p:sldLayoutId id="2147483775" r:id="rId10"/>
    <p:sldLayoutId id="2147483776" r:id="rId11"/>
    <p:sldLayoutId id="2147483777" r:id="rId12"/>
    <p:sldLayoutId id="2147483778" r:id="rId13"/>
    <p:sldLayoutId id="2147483779" r:id="rId14"/>
    <p:sldLayoutId id="2147483780" r:id="rId15"/>
    <p:sldLayoutId id="2147483781" r:id="rId16"/>
    <p:sldLayoutId id="2147483782" r:id="rId17"/>
    <p:sldLayoutId id="2147483783" r:id="rId1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90" name="Shape 890"/>
        <p:cNvGrpSpPr/>
        <p:nvPr/>
      </p:nvGrpSpPr>
      <p:grpSpPr>
        <a:xfrm>
          <a:off x="0" y="0"/>
          <a:ext cx="0" cy="0"/>
          <a:chOff x="0" y="0"/>
          <a:chExt cx="0" cy="0"/>
        </a:xfrm>
      </p:grpSpPr>
      <p:sp>
        <p:nvSpPr>
          <p:cNvPr id="891" name="Google Shape;891;p143"/>
          <p:cNvSpPr txBox="1"/>
          <p:nvPr>
            <p:ph type="title"/>
          </p:nvPr>
        </p:nvSpPr>
        <p:spPr>
          <a:xfrm>
            <a:off x="345734" y="273844"/>
            <a:ext cx="8445000" cy="744000"/>
          </a:xfrm>
          <a:prstGeom prst="rect">
            <a:avLst/>
          </a:prstGeom>
          <a:noFill/>
          <a:ln>
            <a:noFill/>
          </a:ln>
        </p:spPr>
        <p:txBody>
          <a:bodyPr anchorCtr="0" anchor="ctr" bIns="34275" lIns="0" spcFirstLastPara="1" rIns="0" wrap="square" tIns="34275">
            <a:noAutofit/>
          </a:bodyPr>
          <a:lstStyle>
            <a:lvl1pPr lvl="0" marR="0" rtl="0" algn="l">
              <a:lnSpc>
                <a:spcPct val="90000"/>
              </a:lnSpc>
              <a:spcBef>
                <a:spcPts val="0"/>
              </a:spcBef>
              <a:spcAft>
                <a:spcPts val="0"/>
              </a:spcAft>
              <a:buClr>
                <a:schemeClr val="dk1"/>
              </a:buClr>
              <a:buSzPts val="3000"/>
              <a:buFont typeface="Barlow"/>
              <a:buNone/>
              <a:defRPr b="0" i="0" sz="3000" u="none" cap="none" strike="noStrike">
                <a:solidFill>
                  <a:schemeClr val="dk1"/>
                </a:solidFill>
                <a:latin typeface="Barlow"/>
                <a:ea typeface="Barlow"/>
                <a:cs typeface="Barlow"/>
                <a:sym typeface="Barlow"/>
              </a:defRPr>
            </a:lvl1pPr>
            <a:lvl2pPr lvl="1" marR="0" rtl="0" algn="l">
              <a:lnSpc>
                <a:spcPct val="100000"/>
              </a:lnSpc>
              <a:spcBef>
                <a:spcPts val="0"/>
              </a:spcBef>
              <a:spcAft>
                <a:spcPts val="0"/>
              </a:spcAft>
              <a:buClr>
                <a:srgbClr val="000000"/>
              </a:buClr>
              <a:buSzPts val="1100"/>
              <a:buFont typeface="Barlow"/>
              <a:buNone/>
              <a:defRPr b="0" i="0" sz="1400" u="none" cap="none" strike="noStrike">
                <a:solidFill>
                  <a:srgbClr val="000000"/>
                </a:solidFill>
                <a:latin typeface="Barlow"/>
                <a:ea typeface="Barlow"/>
                <a:cs typeface="Barlow"/>
                <a:sym typeface="Barlow"/>
              </a:defRPr>
            </a:lvl2pPr>
            <a:lvl3pPr lvl="2" marR="0" rtl="0" algn="l">
              <a:lnSpc>
                <a:spcPct val="100000"/>
              </a:lnSpc>
              <a:spcBef>
                <a:spcPts val="0"/>
              </a:spcBef>
              <a:spcAft>
                <a:spcPts val="0"/>
              </a:spcAft>
              <a:buClr>
                <a:srgbClr val="000000"/>
              </a:buClr>
              <a:buSzPts val="1100"/>
              <a:buFont typeface="Barlow"/>
              <a:buNone/>
              <a:defRPr b="0" i="0" sz="1400" u="none" cap="none" strike="noStrike">
                <a:solidFill>
                  <a:srgbClr val="000000"/>
                </a:solidFill>
                <a:latin typeface="Barlow"/>
                <a:ea typeface="Barlow"/>
                <a:cs typeface="Barlow"/>
                <a:sym typeface="Barlow"/>
              </a:defRPr>
            </a:lvl3pPr>
            <a:lvl4pPr lvl="3" marR="0" rtl="0" algn="l">
              <a:lnSpc>
                <a:spcPct val="100000"/>
              </a:lnSpc>
              <a:spcBef>
                <a:spcPts val="0"/>
              </a:spcBef>
              <a:spcAft>
                <a:spcPts val="0"/>
              </a:spcAft>
              <a:buClr>
                <a:srgbClr val="000000"/>
              </a:buClr>
              <a:buSzPts val="1100"/>
              <a:buFont typeface="Barlow"/>
              <a:buNone/>
              <a:defRPr b="0" i="0" sz="1400" u="none" cap="none" strike="noStrike">
                <a:solidFill>
                  <a:srgbClr val="000000"/>
                </a:solidFill>
                <a:latin typeface="Barlow"/>
                <a:ea typeface="Barlow"/>
                <a:cs typeface="Barlow"/>
                <a:sym typeface="Barlow"/>
              </a:defRPr>
            </a:lvl4pPr>
            <a:lvl5pPr lvl="4" marR="0" rtl="0" algn="l">
              <a:lnSpc>
                <a:spcPct val="100000"/>
              </a:lnSpc>
              <a:spcBef>
                <a:spcPts val="0"/>
              </a:spcBef>
              <a:spcAft>
                <a:spcPts val="0"/>
              </a:spcAft>
              <a:buClr>
                <a:srgbClr val="000000"/>
              </a:buClr>
              <a:buSzPts val="1100"/>
              <a:buFont typeface="Barlow"/>
              <a:buNone/>
              <a:defRPr b="0" i="0" sz="1400" u="none" cap="none" strike="noStrike">
                <a:solidFill>
                  <a:srgbClr val="000000"/>
                </a:solidFill>
                <a:latin typeface="Barlow"/>
                <a:ea typeface="Barlow"/>
                <a:cs typeface="Barlow"/>
                <a:sym typeface="Barlow"/>
              </a:defRPr>
            </a:lvl5pPr>
            <a:lvl6pPr lvl="5" marR="0" rtl="0" algn="l">
              <a:lnSpc>
                <a:spcPct val="100000"/>
              </a:lnSpc>
              <a:spcBef>
                <a:spcPts val="0"/>
              </a:spcBef>
              <a:spcAft>
                <a:spcPts val="0"/>
              </a:spcAft>
              <a:buClr>
                <a:srgbClr val="000000"/>
              </a:buClr>
              <a:buSzPts val="1100"/>
              <a:buFont typeface="Barlow"/>
              <a:buNone/>
              <a:defRPr b="0" i="0" sz="1400" u="none" cap="none" strike="noStrike">
                <a:solidFill>
                  <a:srgbClr val="000000"/>
                </a:solidFill>
                <a:latin typeface="Barlow"/>
                <a:ea typeface="Barlow"/>
                <a:cs typeface="Barlow"/>
                <a:sym typeface="Barlow"/>
              </a:defRPr>
            </a:lvl6pPr>
            <a:lvl7pPr lvl="6" marR="0" rtl="0" algn="l">
              <a:lnSpc>
                <a:spcPct val="100000"/>
              </a:lnSpc>
              <a:spcBef>
                <a:spcPts val="0"/>
              </a:spcBef>
              <a:spcAft>
                <a:spcPts val="0"/>
              </a:spcAft>
              <a:buClr>
                <a:srgbClr val="000000"/>
              </a:buClr>
              <a:buSzPts val="1100"/>
              <a:buFont typeface="Barlow"/>
              <a:buNone/>
              <a:defRPr b="0" i="0" sz="1400" u="none" cap="none" strike="noStrike">
                <a:solidFill>
                  <a:srgbClr val="000000"/>
                </a:solidFill>
                <a:latin typeface="Barlow"/>
                <a:ea typeface="Barlow"/>
                <a:cs typeface="Barlow"/>
                <a:sym typeface="Barlow"/>
              </a:defRPr>
            </a:lvl7pPr>
            <a:lvl8pPr lvl="7" marR="0" rtl="0" algn="l">
              <a:lnSpc>
                <a:spcPct val="100000"/>
              </a:lnSpc>
              <a:spcBef>
                <a:spcPts val="0"/>
              </a:spcBef>
              <a:spcAft>
                <a:spcPts val="0"/>
              </a:spcAft>
              <a:buClr>
                <a:srgbClr val="000000"/>
              </a:buClr>
              <a:buSzPts val="1100"/>
              <a:buFont typeface="Barlow"/>
              <a:buNone/>
              <a:defRPr b="0" i="0" sz="1400" u="none" cap="none" strike="noStrike">
                <a:solidFill>
                  <a:srgbClr val="000000"/>
                </a:solidFill>
                <a:latin typeface="Barlow"/>
                <a:ea typeface="Barlow"/>
                <a:cs typeface="Barlow"/>
                <a:sym typeface="Barlow"/>
              </a:defRPr>
            </a:lvl8pPr>
            <a:lvl9pPr lvl="8" marR="0" rtl="0" algn="l">
              <a:lnSpc>
                <a:spcPct val="100000"/>
              </a:lnSpc>
              <a:spcBef>
                <a:spcPts val="0"/>
              </a:spcBef>
              <a:spcAft>
                <a:spcPts val="0"/>
              </a:spcAft>
              <a:buClr>
                <a:srgbClr val="000000"/>
              </a:buClr>
              <a:buSzPts val="1100"/>
              <a:buFont typeface="Barlow"/>
              <a:buNone/>
              <a:defRPr b="0" i="0" sz="1400" u="none" cap="none" strike="noStrike">
                <a:solidFill>
                  <a:srgbClr val="000000"/>
                </a:solidFill>
                <a:latin typeface="Barlow"/>
                <a:ea typeface="Barlow"/>
                <a:cs typeface="Barlow"/>
                <a:sym typeface="Barlow"/>
              </a:defRPr>
            </a:lvl9pPr>
          </a:lstStyle>
          <a:p/>
        </p:txBody>
      </p:sp>
      <p:sp>
        <p:nvSpPr>
          <p:cNvPr id="892" name="Google Shape;892;p143"/>
          <p:cNvSpPr txBox="1"/>
          <p:nvPr>
            <p:ph idx="1" type="body"/>
          </p:nvPr>
        </p:nvSpPr>
        <p:spPr>
          <a:xfrm>
            <a:off x="345734" y="1189435"/>
            <a:ext cx="8445000" cy="3443100"/>
          </a:xfrm>
          <a:prstGeom prst="rect">
            <a:avLst/>
          </a:prstGeom>
          <a:noFill/>
          <a:ln>
            <a:noFill/>
          </a:ln>
        </p:spPr>
        <p:txBody>
          <a:bodyPr anchorCtr="0" anchor="t" bIns="34275" lIns="0" spcFirstLastPara="1" rIns="0" wrap="square" tIns="34275">
            <a:noAutofit/>
          </a:bodyPr>
          <a:lstStyle>
            <a:lvl1pPr indent="-330200" lvl="0" marL="457200" marR="0" rtl="0" algn="l">
              <a:lnSpc>
                <a:spcPct val="90000"/>
              </a:lnSpc>
              <a:spcBef>
                <a:spcPts val="800"/>
              </a:spcBef>
              <a:spcAft>
                <a:spcPts val="0"/>
              </a:spcAft>
              <a:buClr>
                <a:schemeClr val="accent2"/>
              </a:buClr>
              <a:buSzPts val="1600"/>
              <a:buFont typeface="Barlow"/>
              <a:buChar char="▪"/>
              <a:defRPr b="0" i="0" sz="2100" u="none" cap="none" strike="noStrike">
                <a:solidFill>
                  <a:srgbClr val="3A3838"/>
                </a:solidFill>
                <a:latin typeface="Barlow"/>
                <a:ea typeface="Barlow"/>
                <a:cs typeface="Barlow"/>
                <a:sym typeface="Barlow"/>
              </a:defRPr>
            </a:lvl1pPr>
            <a:lvl2pPr indent="-317500" lvl="1" marL="914400" marR="0" rtl="0" algn="l">
              <a:lnSpc>
                <a:spcPct val="90000"/>
              </a:lnSpc>
              <a:spcBef>
                <a:spcPts val="400"/>
              </a:spcBef>
              <a:spcAft>
                <a:spcPts val="0"/>
              </a:spcAft>
              <a:buClr>
                <a:schemeClr val="accent2"/>
              </a:buClr>
              <a:buSzPts val="1400"/>
              <a:buFont typeface="Barlow"/>
              <a:buChar char="▪"/>
              <a:defRPr b="0" i="0" sz="1800" u="none" cap="none" strike="noStrike">
                <a:solidFill>
                  <a:srgbClr val="3A3838"/>
                </a:solidFill>
                <a:latin typeface="Barlow"/>
                <a:ea typeface="Barlow"/>
                <a:cs typeface="Barlow"/>
                <a:sym typeface="Barlow"/>
              </a:defRPr>
            </a:lvl2pPr>
            <a:lvl3pPr indent="-298450" lvl="2" marL="1371600" marR="0" rtl="0" algn="l">
              <a:lnSpc>
                <a:spcPct val="90000"/>
              </a:lnSpc>
              <a:spcBef>
                <a:spcPts val="400"/>
              </a:spcBef>
              <a:spcAft>
                <a:spcPts val="0"/>
              </a:spcAft>
              <a:buClr>
                <a:schemeClr val="accent2"/>
              </a:buClr>
              <a:buSzPts val="1100"/>
              <a:buFont typeface="Barlow"/>
              <a:buChar char="▪"/>
              <a:defRPr b="0" i="0" sz="1500" u="none" cap="none" strike="noStrike">
                <a:solidFill>
                  <a:srgbClr val="3A3838"/>
                </a:solidFill>
                <a:latin typeface="Barlow"/>
                <a:ea typeface="Barlow"/>
                <a:cs typeface="Barlow"/>
                <a:sym typeface="Barlow"/>
              </a:defRPr>
            </a:lvl3pPr>
            <a:lvl4pPr indent="-292100" lvl="3" marL="1828800" marR="0" rtl="0" algn="l">
              <a:lnSpc>
                <a:spcPct val="90000"/>
              </a:lnSpc>
              <a:spcBef>
                <a:spcPts val="400"/>
              </a:spcBef>
              <a:spcAft>
                <a:spcPts val="0"/>
              </a:spcAft>
              <a:buClr>
                <a:schemeClr val="accent2"/>
              </a:buClr>
              <a:buSzPts val="1000"/>
              <a:buFont typeface="Barlow"/>
              <a:buChar char="▪"/>
              <a:defRPr b="0" i="0" sz="1400" u="none" cap="none" strike="noStrike">
                <a:solidFill>
                  <a:srgbClr val="3A3838"/>
                </a:solidFill>
                <a:latin typeface="Barlow"/>
                <a:ea typeface="Barlow"/>
                <a:cs typeface="Barlow"/>
                <a:sym typeface="Barlow"/>
              </a:defRPr>
            </a:lvl4pPr>
            <a:lvl5pPr indent="-292100" lvl="4" marL="2286000" marR="0" rtl="0" algn="l">
              <a:lnSpc>
                <a:spcPct val="90000"/>
              </a:lnSpc>
              <a:spcBef>
                <a:spcPts val="400"/>
              </a:spcBef>
              <a:spcAft>
                <a:spcPts val="0"/>
              </a:spcAft>
              <a:buClr>
                <a:schemeClr val="accent2"/>
              </a:buClr>
              <a:buSzPts val="1000"/>
              <a:buFont typeface="Barlow"/>
              <a:buChar char="▪"/>
              <a:defRPr b="0" i="0" sz="1400" u="none" cap="none" strike="noStrike">
                <a:solidFill>
                  <a:srgbClr val="3A3838"/>
                </a:solidFill>
                <a:latin typeface="Barlow"/>
                <a:ea typeface="Barlow"/>
                <a:cs typeface="Barlow"/>
                <a:sym typeface="Barlow"/>
              </a:defRPr>
            </a:lvl5pPr>
            <a:lvl6pPr indent="-317500" lvl="5" marL="2743200" marR="0" rtl="0" algn="l">
              <a:lnSpc>
                <a:spcPct val="90000"/>
              </a:lnSpc>
              <a:spcBef>
                <a:spcPts val="400"/>
              </a:spcBef>
              <a:spcAft>
                <a:spcPts val="0"/>
              </a:spcAft>
              <a:buClr>
                <a:schemeClr val="dk1"/>
              </a:buClr>
              <a:buSzPts val="1400"/>
              <a:buFont typeface="Barlow"/>
              <a:buChar char="•"/>
              <a:defRPr b="0" i="0" sz="1400" u="none" cap="none" strike="noStrike">
                <a:solidFill>
                  <a:schemeClr val="dk1"/>
                </a:solidFill>
                <a:latin typeface="Barlow"/>
                <a:ea typeface="Barlow"/>
                <a:cs typeface="Barlow"/>
                <a:sym typeface="Barlow"/>
              </a:defRPr>
            </a:lvl6pPr>
            <a:lvl7pPr indent="-317500" lvl="6" marL="3200400" marR="0" rtl="0" algn="l">
              <a:lnSpc>
                <a:spcPct val="90000"/>
              </a:lnSpc>
              <a:spcBef>
                <a:spcPts val="400"/>
              </a:spcBef>
              <a:spcAft>
                <a:spcPts val="0"/>
              </a:spcAft>
              <a:buClr>
                <a:schemeClr val="dk1"/>
              </a:buClr>
              <a:buSzPts val="1400"/>
              <a:buFont typeface="Barlow"/>
              <a:buChar char="•"/>
              <a:defRPr b="0" i="0" sz="1400" u="none" cap="none" strike="noStrike">
                <a:solidFill>
                  <a:schemeClr val="dk1"/>
                </a:solidFill>
                <a:latin typeface="Barlow"/>
                <a:ea typeface="Barlow"/>
                <a:cs typeface="Barlow"/>
                <a:sym typeface="Barlow"/>
              </a:defRPr>
            </a:lvl7pPr>
            <a:lvl8pPr indent="-317500" lvl="7" marL="3657600" marR="0" rtl="0" algn="l">
              <a:lnSpc>
                <a:spcPct val="90000"/>
              </a:lnSpc>
              <a:spcBef>
                <a:spcPts val="400"/>
              </a:spcBef>
              <a:spcAft>
                <a:spcPts val="0"/>
              </a:spcAft>
              <a:buClr>
                <a:schemeClr val="dk1"/>
              </a:buClr>
              <a:buSzPts val="1400"/>
              <a:buFont typeface="Barlow"/>
              <a:buChar char="•"/>
              <a:defRPr b="0" i="0" sz="1400" u="none" cap="none" strike="noStrike">
                <a:solidFill>
                  <a:schemeClr val="dk1"/>
                </a:solidFill>
                <a:latin typeface="Barlow"/>
                <a:ea typeface="Barlow"/>
                <a:cs typeface="Barlow"/>
                <a:sym typeface="Barlow"/>
              </a:defRPr>
            </a:lvl8pPr>
            <a:lvl9pPr indent="-317500" lvl="8" marL="4114800" marR="0" rtl="0" algn="l">
              <a:lnSpc>
                <a:spcPct val="90000"/>
              </a:lnSpc>
              <a:spcBef>
                <a:spcPts val="400"/>
              </a:spcBef>
              <a:spcAft>
                <a:spcPts val="0"/>
              </a:spcAft>
              <a:buClr>
                <a:schemeClr val="dk1"/>
              </a:buClr>
              <a:buSzPts val="1400"/>
              <a:buFont typeface="Barlow"/>
              <a:buChar char="•"/>
              <a:defRPr b="0" i="0" sz="1400" u="none" cap="none" strike="noStrike">
                <a:solidFill>
                  <a:schemeClr val="dk1"/>
                </a:solidFill>
                <a:latin typeface="Barlow"/>
                <a:ea typeface="Barlow"/>
                <a:cs typeface="Barlow"/>
                <a:sym typeface="Barlow"/>
              </a:defRPr>
            </a:lvl9pPr>
          </a:lstStyle>
          <a:p/>
        </p:txBody>
      </p:sp>
      <p:pic>
        <p:nvPicPr>
          <p:cNvPr id="893" name="Google Shape;893;p143"/>
          <p:cNvPicPr preferRelativeResize="0"/>
          <p:nvPr/>
        </p:nvPicPr>
        <p:blipFill rotWithShape="1">
          <a:blip r:embed="rId1">
            <a:alphaModFix/>
          </a:blip>
          <a:srcRect b="0" l="0" r="0" t="0"/>
          <a:stretch/>
        </p:blipFill>
        <p:spPr>
          <a:xfrm>
            <a:off x="354609" y="4762515"/>
            <a:ext cx="1001269" cy="15750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 id="2147483794" r:id="rId12"/>
    <p:sldLayoutId id="2147483795" r:id="rId13"/>
    <p:sldLayoutId id="2147483796" r:id="rId14"/>
    <p:sldLayoutId id="2147483797" r:id="rId15"/>
    <p:sldLayoutId id="2147483798" r:id="rId16"/>
    <p:sldLayoutId id="2147483799" r:id="rId17"/>
    <p:sldLayoutId id="2147483800" r:id="rId18"/>
    <p:sldLayoutId id="2147483801" r:id="rId19"/>
    <p:sldLayoutId id="2147483802" r:id="rId20"/>
    <p:sldLayoutId id="2147483803" r:id="rId21"/>
    <p:sldLayoutId id="2147483804" r:id="rId22"/>
    <p:sldLayoutId id="2147483805" r:id="rId23"/>
    <p:sldLayoutId id="2147483806" r:id="rId24"/>
    <p:sldLayoutId id="2147483807" r:id="rId25"/>
    <p:sldLayoutId id="2147483808" r:id="rId26"/>
    <p:sldLayoutId id="2147483809" r:id="rId27"/>
    <p:sldLayoutId id="2147483810" r:id="rId28"/>
    <p:sldLayoutId id="2147483811" r:id="rId29"/>
    <p:sldLayoutId id="2147483812" r:id="rId30"/>
    <p:sldLayoutId id="2147483813" r:id="rId31"/>
    <p:sldLayoutId id="2147483814" r:id="rId32"/>
    <p:sldLayoutId id="2147483815" r:id="rId3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1052" name="Shape 1052"/>
        <p:cNvGrpSpPr/>
        <p:nvPr/>
      </p:nvGrpSpPr>
      <p:grpSpPr>
        <a:xfrm>
          <a:off x="0" y="0"/>
          <a:ext cx="0" cy="0"/>
          <a:chOff x="0" y="0"/>
          <a:chExt cx="0" cy="0"/>
        </a:xfrm>
      </p:grpSpPr>
      <p:sp>
        <p:nvSpPr>
          <p:cNvPr id="1053" name="Google Shape;1053;p176"/>
          <p:cNvSpPr txBox="1"/>
          <p:nvPr>
            <p:ph type="title"/>
          </p:nvPr>
        </p:nvSpPr>
        <p:spPr>
          <a:xfrm>
            <a:off x="341999" y="417275"/>
            <a:ext cx="7140600" cy="610500"/>
          </a:xfrm>
          <a:prstGeom prst="rect">
            <a:avLst/>
          </a:prstGeom>
          <a:noFill/>
          <a:ln>
            <a:noFill/>
          </a:ln>
        </p:spPr>
        <p:txBody>
          <a:bodyPr anchorCtr="0" anchor="t" bIns="67225" lIns="0" spcFirstLastPara="1" rIns="107575" wrap="square" tIns="67225">
            <a:noAutofit/>
          </a:bodyPr>
          <a:lstStyle>
            <a:lvl1pPr lvl="0" marR="0" rtl="0" algn="l">
              <a:lnSpc>
                <a:spcPct val="90000"/>
              </a:lnSpc>
              <a:spcBef>
                <a:spcPts val="0"/>
              </a:spcBef>
              <a:spcAft>
                <a:spcPts val="0"/>
              </a:spcAft>
              <a:buClr>
                <a:schemeClr val="dk1"/>
              </a:buClr>
              <a:buSzPts val="2100"/>
              <a:buFont typeface="Quattrocento Sans"/>
              <a:buNone/>
              <a:defRPr b="0" i="0" sz="2100" u="none" cap="none" strike="noStrike">
                <a:solidFill>
                  <a:schemeClr val="dk1"/>
                </a:solidFill>
                <a:latin typeface="Quattrocento Sans"/>
                <a:ea typeface="Quattrocento Sans"/>
                <a:cs typeface="Quattrocento Sans"/>
                <a:sym typeface="Quattrocento Sans"/>
              </a:defRPr>
            </a:lvl1pPr>
            <a:lvl2pPr lvl="1" rtl="0">
              <a:spcBef>
                <a:spcPts val="0"/>
              </a:spcBef>
              <a:spcAft>
                <a:spcPts val="0"/>
              </a:spcAft>
              <a:buSzPts val="1000"/>
              <a:buNone/>
              <a:defRPr sz="1300"/>
            </a:lvl2pPr>
            <a:lvl3pPr lvl="2" rtl="0">
              <a:spcBef>
                <a:spcPts val="0"/>
              </a:spcBef>
              <a:spcAft>
                <a:spcPts val="0"/>
              </a:spcAft>
              <a:buSzPts val="1000"/>
              <a:buNone/>
              <a:defRPr sz="1300"/>
            </a:lvl3pPr>
            <a:lvl4pPr lvl="3" rtl="0">
              <a:spcBef>
                <a:spcPts val="0"/>
              </a:spcBef>
              <a:spcAft>
                <a:spcPts val="0"/>
              </a:spcAft>
              <a:buSzPts val="1000"/>
              <a:buNone/>
              <a:defRPr sz="1300"/>
            </a:lvl4pPr>
            <a:lvl5pPr lvl="4" rtl="0">
              <a:spcBef>
                <a:spcPts val="0"/>
              </a:spcBef>
              <a:spcAft>
                <a:spcPts val="0"/>
              </a:spcAft>
              <a:buSzPts val="1000"/>
              <a:buNone/>
              <a:defRPr sz="1300"/>
            </a:lvl5pPr>
            <a:lvl6pPr lvl="5" rtl="0">
              <a:spcBef>
                <a:spcPts val="0"/>
              </a:spcBef>
              <a:spcAft>
                <a:spcPts val="0"/>
              </a:spcAft>
              <a:buSzPts val="1000"/>
              <a:buNone/>
              <a:defRPr sz="1300"/>
            </a:lvl6pPr>
            <a:lvl7pPr lvl="6" rtl="0">
              <a:spcBef>
                <a:spcPts val="0"/>
              </a:spcBef>
              <a:spcAft>
                <a:spcPts val="0"/>
              </a:spcAft>
              <a:buSzPts val="1000"/>
              <a:buNone/>
              <a:defRPr sz="1300"/>
            </a:lvl7pPr>
            <a:lvl8pPr lvl="7" rtl="0">
              <a:spcBef>
                <a:spcPts val="0"/>
              </a:spcBef>
              <a:spcAft>
                <a:spcPts val="0"/>
              </a:spcAft>
              <a:buSzPts val="1000"/>
              <a:buNone/>
              <a:defRPr sz="1300"/>
            </a:lvl8pPr>
            <a:lvl9pPr lvl="8" rtl="0">
              <a:spcBef>
                <a:spcPts val="0"/>
              </a:spcBef>
              <a:spcAft>
                <a:spcPts val="0"/>
              </a:spcAft>
              <a:buSzPts val="1000"/>
              <a:buNone/>
              <a:defRPr sz="1300"/>
            </a:lvl9pPr>
          </a:lstStyle>
          <a:p/>
        </p:txBody>
      </p:sp>
      <p:sp>
        <p:nvSpPr>
          <p:cNvPr id="1054" name="Google Shape;1054;p176"/>
          <p:cNvSpPr txBox="1"/>
          <p:nvPr>
            <p:ph idx="1" type="body"/>
          </p:nvPr>
        </p:nvSpPr>
        <p:spPr>
          <a:xfrm>
            <a:off x="341995" y="1363169"/>
            <a:ext cx="8479800" cy="1742700"/>
          </a:xfrm>
          <a:prstGeom prst="rect">
            <a:avLst/>
          </a:prstGeom>
          <a:noFill/>
          <a:ln>
            <a:noFill/>
          </a:ln>
        </p:spPr>
        <p:txBody>
          <a:bodyPr anchorCtr="0" anchor="t" bIns="67225" lIns="0" spcFirstLastPara="1" rIns="107575" wrap="square" tIns="67225">
            <a:noAutofit/>
          </a:bodyPr>
          <a:lstStyle>
            <a:lvl1pPr indent="-228600" lvl="0" marL="457200" marR="0" rtl="0" algn="l">
              <a:lnSpc>
                <a:spcPct val="100000"/>
              </a:lnSpc>
              <a:spcBef>
                <a:spcPts val="0"/>
              </a:spcBef>
              <a:spcAft>
                <a:spcPts val="0"/>
              </a:spcAft>
              <a:buClr>
                <a:schemeClr val="dk1"/>
              </a:buClr>
              <a:buSzPts val="1600"/>
              <a:buFont typeface="Noto Sans Symbols"/>
              <a:buNone/>
              <a:defRPr b="0" i="0" sz="1800" u="none" cap="none" strike="noStrike">
                <a:solidFill>
                  <a:schemeClr val="dk1"/>
                </a:solidFill>
                <a:latin typeface="Quattrocento Sans"/>
                <a:ea typeface="Quattrocento Sans"/>
                <a:cs typeface="Quattrocento Sans"/>
                <a:sym typeface="Quattrocento Sans"/>
              </a:defRPr>
            </a:lvl1pPr>
            <a:lvl2pPr indent="-228600" lvl="1" marL="914400" marR="0" rtl="0" algn="l">
              <a:lnSpc>
                <a:spcPct val="100000"/>
              </a:lnSpc>
              <a:spcBef>
                <a:spcPts val="0"/>
              </a:spcBef>
              <a:spcAft>
                <a:spcPts val="0"/>
              </a:spcAft>
              <a:buClr>
                <a:schemeClr val="dk1"/>
              </a:buClr>
              <a:buSzPts val="1300"/>
              <a:buFont typeface="Noto Sans Symbols"/>
              <a:buNone/>
              <a:defRPr b="0" i="0" sz="1500" u="none" cap="none" strike="noStrike">
                <a:solidFill>
                  <a:schemeClr val="dk1"/>
                </a:solidFill>
                <a:latin typeface="Quattrocento Sans"/>
                <a:ea typeface="Quattrocento Sans"/>
                <a:cs typeface="Quattrocento Sans"/>
                <a:sym typeface="Quattrocento Sans"/>
              </a:defRPr>
            </a:lvl2pPr>
            <a:lvl3pPr indent="-228600" lvl="2" marL="1371600" marR="0" rtl="0" algn="l">
              <a:lnSpc>
                <a:spcPct val="100000"/>
              </a:lnSpc>
              <a:spcBef>
                <a:spcPts val="0"/>
              </a:spcBef>
              <a:spcAft>
                <a:spcPts val="0"/>
              </a:spcAft>
              <a:buClr>
                <a:schemeClr val="dk2"/>
              </a:buClr>
              <a:buSzPts val="1200"/>
              <a:buFont typeface="Noto Sans Symbols"/>
              <a:buNone/>
              <a:defRPr b="0" i="0" sz="1300" u="none" cap="none" strike="noStrike">
                <a:solidFill>
                  <a:schemeClr val="dk2"/>
                </a:solidFill>
                <a:latin typeface="Quattrocento Sans"/>
                <a:ea typeface="Quattrocento Sans"/>
                <a:cs typeface="Quattrocento Sans"/>
                <a:sym typeface="Quattrocento Sans"/>
              </a:defRPr>
            </a:lvl3pPr>
            <a:lvl4pPr indent="-228600" lvl="3" marL="1828800" marR="0" rtl="0" algn="l">
              <a:lnSpc>
                <a:spcPct val="100000"/>
              </a:lnSpc>
              <a:spcBef>
                <a:spcPts val="0"/>
              </a:spcBef>
              <a:spcAft>
                <a:spcPts val="0"/>
              </a:spcAft>
              <a:buClr>
                <a:schemeClr val="dk1"/>
              </a:buClr>
              <a:buSzPts val="1200"/>
              <a:buFont typeface="Noto Sans Symbols"/>
              <a:buNone/>
              <a:defRPr b="0" i="0" sz="1300" u="none" cap="none" strike="noStrike">
                <a:solidFill>
                  <a:schemeClr val="dk1"/>
                </a:solidFill>
                <a:latin typeface="Quattrocento Sans"/>
                <a:ea typeface="Quattrocento Sans"/>
                <a:cs typeface="Quattrocento Sans"/>
                <a:sym typeface="Quattrocento Sans"/>
              </a:defRPr>
            </a:lvl4pPr>
            <a:lvl5pPr indent="-228600" lvl="4" marL="2286000" marR="0" rtl="0" algn="l">
              <a:lnSpc>
                <a:spcPct val="100000"/>
              </a:lnSpc>
              <a:spcBef>
                <a:spcPts val="0"/>
              </a:spcBef>
              <a:spcAft>
                <a:spcPts val="0"/>
              </a:spcAft>
              <a:buClr>
                <a:schemeClr val="dk1"/>
              </a:buClr>
              <a:buSzPts val="800"/>
              <a:buFont typeface="Noto Sans Symbols"/>
              <a:buNone/>
              <a:defRPr b="1" i="0" sz="900" u="none" cap="none" strike="noStrike">
                <a:solidFill>
                  <a:schemeClr val="dk1"/>
                </a:solidFill>
                <a:latin typeface="Quattrocento Sans"/>
                <a:ea typeface="Quattrocento Sans"/>
                <a:cs typeface="Quattrocento Sans"/>
                <a:sym typeface="Quattrocento Sans"/>
              </a:defRPr>
            </a:lvl5pPr>
            <a:lvl6pPr indent="-228600" lvl="5" marL="2743200" marR="0" rtl="0" algn="l">
              <a:spcBef>
                <a:spcPts val="300"/>
              </a:spcBef>
              <a:spcAft>
                <a:spcPts val="0"/>
              </a:spcAft>
              <a:buClr>
                <a:schemeClr val="dk1"/>
              </a:buClr>
              <a:buSzPts val="1500"/>
              <a:buFont typeface="Arial"/>
              <a:buNone/>
              <a:defRPr b="0" i="0" sz="1500" u="none" cap="none" strike="noStrike">
                <a:solidFill>
                  <a:schemeClr val="dk1"/>
                </a:solidFill>
                <a:latin typeface="Quattrocento Sans"/>
                <a:ea typeface="Quattrocento Sans"/>
                <a:cs typeface="Quattrocento Sans"/>
                <a:sym typeface="Quattrocento Sans"/>
              </a:defRPr>
            </a:lvl6pPr>
            <a:lvl7pPr indent="-228600" lvl="6" marL="3200400" marR="0" rtl="0" algn="l">
              <a:lnSpc>
                <a:spcPct val="100000"/>
              </a:lnSpc>
              <a:spcBef>
                <a:spcPts val="0"/>
              </a:spcBef>
              <a:spcAft>
                <a:spcPts val="0"/>
              </a:spcAft>
              <a:buClr>
                <a:schemeClr val="dk1"/>
              </a:buClr>
              <a:buSzPts val="900"/>
              <a:buFont typeface="Arial"/>
              <a:buNone/>
              <a:defRPr b="0" i="0" sz="900" u="none" cap="none" strike="noStrike">
                <a:solidFill>
                  <a:schemeClr val="dk1"/>
                </a:solidFill>
                <a:latin typeface="Quattrocento Sans"/>
                <a:ea typeface="Quattrocento Sans"/>
                <a:cs typeface="Quattrocento Sans"/>
                <a:sym typeface="Quattrocento Sans"/>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Quattrocento Sans"/>
                <a:ea typeface="Quattrocento Sans"/>
                <a:cs typeface="Quattrocento Sans"/>
                <a:sym typeface="Quattrocento Sans"/>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Quattrocento Sans"/>
                <a:ea typeface="Quattrocento Sans"/>
                <a:cs typeface="Quattrocento Sans"/>
                <a:sym typeface="Quattrocento Sans"/>
              </a:defRPr>
            </a:lvl9pPr>
          </a:lstStyle>
          <a:p/>
        </p:txBody>
      </p:sp>
      <p:pic>
        <p:nvPicPr>
          <p:cNvPr id="1055" name="Google Shape;1055;p176"/>
          <p:cNvPicPr preferRelativeResize="0"/>
          <p:nvPr/>
        </p:nvPicPr>
        <p:blipFill rotWithShape="1">
          <a:blip r:embed="rId1">
            <a:alphaModFix/>
          </a:blip>
          <a:srcRect b="0" l="0" r="0" t="0"/>
          <a:stretch/>
        </p:blipFill>
        <p:spPr>
          <a:xfrm rot="5400000">
            <a:off x="7074572" y="2131179"/>
            <a:ext cx="5131725" cy="873583"/>
          </a:xfrm>
          <a:prstGeom prst="rect">
            <a:avLst/>
          </a:prstGeom>
          <a:noFill/>
          <a:ln>
            <a:noFill/>
          </a:ln>
        </p:spPr>
      </p:pic>
      <p:pic>
        <p:nvPicPr>
          <p:cNvPr id="1056" name="Google Shape;1056;p176"/>
          <p:cNvPicPr preferRelativeResize="0"/>
          <p:nvPr/>
        </p:nvPicPr>
        <p:blipFill rotWithShape="1">
          <a:blip r:embed="rId2">
            <a:alphaModFix/>
          </a:blip>
          <a:srcRect b="0" l="0" r="0" t="0"/>
          <a:stretch/>
        </p:blipFill>
        <p:spPr>
          <a:xfrm rot="5400000">
            <a:off x="7913160" y="2258926"/>
            <a:ext cx="5143234" cy="6249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816" r:id="rId3"/>
    <p:sldLayoutId id="2147483817" r:id="rId4"/>
    <p:sldLayoutId id="2147483818" r:id="rId5"/>
    <p:sldLayoutId id="2147483819" r:id="rId6"/>
    <p:sldLayoutId id="2147483820" r:id="rId7"/>
    <p:sldLayoutId id="2147483821" r:id="rId8"/>
    <p:sldLayoutId id="2147483822" r:id="rId9"/>
    <p:sldLayoutId id="2147483823" r:id="rId10"/>
    <p:sldLayoutId id="2147483824" r:id="rId11"/>
    <p:sldLayoutId id="2147483825" r:id="rId12"/>
    <p:sldLayoutId id="2147483826" r:id="rId13"/>
    <p:sldLayoutId id="2147483827" r:id="rId14"/>
    <p:sldLayoutId id="2147483828" r:id="rId15"/>
    <p:sldLayoutId id="2147483829" r:id="rId16"/>
    <p:sldLayoutId id="2147483830" r:id="rId17"/>
    <p:sldLayoutId id="2147483831" r:id="rId18"/>
    <p:sldLayoutId id="2147483832" r:id="rId19"/>
    <p:sldLayoutId id="2147483833" r:id="rId20"/>
    <p:sldLayoutId id="2147483834" r:id="rId21"/>
    <p:sldLayoutId id="2147483835" r:id="rId22"/>
    <p:sldLayoutId id="2147483836" r:id="rId23"/>
    <p:sldLayoutId id="2147483837" r:id="rId24"/>
    <p:sldLayoutId id="2147483838" r:id="rId25"/>
    <p:sldLayoutId id="2147483839" r:id="rId26"/>
    <p:sldLayoutId id="2147483840" r:id="rId27"/>
    <p:sldLayoutId id="2147483841" r:id="rId28"/>
    <p:sldLayoutId id="2147483842" r:id="rId29"/>
  </p:sldLayoutIdLst>
  <p:transition>
    <p:fade/>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992">
          <p15:clr>
            <a:srgbClr val="C35EA4"/>
          </p15:clr>
        </p15:guide>
        <p15:guide id="2" pos="1123">
          <p15:clr>
            <a:srgbClr val="C35EA4"/>
          </p15:clr>
        </p15:guide>
        <p15:guide id="3" pos="1927">
          <p15:clr>
            <a:srgbClr val="C35EA4"/>
          </p15:clr>
        </p15:guide>
        <p15:guide id="4" pos="2033">
          <p15:clr>
            <a:srgbClr val="C35EA4"/>
          </p15:clr>
        </p15:guide>
        <p15:guide id="5" pos="2834">
          <p15:clr>
            <a:srgbClr val="C35EA4"/>
          </p15:clr>
        </p15:guide>
        <p15:guide id="6" pos="2943">
          <p15:clr>
            <a:srgbClr val="C35EA4"/>
          </p15:clr>
        </p15:guide>
        <p15:guide id="7" pos="3737">
          <p15:clr>
            <a:srgbClr val="C35EA4"/>
          </p15:clr>
        </p15:guide>
        <p15:guide id="8" pos="3845">
          <p15:clr>
            <a:srgbClr val="C35EA4"/>
          </p15:clr>
        </p15:guide>
        <p15:guide id="9" pos="4649">
          <p15:clr>
            <a:srgbClr val="C35EA4"/>
          </p15:clr>
        </p15:guide>
        <p15:guide id="10" pos="4756">
          <p15:clr>
            <a:srgbClr val="C35EA4"/>
          </p15:clr>
        </p15:guide>
        <p15:guide id="11" pos="215">
          <p15:clr>
            <a:srgbClr val="F26B43"/>
          </p15:clr>
        </p15:guide>
        <p15:guide id="12" pos="5562">
          <p15:clr>
            <a:srgbClr val="F26B43"/>
          </p15:clr>
        </p15:guide>
        <p15:guide id="13" orient="horz" pos="552">
          <p15:clr>
            <a:srgbClr val="5ACBF0"/>
          </p15:clr>
        </p15:guide>
        <p15:guide id="14" orient="horz" pos="1020">
          <p15:clr>
            <a:srgbClr val="5ACBF0"/>
          </p15:clr>
        </p15:guide>
        <p15:guide id="15" orient="horz" pos="445">
          <p15:clr>
            <a:srgbClr val="5ACBF0"/>
          </p15:clr>
        </p15:guide>
        <p15:guide id="16" orient="horz" pos="1113">
          <p15:clr>
            <a:srgbClr val="5ACBF0"/>
          </p15:clr>
        </p15:guide>
        <p15:guide id="17" orient="horz" pos="1566">
          <p15:clr>
            <a:srgbClr val="5ACBF0"/>
          </p15:clr>
        </p15:guide>
        <p15:guide id="18" orient="horz" pos="1691">
          <p15:clr>
            <a:srgbClr val="5ACBF0"/>
          </p15:clr>
        </p15:guide>
        <p15:guide id="19" orient="horz" pos="208">
          <p15:clr>
            <a:srgbClr val="F26B43"/>
          </p15:clr>
        </p15:guide>
        <p15:guide id="20" orient="horz" pos="3030">
          <p15:clr>
            <a:srgbClr val="F26B43"/>
          </p15:clr>
        </p15:guide>
        <p15:guide id="21" orient="horz" pos="2126">
          <p15:clr>
            <a:srgbClr val="5ACBF0"/>
          </p15:clr>
        </p15:guide>
        <p15:guide id="22" orient="horz" pos="2220">
          <p15:clr>
            <a:srgbClr val="5ACBF0"/>
          </p15:clr>
        </p15:guide>
        <p15:guide id="23" orient="horz" pos="2679">
          <p15:clr>
            <a:srgbClr val="5ACBF0"/>
          </p15:clr>
        </p15:guide>
        <p15:guide id="24" orient="horz" pos="2767">
          <p15:clr>
            <a:srgbClr val="5ACBF0"/>
          </p15:clr>
        </p15:guide>
      </p15:sldGuideLst>
    </p:ext>
  </p:extLst>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1199" name="Shape 1199"/>
        <p:cNvGrpSpPr/>
        <p:nvPr/>
      </p:nvGrpSpPr>
      <p:grpSpPr>
        <a:xfrm>
          <a:off x="0" y="0"/>
          <a:ext cx="0" cy="0"/>
          <a:chOff x="0" y="0"/>
          <a:chExt cx="0" cy="0"/>
        </a:xfrm>
      </p:grpSpPr>
      <p:sp>
        <p:nvSpPr>
          <p:cNvPr id="1200" name="Google Shape;1200;p204"/>
          <p:cNvSpPr txBox="1"/>
          <p:nvPr>
            <p:ph type="title"/>
          </p:nvPr>
        </p:nvSpPr>
        <p:spPr>
          <a:xfrm>
            <a:off x="341986" y="417281"/>
            <a:ext cx="8472900" cy="610500"/>
          </a:xfrm>
          <a:prstGeom prst="rect">
            <a:avLst/>
          </a:prstGeom>
          <a:noFill/>
          <a:ln>
            <a:noFill/>
          </a:ln>
        </p:spPr>
        <p:txBody>
          <a:bodyPr anchorCtr="0" anchor="t" bIns="67225" lIns="0" spcFirstLastPara="1" rIns="107575" wrap="square" tIns="67225">
            <a:noAutofit/>
          </a:bodyPr>
          <a:lstStyle>
            <a:lvl1pPr lvl="0" marR="0" rtl="0" algn="l">
              <a:lnSpc>
                <a:spcPct val="90000"/>
              </a:lnSpc>
              <a:spcBef>
                <a:spcPts val="0"/>
              </a:spcBef>
              <a:spcAft>
                <a:spcPts val="0"/>
              </a:spcAft>
              <a:buClr>
                <a:schemeClr val="dk1"/>
              </a:buClr>
              <a:buSzPts val="2100"/>
              <a:buFont typeface="Quattrocento Sans"/>
              <a:buNone/>
              <a:defRPr b="0" i="0" sz="2100" u="none" cap="none" strike="noStrike">
                <a:solidFill>
                  <a:schemeClr val="dk1"/>
                </a:solidFill>
                <a:latin typeface="Quattrocento Sans"/>
                <a:ea typeface="Quattrocento Sans"/>
                <a:cs typeface="Quattrocento Sans"/>
                <a:sym typeface="Quattrocento Sans"/>
              </a:defRPr>
            </a:lvl1pPr>
            <a:lvl2pPr lvl="1" rtl="0">
              <a:spcBef>
                <a:spcPts val="0"/>
              </a:spcBef>
              <a:spcAft>
                <a:spcPts val="0"/>
              </a:spcAft>
              <a:buSzPts val="1000"/>
              <a:buNone/>
              <a:defRPr sz="1300"/>
            </a:lvl2pPr>
            <a:lvl3pPr lvl="2" rtl="0">
              <a:spcBef>
                <a:spcPts val="0"/>
              </a:spcBef>
              <a:spcAft>
                <a:spcPts val="0"/>
              </a:spcAft>
              <a:buSzPts val="1000"/>
              <a:buNone/>
              <a:defRPr sz="1300"/>
            </a:lvl3pPr>
            <a:lvl4pPr lvl="3" rtl="0">
              <a:spcBef>
                <a:spcPts val="0"/>
              </a:spcBef>
              <a:spcAft>
                <a:spcPts val="0"/>
              </a:spcAft>
              <a:buSzPts val="1000"/>
              <a:buNone/>
              <a:defRPr sz="1300"/>
            </a:lvl4pPr>
            <a:lvl5pPr lvl="4" rtl="0">
              <a:spcBef>
                <a:spcPts val="0"/>
              </a:spcBef>
              <a:spcAft>
                <a:spcPts val="0"/>
              </a:spcAft>
              <a:buSzPts val="1000"/>
              <a:buNone/>
              <a:defRPr sz="1300"/>
            </a:lvl5pPr>
            <a:lvl6pPr lvl="5" rtl="0">
              <a:spcBef>
                <a:spcPts val="0"/>
              </a:spcBef>
              <a:spcAft>
                <a:spcPts val="0"/>
              </a:spcAft>
              <a:buSzPts val="1000"/>
              <a:buNone/>
              <a:defRPr sz="1300"/>
            </a:lvl6pPr>
            <a:lvl7pPr lvl="6" rtl="0">
              <a:spcBef>
                <a:spcPts val="0"/>
              </a:spcBef>
              <a:spcAft>
                <a:spcPts val="0"/>
              </a:spcAft>
              <a:buSzPts val="1000"/>
              <a:buNone/>
              <a:defRPr sz="1300"/>
            </a:lvl7pPr>
            <a:lvl8pPr lvl="7" rtl="0">
              <a:spcBef>
                <a:spcPts val="0"/>
              </a:spcBef>
              <a:spcAft>
                <a:spcPts val="0"/>
              </a:spcAft>
              <a:buSzPts val="1000"/>
              <a:buNone/>
              <a:defRPr sz="1300"/>
            </a:lvl8pPr>
            <a:lvl9pPr lvl="8" rtl="0">
              <a:spcBef>
                <a:spcPts val="0"/>
              </a:spcBef>
              <a:spcAft>
                <a:spcPts val="0"/>
              </a:spcAft>
              <a:buSzPts val="1000"/>
              <a:buNone/>
              <a:defRPr sz="1300"/>
            </a:lvl9pPr>
          </a:lstStyle>
          <a:p/>
        </p:txBody>
      </p:sp>
      <p:sp>
        <p:nvSpPr>
          <p:cNvPr id="1201" name="Google Shape;1201;p204"/>
          <p:cNvSpPr txBox="1"/>
          <p:nvPr>
            <p:ph idx="1" type="body"/>
          </p:nvPr>
        </p:nvSpPr>
        <p:spPr>
          <a:xfrm>
            <a:off x="341995" y="1363169"/>
            <a:ext cx="8479800" cy="1742700"/>
          </a:xfrm>
          <a:prstGeom prst="rect">
            <a:avLst/>
          </a:prstGeom>
          <a:noFill/>
          <a:ln>
            <a:noFill/>
          </a:ln>
        </p:spPr>
        <p:txBody>
          <a:bodyPr anchorCtr="0" anchor="t" bIns="67225" lIns="0" spcFirstLastPara="1" rIns="107575" wrap="square" tIns="67225">
            <a:noAutofit/>
          </a:bodyPr>
          <a:lstStyle>
            <a:lvl1pPr indent="-228600" lvl="0" marL="457200" marR="0" rtl="0" algn="l">
              <a:lnSpc>
                <a:spcPct val="100000"/>
              </a:lnSpc>
              <a:spcBef>
                <a:spcPts val="0"/>
              </a:spcBef>
              <a:spcAft>
                <a:spcPts val="0"/>
              </a:spcAft>
              <a:buClr>
                <a:schemeClr val="dk1"/>
              </a:buClr>
              <a:buSzPts val="1600"/>
              <a:buFont typeface="Noto Sans Symbols"/>
              <a:buNone/>
              <a:defRPr b="0" i="0" sz="1800" u="none" cap="none" strike="noStrike">
                <a:solidFill>
                  <a:schemeClr val="dk1"/>
                </a:solidFill>
                <a:latin typeface="Quattrocento Sans"/>
                <a:ea typeface="Quattrocento Sans"/>
                <a:cs typeface="Quattrocento Sans"/>
                <a:sym typeface="Quattrocento Sans"/>
              </a:defRPr>
            </a:lvl1pPr>
            <a:lvl2pPr indent="-228600" lvl="1" marL="914400" marR="0" rtl="0" algn="l">
              <a:lnSpc>
                <a:spcPct val="100000"/>
              </a:lnSpc>
              <a:spcBef>
                <a:spcPts val="0"/>
              </a:spcBef>
              <a:spcAft>
                <a:spcPts val="0"/>
              </a:spcAft>
              <a:buClr>
                <a:schemeClr val="dk1"/>
              </a:buClr>
              <a:buSzPts val="1300"/>
              <a:buFont typeface="Noto Sans Symbols"/>
              <a:buNone/>
              <a:defRPr b="0" i="0" sz="1500" u="none" cap="none" strike="noStrike">
                <a:solidFill>
                  <a:schemeClr val="dk1"/>
                </a:solidFill>
                <a:latin typeface="Quattrocento Sans"/>
                <a:ea typeface="Quattrocento Sans"/>
                <a:cs typeface="Quattrocento Sans"/>
                <a:sym typeface="Quattrocento Sans"/>
              </a:defRPr>
            </a:lvl2pPr>
            <a:lvl3pPr indent="-228600" lvl="2" marL="1371600" marR="0" rtl="0" algn="l">
              <a:lnSpc>
                <a:spcPct val="100000"/>
              </a:lnSpc>
              <a:spcBef>
                <a:spcPts val="0"/>
              </a:spcBef>
              <a:spcAft>
                <a:spcPts val="0"/>
              </a:spcAft>
              <a:buClr>
                <a:schemeClr val="dk2"/>
              </a:buClr>
              <a:buSzPts val="1200"/>
              <a:buFont typeface="Noto Sans Symbols"/>
              <a:buNone/>
              <a:defRPr b="0" i="0" sz="1300" u="none" cap="none" strike="noStrike">
                <a:solidFill>
                  <a:schemeClr val="dk2"/>
                </a:solidFill>
                <a:latin typeface="Quattrocento Sans"/>
                <a:ea typeface="Quattrocento Sans"/>
                <a:cs typeface="Quattrocento Sans"/>
                <a:sym typeface="Quattrocento Sans"/>
              </a:defRPr>
            </a:lvl3pPr>
            <a:lvl4pPr indent="-228600" lvl="3" marL="1828800" marR="0" rtl="0" algn="l">
              <a:lnSpc>
                <a:spcPct val="100000"/>
              </a:lnSpc>
              <a:spcBef>
                <a:spcPts val="0"/>
              </a:spcBef>
              <a:spcAft>
                <a:spcPts val="0"/>
              </a:spcAft>
              <a:buClr>
                <a:schemeClr val="dk1"/>
              </a:buClr>
              <a:buSzPts val="1200"/>
              <a:buFont typeface="Noto Sans Symbols"/>
              <a:buNone/>
              <a:defRPr b="0" i="0" sz="1300" u="none" cap="none" strike="noStrike">
                <a:solidFill>
                  <a:schemeClr val="dk1"/>
                </a:solidFill>
                <a:latin typeface="Quattrocento Sans"/>
                <a:ea typeface="Quattrocento Sans"/>
                <a:cs typeface="Quattrocento Sans"/>
                <a:sym typeface="Quattrocento Sans"/>
              </a:defRPr>
            </a:lvl4pPr>
            <a:lvl5pPr indent="-228600" lvl="4" marL="2286000" marR="0" rtl="0" algn="l">
              <a:lnSpc>
                <a:spcPct val="100000"/>
              </a:lnSpc>
              <a:spcBef>
                <a:spcPts val="0"/>
              </a:spcBef>
              <a:spcAft>
                <a:spcPts val="0"/>
              </a:spcAft>
              <a:buClr>
                <a:schemeClr val="dk1"/>
              </a:buClr>
              <a:buSzPts val="800"/>
              <a:buFont typeface="Noto Sans Symbols"/>
              <a:buNone/>
              <a:defRPr b="1" i="0" sz="900" u="none" cap="none" strike="noStrike">
                <a:solidFill>
                  <a:schemeClr val="dk1"/>
                </a:solidFill>
                <a:latin typeface="Quattrocento Sans"/>
                <a:ea typeface="Quattrocento Sans"/>
                <a:cs typeface="Quattrocento Sans"/>
                <a:sym typeface="Quattrocento Sans"/>
              </a:defRPr>
            </a:lvl5pPr>
            <a:lvl6pPr indent="-228600" lvl="5" marL="2743200" marR="0" rtl="0" algn="l">
              <a:spcBef>
                <a:spcPts val="300"/>
              </a:spcBef>
              <a:spcAft>
                <a:spcPts val="0"/>
              </a:spcAft>
              <a:buClr>
                <a:schemeClr val="dk1"/>
              </a:buClr>
              <a:buSzPts val="1500"/>
              <a:buFont typeface="Arial"/>
              <a:buNone/>
              <a:defRPr b="0" i="0" sz="1500" u="none" cap="none" strike="noStrike">
                <a:solidFill>
                  <a:schemeClr val="dk1"/>
                </a:solidFill>
                <a:latin typeface="Quattrocento Sans"/>
                <a:ea typeface="Quattrocento Sans"/>
                <a:cs typeface="Quattrocento Sans"/>
                <a:sym typeface="Quattrocento Sans"/>
              </a:defRPr>
            </a:lvl6pPr>
            <a:lvl7pPr indent="-228600" lvl="6" marL="3200400" marR="0" rtl="0" algn="l">
              <a:lnSpc>
                <a:spcPct val="100000"/>
              </a:lnSpc>
              <a:spcBef>
                <a:spcPts val="0"/>
              </a:spcBef>
              <a:spcAft>
                <a:spcPts val="0"/>
              </a:spcAft>
              <a:buClr>
                <a:schemeClr val="dk1"/>
              </a:buClr>
              <a:buSzPts val="900"/>
              <a:buFont typeface="Arial"/>
              <a:buNone/>
              <a:defRPr b="0" i="0" sz="900" u="none" cap="none" strike="noStrike">
                <a:solidFill>
                  <a:schemeClr val="dk1"/>
                </a:solidFill>
                <a:latin typeface="Quattrocento Sans"/>
                <a:ea typeface="Quattrocento Sans"/>
                <a:cs typeface="Quattrocento Sans"/>
                <a:sym typeface="Quattrocento Sans"/>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Quattrocento Sans"/>
                <a:ea typeface="Quattrocento Sans"/>
                <a:cs typeface="Quattrocento Sans"/>
                <a:sym typeface="Quattrocento Sans"/>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Quattrocento Sans"/>
                <a:ea typeface="Quattrocento Sans"/>
                <a:cs typeface="Quattrocento Sans"/>
                <a:sym typeface="Quattrocento Sans"/>
              </a:defRPr>
            </a:lvl9pPr>
          </a:lstStyle>
          <a:p/>
        </p:txBody>
      </p:sp>
      <p:pic>
        <p:nvPicPr>
          <p:cNvPr id="1202" name="Google Shape;1202;p204"/>
          <p:cNvPicPr preferRelativeResize="0"/>
          <p:nvPr/>
        </p:nvPicPr>
        <p:blipFill rotWithShape="1">
          <a:blip r:embed="rId1">
            <a:alphaModFix/>
          </a:blip>
          <a:srcRect b="0" l="0" r="0" t="0"/>
          <a:stretch/>
        </p:blipFill>
        <p:spPr>
          <a:xfrm rot="5400000">
            <a:off x="7074572" y="2131179"/>
            <a:ext cx="5131725" cy="873583"/>
          </a:xfrm>
          <a:prstGeom prst="rect">
            <a:avLst/>
          </a:prstGeom>
          <a:noFill/>
          <a:ln>
            <a:noFill/>
          </a:ln>
        </p:spPr>
      </p:pic>
      <p:pic>
        <p:nvPicPr>
          <p:cNvPr id="1203" name="Google Shape;1203;p204"/>
          <p:cNvPicPr preferRelativeResize="0"/>
          <p:nvPr/>
        </p:nvPicPr>
        <p:blipFill rotWithShape="1">
          <a:blip r:embed="rId2">
            <a:alphaModFix/>
          </a:blip>
          <a:srcRect b="0" l="0" r="0" t="0"/>
          <a:stretch/>
        </p:blipFill>
        <p:spPr>
          <a:xfrm rot="5400000">
            <a:off x="7913160" y="2258926"/>
            <a:ext cx="5143234" cy="6249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 id="2147483852" r:id="rId12"/>
    <p:sldLayoutId id="2147483853" r:id="rId13"/>
    <p:sldLayoutId id="2147483854" r:id="rId14"/>
    <p:sldLayoutId id="2147483855" r:id="rId15"/>
    <p:sldLayoutId id="2147483856" r:id="rId16"/>
    <p:sldLayoutId id="2147483857" r:id="rId17"/>
    <p:sldLayoutId id="2147483858" r:id="rId18"/>
    <p:sldLayoutId id="2147483859" r:id="rId19"/>
    <p:sldLayoutId id="2147483860" r:id="rId20"/>
    <p:sldLayoutId id="2147483861" r:id="rId21"/>
    <p:sldLayoutId id="2147483862" r:id="rId22"/>
    <p:sldLayoutId id="2147483863" r:id="rId23"/>
    <p:sldLayoutId id="2147483864" r:id="rId24"/>
    <p:sldLayoutId id="2147483865" r:id="rId25"/>
    <p:sldLayoutId id="2147483866" r:id="rId26"/>
    <p:sldLayoutId id="2147483867" r:id="rId27"/>
    <p:sldLayoutId id="2147483868" r:id="rId28"/>
    <p:sldLayoutId id="2147483869" r:id="rId29"/>
    <p:sldLayoutId id="2147483870" r:id="rId30"/>
    <p:sldLayoutId id="2147483871" r:id="rId31"/>
    <p:sldLayoutId id="2147483872" r:id="rId32"/>
    <p:sldLayoutId id="2147483873" r:id="rId33"/>
    <p:sldLayoutId id="2147483874" r:id="rId34"/>
    <p:sldLayoutId id="2147483875" r:id="rId35"/>
    <p:sldLayoutId id="2147483876" r:id="rId36"/>
    <p:sldLayoutId id="2147483877" r:id="rId37"/>
    <p:sldLayoutId id="2147483878" r:id="rId38"/>
    <p:sldLayoutId id="2147483879" r:id="rId39"/>
    <p:sldLayoutId id="2147483880" r:id="rId40"/>
    <p:sldLayoutId id="2147483881" r:id="rId41"/>
  </p:sldLayoutIdLst>
  <p:transition>
    <p:fade/>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992">
          <p15:clr>
            <a:srgbClr val="C35EA4"/>
          </p15:clr>
        </p15:guide>
        <p15:guide id="2" pos="1123">
          <p15:clr>
            <a:srgbClr val="C35EA4"/>
          </p15:clr>
        </p15:guide>
        <p15:guide id="3" pos="1927">
          <p15:clr>
            <a:srgbClr val="C35EA4"/>
          </p15:clr>
        </p15:guide>
        <p15:guide id="4" pos="2033">
          <p15:clr>
            <a:srgbClr val="C35EA4"/>
          </p15:clr>
        </p15:guide>
        <p15:guide id="5" pos="2834">
          <p15:clr>
            <a:srgbClr val="C35EA4"/>
          </p15:clr>
        </p15:guide>
        <p15:guide id="6" pos="2943">
          <p15:clr>
            <a:srgbClr val="C35EA4"/>
          </p15:clr>
        </p15:guide>
        <p15:guide id="7" pos="3737">
          <p15:clr>
            <a:srgbClr val="C35EA4"/>
          </p15:clr>
        </p15:guide>
        <p15:guide id="8" pos="3845">
          <p15:clr>
            <a:srgbClr val="C35EA4"/>
          </p15:clr>
        </p15:guide>
        <p15:guide id="9" pos="4649">
          <p15:clr>
            <a:srgbClr val="C35EA4"/>
          </p15:clr>
        </p15:guide>
        <p15:guide id="10" pos="4756">
          <p15:clr>
            <a:srgbClr val="C35EA4"/>
          </p15:clr>
        </p15:guide>
        <p15:guide id="11" pos="215">
          <p15:clr>
            <a:srgbClr val="F26B43"/>
          </p15:clr>
        </p15:guide>
        <p15:guide id="12" pos="5562">
          <p15:clr>
            <a:srgbClr val="F26B43"/>
          </p15:clr>
        </p15:guide>
        <p15:guide id="13" orient="horz" pos="552">
          <p15:clr>
            <a:srgbClr val="5ACBF0"/>
          </p15:clr>
        </p15:guide>
        <p15:guide id="14" orient="horz" pos="1020">
          <p15:clr>
            <a:srgbClr val="5ACBF0"/>
          </p15:clr>
        </p15:guide>
        <p15:guide id="15" orient="horz" pos="445">
          <p15:clr>
            <a:srgbClr val="5ACBF0"/>
          </p15:clr>
        </p15:guide>
        <p15:guide id="16" orient="horz" pos="1113">
          <p15:clr>
            <a:srgbClr val="5ACBF0"/>
          </p15:clr>
        </p15:guide>
        <p15:guide id="17" orient="horz" pos="1566">
          <p15:clr>
            <a:srgbClr val="5ACBF0"/>
          </p15:clr>
        </p15:guide>
        <p15:guide id="18" orient="horz" pos="1691">
          <p15:clr>
            <a:srgbClr val="5ACBF0"/>
          </p15:clr>
        </p15:guide>
        <p15:guide id="19" orient="horz" pos="208">
          <p15:clr>
            <a:srgbClr val="F26B43"/>
          </p15:clr>
        </p15:guide>
        <p15:guide id="20" orient="horz" pos="3030">
          <p15:clr>
            <a:srgbClr val="F26B43"/>
          </p15:clr>
        </p15:guide>
        <p15:guide id="21" orient="horz" pos="2126">
          <p15:clr>
            <a:srgbClr val="5ACBF0"/>
          </p15:clr>
        </p15:guide>
        <p15:guide id="22" orient="horz" pos="2220">
          <p15:clr>
            <a:srgbClr val="5ACBF0"/>
          </p15:clr>
        </p15:guide>
        <p15:guide id="23" orient="horz" pos="2679">
          <p15:clr>
            <a:srgbClr val="5ACBF0"/>
          </p15:clr>
        </p15:guide>
        <p15:guide id="24" orient="horz" pos="2767">
          <p15:clr>
            <a:srgbClr val="5ACBF0"/>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18.xml"/><Relationship Id="rId2" Type="http://schemas.openxmlformats.org/officeDocument/2006/relationships/notesSlide" Target="../notesSlides/notesSlide1.xml"/><Relationship Id="rId3" Type="http://schemas.openxmlformats.org/officeDocument/2006/relationships/hyperlink" Target="https://academy.databricks.com/class/register" TargetMode="External"/><Relationship Id="rId4" Type="http://schemas.openxmlformats.org/officeDocument/2006/relationships/hyperlink" Target="https://academy.databricks.com/class/register"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0.xml"/><Relationship Id="rId3" Type="http://schemas.openxmlformats.org/officeDocument/2006/relationships/image" Target="../media/image28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1.xml"/><Relationship Id="rId3" Type="http://schemas.openxmlformats.org/officeDocument/2006/relationships/image" Target="../media/image36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12.xml"/><Relationship Id="rId3" Type="http://schemas.openxmlformats.org/officeDocument/2006/relationships/image" Target="../media/image286.png"/><Relationship Id="rId4" Type="http://schemas.openxmlformats.org/officeDocument/2006/relationships/image" Target="../media/image291.png"/><Relationship Id="rId5" Type="http://schemas.openxmlformats.org/officeDocument/2006/relationships/image" Target="../media/image287.png"/><Relationship Id="rId6" Type="http://schemas.openxmlformats.org/officeDocument/2006/relationships/image" Target="../media/image28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3.xml"/><Relationship Id="rId3" Type="http://schemas.openxmlformats.org/officeDocument/2006/relationships/image" Target="../media/image34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76.xml"/><Relationship Id="rId2" Type="http://schemas.openxmlformats.org/officeDocument/2006/relationships/notesSlide" Target="../notesSlides/notesSlide21.xml"/><Relationship Id="rId3" Type="http://schemas.openxmlformats.org/officeDocument/2006/relationships/image" Target="../media/image288.png"/><Relationship Id="rId4" Type="http://schemas.openxmlformats.org/officeDocument/2006/relationships/image" Target="../media/image290.png"/><Relationship Id="rId9" Type="http://schemas.openxmlformats.org/officeDocument/2006/relationships/image" Target="../media/image296.png"/><Relationship Id="rId5" Type="http://schemas.openxmlformats.org/officeDocument/2006/relationships/image" Target="../media/image293.png"/><Relationship Id="rId6" Type="http://schemas.openxmlformats.org/officeDocument/2006/relationships/image" Target="../media/image297.png"/><Relationship Id="rId7" Type="http://schemas.openxmlformats.org/officeDocument/2006/relationships/image" Target="../media/image292.png"/><Relationship Id="rId8" Type="http://schemas.openxmlformats.org/officeDocument/2006/relationships/image" Target="../media/image294.png"/><Relationship Id="rId31" Type="http://schemas.openxmlformats.org/officeDocument/2006/relationships/image" Target="../media/image318.png"/><Relationship Id="rId30" Type="http://schemas.openxmlformats.org/officeDocument/2006/relationships/image" Target="../media/image320.png"/><Relationship Id="rId33" Type="http://schemas.openxmlformats.org/officeDocument/2006/relationships/image" Target="../media/image321.png"/><Relationship Id="rId32" Type="http://schemas.openxmlformats.org/officeDocument/2006/relationships/image" Target="../media/image317.png"/><Relationship Id="rId20" Type="http://schemas.openxmlformats.org/officeDocument/2006/relationships/image" Target="../media/image307.png"/><Relationship Id="rId22" Type="http://schemas.openxmlformats.org/officeDocument/2006/relationships/image" Target="../media/image306.png"/><Relationship Id="rId21" Type="http://schemas.openxmlformats.org/officeDocument/2006/relationships/image" Target="../media/image308.png"/><Relationship Id="rId24" Type="http://schemas.openxmlformats.org/officeDocument/2006/relationships/image" Target="../media/image311.png"/><Relationship Id="rId23" Type="http://schemas.openxmlformats.org/officeDocument/2006/relationships/image" Target="../media/image310.png"/><Relationship Id="rId26" Type="http://schemas.openxmlformats.org/officeDocument/2006/relationships/image" Target="../media/image314.png"/><Relationship Id="rId25" Type="http://schemas.openxmlformats.org/officeDocument/2006/relationships/image" Target="../media/image313.png"/><Relationship Id="rId28" Type="http://schemas.openxmlformats.org/officeDocument/2006/relationships/image" Target="../media/image315.png"/><Relationship Id="rId27" Type="http://schemas.openxmlformats.org/officeDocument/2006/relationships/image" Target="../media/image312.png"/><Relationship Id="rId29" Type="http://schemas.openxmlformats.org/officeDocument/2006/relationships/image" Target="../media/image316.png"/><Relationship Id="rId11" Type="http://schemas.openxmlformats.org/officeDocument/2006/relationships/image" Target="../media/image301.png"/><Relationship Id="rId10" Type="http://schemas.openxmlformats.org/officeDocument/2006/relationships/image" Target="../media/image295.png"/><Relationship Id="rId13" Type="http://schemas.openxmlformats.org/officeDocument/2006/relationships/image" Target="../media/image298.png"/><Relationship Id="rId12" Type="http://schemas.openxmlformats.org/officeDocument/2006/relationships/image" Target="../media/image299.png"/><Relationship Id="rId15" Type="http://schemas.openxmlformats.org/officeDocument/2006/relationships/image" Target="../media/image305.png"/><Relationship Id="rId14" Type="http://schemas.openxmlformats.org/officeDocument/2006/relationships/image" Target="../media/image300.png"/><Relationship Id="rId17" Type="http://schemas.openxmlformats.org/officeDocument/2006/relationships/image" Target="../media/image304.png"/><Relationship Id="rId16" Type="http://schemas.openxmlformats.org/officeDocument/2006/relationships/image" Target="../media/image302.png"/><Relationship Id="rId19" Type="http://schemas.openxmlformats.org/officeDocument/2006/relationships/image" Target="../media/image309.png"/><Relationship Id="rId18" Type="http://schemas.openxmlformats.org/officeDocument/2006/relationships/image" Target="../media/image30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3.xml"/><Relationship Id="rId3" Type="http://schemas.openxmlformats.org/officeDocument/2006/relationships/image" Target="../media/image36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24.xml"/><Relationship Id="rId3" Type="http://schemas.openxmlformats.org/officeDocument/2006/relationships/image" Target="../media/image319.png"/><Relationship Id="rId4" Type="http://schemas.openxmlformats.org/officeDocument/2006/relationships/image" Target="../media/image324.png"/><Relationship Id="rId5" Type="http://schemas.openxmlformats.org/officeDocument/2006/relationships/image" Target="../media/image322.png"/><Relationship Id="rId6" Type="http://schemas.openxmlformats.org/officeDocument/2006/relationships/image" Target="../media/image323.png"/><Relationship Id="rId7" Type="http://schemas.openxmlformats.org/officeDocument/2006/relationships/image" Target="../media/image32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5.xml"/><Relationship Id="rId3" Type="http://schemas.openxmlformats.org/officeDocument/2006/relationships/image" Target="../media/image32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9.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4.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4.xml"/><Relationship Id="rId2" Type="http://schemas.openxmlformats.org/officeDocument/2006/relationships/notesSlide" Target="../notesSlides/notesSlide29.xml"/><Relationship Id="rId3" Type="http://schemas.openxmlformats.org/officeDocument/2006/relationships/image" Target="../media/image354.png"/><Relationship Id="rId4" Type="http://schemas.openxmlformats.org/officeDocument/2006/relationships/image" Target="../media/image36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87.xml"/><Relationship Id="rId2" Type="http://schemas.openxmlformats.org/officeDocument/2006/relationships/notesSlide" Target="../notesSlides/notesSlide31.xml"/><Relationship Id="rId3" Type="http://schemas.openxmlformats.org/officeDocument/2006/relationships/hyperlink" Target="https://dbricks.co/SaveUpTo52" TargetMode="External"/><Relationship Id="rId4" Type="http://schemas.openxmlformats.org/officeDocument/2006/relationships/image" Target="../media/image32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87.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89.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87.xml"/><Relationship Id="rId2" Type="http://schemas.openxmlformats.org/officeDocument/2006/relationships/notesSlide" Target="../notesSlides/notesSlide34.xml"/><Relationship Id="rId3" Type="http://schemas.openxmlformats.org/officeDocument/2006/relationships/hyperlink" Target="https://dbricks.co/MigrateToAzure" TargetMode="External"/><Relationship Id="rId4" Type="http://schemas.openxmlformats.org/officeDocument/2006/relationships/image" Target="../media/image32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7.xml"/><Relationship Id="rId3" Type="http://schemas.openxmlformats.org/officeDocument/2006/relationships/hyperlink" Target="https://dbricks.co/MigrateToAzure"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18.xml"/><Relationship Id="rId2" Type="http://schemas.openxmlformats.org/officeDocument/2006/relationships/notesSlide" Target="../notesSlides/notesSlide38.xml"/><Relationship Id="rId3" Type="http://schemas.openxmlformats.org/officeDocument/2006/relationships/hyperlink" Target="https://academy.databricks.com/class/register" TargetMode="External"/><Relationship Id="rId4" Type="http://schemas.openxmlformats.org/officeDocument/2006/relationships/hyperlink" Target="https://academy.databricks.com/class/register"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18.xml"/><Relationship Id="rId2" Type="http://schemas.openxmlformats.org/officeDocument/2006/relationships/notesSlide" Target="../notesSlides/notesSlide39.xml"/><Relationship Id="rId3" Type="http://schemas.openxmlformats.org/officeDocument/2006/relationships/hyperlink" Target="https://academy.databricks.com/class/register" TargetMode="External"/><Relationship Id="rId4" Type="http://schemas.openxmlformats.org/officeDocument/2006/relationships/hyperlink" Target="mailto:adb-certification@databricks.com" TargetMode="External"/><Relationship Id="rId5" Type="http://schemas.openxmlformats.org/officeDocument/2006/relationships/image" Target="../media/image32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18.xml"/><Relationship Id="rId2" Type="http://schemas.openxmlformats.org/officeDocument/2006/relationships/notesSlide" Target="../notesSlides/notesSlide40.xml"/><Relationship Id="rId3" Type="http://schemas.openxmlformats.org/officeDocument/2006/relationships/hyperlink" Target="https://academy.databricks.com/class/register" TargetMode="External"/><Relationship Id="rId4" Type="http://schemas.openxmlformats.org/officeDocument/2006/relationships/hyperlink" Target="mailto:adb-certification@databricks.com"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91.xml"/><Relationship Id="rId2" Type="http://schemas.openxmlformats.org/officeDocument/2006/relationships/notesSlide" Target="../notesSlides/notesSlide42.xml"/><Relationship Id="rId3" Type="http://schemas.openxmlformats.org/officeDocument/2006/relationships/image" Target="../media/image330.png"/><Relationship Id="rId4" Type="http://schemas.openxmlformats.org/officeDocument/2006/relationships/image" Target="../media/image331.png"/><Relationship Id="rId5" Type="http://schemas.openxmlformats.org/officeDocument/2006/relationships/image" Target="../media/image333.png"/><Relationship Id="rId6" Type="http://schemas.openxmlformats.org/officeDocument/2006/relationships/image" Target="../media/image335.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0.xml"/><Relationship Id="rId2" Type="http://schemas.openxmlformats.org/officeDocument/2006/relationships/notesSlide" Target="../notesSlides/notesSlide43.xml"/><Relationship Id="rId3" Type="http://schemas.openxmlformats.org/officeDocument/2006/relationships/image" Target="../media/image334.png"/><Relationship Id="rId4" Type="http://schemas.openxmlformats.org/officeDocument/2006/relationships/image" Target="../media/image336.png"/><Relationship Id="rId5" Type="http://schemas.openxmlformats.org/officeDocument/2006/relationships/image" Target="../media/image339.png"/><Relationship Id="rId6" Type="http://schemas.openxmlformats.org/officeDocument/2006/relationships/image" Target="../media/image340.png"/><Relationship Id="rId7" Type="http://schemas.openxmlformats.org/officeDocument/2006/relationships/image" Target="../media/image34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42.xml"/><Relationship Id="rId2" Type="http://schemas.openxmlformats.org/officeDocument/2006/relationships/notesSlide" Target="../notesSlides/notesSlide44.xml"/><Relationship Id="rId3" Type="http://schemas.openxmlformats.org/officeDocument/2006/relationships/hyperlink" Target="https://databricks.com/blog/2020/06/03/customer-lifetime-value-part-1-estimating-customer-lifetimes.html" TargetMode="External"/><Relationship Id="rId4" Type="http://schemas.openxmlformats.org/officeDocument/2006/relationships/hyperlink" Target="https://databricks.com/blog/2020/06/17/customer-lifetime-value-part-2-estimating-future-spend.html" TargetMode="External"/><Relationship Id="rId9" Type="http://schemas.openxmlformats.org/officeDocument/2006/relationships/image" Target="../media/image343.png"/><Relationship Id="rId5" Type="http://schemas.openxmlformats.org/officeDocument/2006/relationships/hyperlink" Target="https://databricks.com/blog/2020/07/15/analyzing-customer-attrition-in-subscription-models.html" TargetMode="External"/><Relationship Id="rId6" Type="http://schemas.openxmlformats.org/officeDocument/2006/relationships/hyperlink" Target="https://databricks.com/blog/2020/07/15/analyzing-customer-attrition-in-subscription-models.html" TargetMode="External"/><Relationship Id="rId7" Type="http://schemas.openxmlformats.org/officeDocument/2006/relationships/image" Target="../media/image338.png"/><Relationship Id="rId8" Type="http://schemas.openxmlformats.org/officeDocument/2006/relationships/image" Target="../media/image344.png"/><Relationship Id="rId11" Type="http://schemas.openxmlformats.org/officeDocument/2006/relationships/image" Target="../media/image347.png"/><Relationship Id="rId10" Type="http://schemas.openxmlformats.org/officeDocument/2006/relationships/image" Target="../media/image34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58.xml"/><Relationship Id="rId2" Type="http://schemas.openxmlformats.org/officeDocument/2006/relationships/notesSlide" Target="../notesSlides/notesSlide45.xml"/><Relationship Id="rId3" Type="http://schemas.openxmlformats.org/officeDocument/2006/relationships/hyperlink" Target="https://databricks.com/blog/2020/03/26/new-methods-for-improving-supply-chain-demand-forecasting.html" TargetMode="External"/><Relationship Id="rId4" Type="http://schemas.openxmlformats.org/officeDocument/2006/relationships/hyperlink" Target="https://databricks.com/blog/2020/03/26/new-methods-for-improving-supply-chain-demand-forecasting.html" TargetMode="External"/><Relationship Id="rId9" Type="http://schemas.openxmlformats.org/officeDocument/2006/relationships/image" Target="../media/image349.png"/><Relationship Id="rId5" Type="http://schemas.openxmlformats.org/officeDocument/2006/relationships/hyperlink" Target="https://databricks.com/blog/2020/03/26/new-methods-for-improving-supply-chain-demand-forecasting.html" TargetMode="External"/><Relationship Id="rId6" Type="http://schemas.openxmlformats.org/officeDocument/2006/relationships/hyperlink" Target="https://databricks.com/blog/2020/01/27/time-series-forecasting-prophet-spark.html" TargetMode="External"/><Relationship Id="rId7" Type="http://schemas.openxmlformats.org/officeDocument/2006/relationships/hyperlink" Target="https://databricks.com/blog/2020/04/22/how-a-fresh-approach-to-safety-stock-analysis-can-optimize-inventory.html" TargetMode="External"/><Relationship Id="rId8" Type="http://schemas.openxmlformats.org/officeDocument/2006/relationships/image" Target="../media/image348.png"/><Relationship Id="rId11" Type="http://schemas.openxmlformats.org/officeDocument/2006/relationships/image" Target="../media/image353.png"/><Relationship Id="rId10" Type="http://schemas.openxmlformats.org/officeDocument/2006/relationships/image" Target="../media/image346.png"/><Relationship Id="rId12" Type="http://schemas.openxmlformats.org/officeDocument/2006/relationships/image" Target="../media/image35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91.xml"/><Relationship Id="rId2" Type="http://schemas.openxmlformats.org/officeDocument/2006/relationships/notesSlide" Target="../notesSlides/notesSlide46.xml"/><Relationship Id="rId3" Type="http://schemas.openxmlformats.org/officeDocument/2006/relationships/image" Target="../media/image352.png"/><Relationship Id="rId4" Type="http://schemas.openxmlformats.org/officeDocument/2006/relationships/image" Target="../media/image350.png"/><Relationship Id="rId5" Type="http://schemas.openxmlformats.org/officeDocument/2006/relationships/image" Target="../media/image356.png"/><Relationship Id="rId6" Type="http://schemas.openxmlformats.org/officeDocument/2006/relationships/image" Target="../media/image360.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49.xml"/><Relationship Id="rId3" Type="http://schemas.openxmlformats.org/officeDocument/2006/relationships/image" Target="../media/image358.png"/><Relationship Id="rId4" Type="http://schemas.openxmlformats.org/officeDocument/2006/relationships/image" Target="../media/image355.png"/><Relationship Id="rId5" Type="http://schemas.openxmlformats.org/officeDocument/2006/relationships/image" Target="../media/image357.png"/><Relationship Id="rId6" Type="http://schemas.openxmlformats.org/officeDocument/2006/relationships/image" Target="../media/image359.png"/><Relationship Id="rId7" Type="http://schemas.openxmlformats.org/officeDocument/2006/relationships/image" Target="../media/image36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50.xml"/><Relationship Id="rId3" Type="http://schemas.openxmlformats.org/officeDocument/2006/relationships/image" Target="../media/image358.png"/><Relationship Id="rId4" Type="http://schemas.openxmlformats.org/officeDocument/2006/relationships/image" Target="../media/image355.png"/><Relationship Id="rId5" Type="http://schemas.openxmlformats.org/officeDocument/2006/relationships/image" Target="../media/image357.png"/><Relationship Id="rId6" Type="http://schemas.openxmlformats.org/officeDocument/2006/relationships/image" Target="../media/image359.png"/><Relationship Id="rId7" Type="http://schemas.openxmlformats.org/officeDocument/2006/relationships/image" Target="../media/image363.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5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8.xml"/><Relationship Id="rId3" Type="http://schemas.openxmlformats.org/officeDocument/2006/relationships/image" Target="../media/image36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5" name="Shape 1515"/>
        <p:cNvGrpSpPr/>
        <p:nvPr/>
      </p:nvGrpSpPr>
      <p:grpSpPr>
        <a:xfrm>
          <a:off x="0" y="0"/>
          <a:ext cx="0" cy="0"/>
          <a:chOff x="0" y="0"/>
          <a:chExt cx="0" cy="0"/>
        </a:xfrm>
      </p:grpSpPr>
      <p:sp>
        <p:nvSpPr>
          <p:cNvPr id="1516" name="Google Shape;1516;p244"/>
          <p:cNvSpPr txBox="1"/>
          <p:nvPr>
            <p:ph idx="4294967295" type="body"/>
          </p:nvPr>
        </p:nvSpPr>
        <p:spPr>
          <a:xfrm>
            <a:off x="203225" y="1315650"/>
            <a:ext cx="8843400" cy="3129300"/>
          </a:xfrm>
          <a:prstGeom prst="rect">
            <a:avLst/>
          </a:prstGeom>
        </p:spPr>
        <p:txBody>
          <a:bodyPr anchorCtr="0" anchor="t" bIns="67225" lIns="0" spcFirstLastPara="1" rIns="107575" wrap="square" tIns="67225">
            <a:noAutofit/>
          </a:bodyPr>
          <a:lstStyle/>
          <a:p>
            <a:pPr indent="-349250" lvl="0" marL="457200" rtl="0" algn="l">
              <a:lnSpc>
                <a:spcPct val="115000"/>
              </a:lnSpc>
              <a:spcBef>
                <a:spcPts val="0"/>
              </a:spcBef>
              <a:spcAft>
                <a:spcPts val="0"/>
              </a:spcAft>
              <a:buSzPts val="1900"/>
              <a:buChar char="●"/>
            </a:pPr>
            <a:r>
              <a:rPr lang="en" sz="2100"/>
              <a:t>Introductions &amp; What’s New in Azure Databricks </a:t>
            </a:r>
            <a:endParaRPr sz="2100"/>
          </a:p>
          <a:p>
            <a:pPr indent="-349250" lvl="0" marL="457200" rtl="0" algn="l">
              <a:lnSpc>
                <a:spcPct val="115000"/>
              </a:lnSpc>
              <a:spcBef>
                <a:spcPts val="0"/>
              </a:spcBef>
              <a:spcAft>
                <a:spcPts val="0"/>
              </a:spcAft>
              <a:buSzPts val="1900"/>
              <a:buChar char="●"/>
            </a:pPr>
            <a:r>
              <a:rPr lang="en" sz="2100"/>
              <a:t>Modern Data Architecture with Azure Databricks &amp; Synapse</a:t>
            </a:r>
            <a:endParaRPr sz="2100"/>
          </a:p>
          <a:p>
            <a:pPr indent="-330200" lvl="1" marL="914400" rtl="0" algn="l">
              <a:lnSpc>
                <a:spcPct val="115000"/>
              </a:lnSpc>
              <a:spcBef>
                <a:spcPts val="0"/>
              </a:spcBef>
              <a:spcAft>
                <a:spcPts val="0"/>
              </a:spcAft>
              <a:buSzPts val="1600"/>
              <a:buChar char="○"/>
            </a:pPr>
            <a:r>
              <a:rPr lang="en" sz="1800"/>
              <a:t>Delta Demo &amp; Code Along </a:t>
            </a:r>
            <a:r>
              <a:rPr lang="en" sz="1200"/>
              <a:t>(Notebooks in </a:t>
            </a:r>
            <a:r>
              <a:rPr lang="en" sz="1200" u="sng">
                <a:solidFill>
                  <a:schemeClr val="hlink"/>
                </a:solidFill>
                <a:hlinkClick r:id="rId3"/>
              </a:rPr>
              <a:t>https://academy.databricks.com/class/register</a:t>
            </a:r>
            <a:r>
              <a:rPr lang="en" sz="1200"/>
              <a:t>)</a:t>
            </a:r>
            <a:endParaRPr sz="1200"/>
          </a:p>
          <a:p>
            <a:pPr indent="-349250" lvl="0" marL="457200" rtl="0" algn="l">
              <a:lnSpc>
                <a:spcPct val="115000"/>
              </a:lnSpc>
              <a:spcBef>
                <a:spcPts val="0"/>
              </a:spcBef>
              <a:spcAft>
                <a:spcPts val="0"/>
              </a:spcAft>
              <a:buSzPts val="1900"/>
              <a:buChar char="●"/>
            </a:pPr>
            <a:r>
              <a:rPr lang="en" sz="2100"/>
              <a:t>Competitive Plays &amp; Positioning</a:t>
            </a:r>
            <a:endParaRPr sz="2100"/>
          </a:p>
          <a:p>
            <a:pPr indent="-361950" lvl="0" marL="457200" rtl="0" algn="l">
              <a:lnSpc>
                <a:spcPct val="115000"/>
              </a:lnSpc>
              <a:spcBef>
                <a:spcPts val="0"/>
              </a:spcBef>
              <a:spcAft>
                <a:spcPts val="0"/>
              </a:spcAft>
              <a:buSzPts val="2100"/>
              <a:buChar char="●"/>
            </a:pPr>
            <a:r>
              <a:rPr lang="en" sz="2100"/>
              <a:t>Break (~15min)</a:t>
            </a:r>
            <a:endParaRPr sz="2100"/>
          </a:p>
          <a:p>
            <a:pPr indent="-349250" lvl="0" marL="457200" rtl="0" algn="l">
              <a:lnSpc>
                <a:spcPct val="115000"/>
              </a:lnSpc>
              <a:spcBef>
                <a:spcPts val="0"/>
              </a:spcBef>
              <a:spcAft>
                <a:spcPts val="0"/>
              </a:spcAft>
              <a:buSzPts val="1900"/>
              <a:buChar char="●"/>
            </a:pPr>
            <a:r>
              <a:rPr lang="en" sz="2100"/>
              <a:t>Machine Learning With Azure Databricks</a:t>
            </a:r>
            <a:endParaRPr sz="2100"/>
          </a:p>
          <a:p>
            <a:pPr indent="-330200" lvl="1" marL="914400" rtl="0" algn="l">
              <a:lnSpc>
                <a:spcPct val="115000"/>
              </a:lnSpc>
              <a:spcBef>
                <a:spcPts val="0"/>
              </a:spcBef>
              <a:spcAft>
                <a:spcPts val="0"/>
              </a:spcAft>
              <a:buSzPts val="1600"/>
              <a:buChar char="○"/>
            </a:pPr>
            <a:r>
              <a:rPr lang="en" sz="1800"/>
              <a:t>Machine Learning Demo &amp; Code Along </a:t>
            </a:r>
            <a:r>
              <a:rPr lang="en" sz="1100"/>
              <a:t>(Notebooks in </a:t>
            </a:r>
            <a:r>
              <a:rPr lang="en" sz="1100" u="sng">
                <a:solidFill>
                  <a:schemeClr val="hlink"/>
                </a:solidFill>
                <a:hlinkClick r:id="rId4"/>
              </a:rPr>
              <a:t>https://academy.databricks.com/class/register</a:t>
            </a:r>
            <a:r>
              <a:rPr lang="en" sz="1100"/>
              <a:t>)</a:t>
            </a:r>
            <a:endParaRPr sz="1600"/>
          </a:p>
          <a:p>
            <a:pPr indent="-349250" lvl="0" marL="457200" rtl="0" algn="l">
              <a:lnSpc>
                <a:spcPct val="115000"/>
              </a:lnSpc>
              <a:spcBef>
                <a:spcPts val="0"/>
              </a:spcBef>
              <a:spcAft>
                <a:spcPts val="0"/>
              </a:spcAft>
              <a:buClr>
                <a:schemeClr val="dk2"/>
              </a:buClr>
              <a:buSzPts val="1900"/>
              <a:buChar char="●"/>
            </a:pPr>
            <a:r>
              <a:rPr b="1" lang="en" sz="2100">
                <a:solidFill>
                  <a:schemeClr val="dk2"/>
                </a:solidFill>
              </a:rPr>
              <a:t>Hadoop Migrations &amp; Vertical Plays </a:t>
            </a:r>
            <a:endParaRPr b="1" sz="2100">
              <a:solidFill>
                <a:schemeClr val="dk2"/>
              </a:solidFill>
            </a:endParaRPr>
          </a:p>
          <a:p>
            <a:pPr indent="-349250" lvl="0" marL="457200" rtl="0" algn="l">
              <a:lnSpc>
                <a:spcPct val="115000"/>
              </a:lnSpc>
              <a:spcBef>
                <a:spcPts val="0"/>
              </a:spcBef>
              <a:spcAft>
                <a:spcPts val="0"/>
              </a:spcAft>
              <a:buSzPts val="1900"/>
              <a:buChar char="●"/>
            </a:pPr>
            <a:r>
              <a:rPr lang="en" sz="2100"/>
              <a:t>Wrap Up &amp; Capstone</a:t>
            </a:r>
            <a:endParaRPr sz="2100"/>
          </a:p>
          <a:p>
            <a:pPr indent="0" lvl="0" marL="0" rtl="0" algn="l">
              <a:spcBef>
                <a:spcPts val="0"/>
              </a:spcBef>
              <a:spcAft>
                <a:spcPts val="0"/>
              </a:spcAft>
              <a:buNone/>
            </a:pPr>
            <a:r>
              <a:t/>
            </a:r>
            <a:endParaRPr/>
          </a:p>
          <a:p>
            <a:pPr indent="-330200" lvl="0" marL="330200" rtl="0" algn="l">
              <a:spcBef>
                <a:spcPts val="0"/>
              </a:spcBef>
              <a:spcAft>
                <a:spcPts val="0"/>
              </a:spcAft>
              <a:buSzPts val="1600"/>
              <a:buNone/>
            </a:pPr>
            <a:r>
              <a:rPr lang="en"/>
              <a:t> </a:t>
            </a:r>
            <a:endParaRPr/>
          </a:p>
        </p:txBody>
      </p:sp>
      <p:sp>
        <p:nvSpPr>
          <p:cNvPr id="1517" name="Google Shape;1517;p244"/>
          <p:cNvSpPr txBox="1"/>
          <p:nvPr>
            <p:ph type="title"/>
          </p:nvPr>
        </p:nvSpPr>
        <p:spPr>
          <a:xfrm>
            <a:off x="311694" y="423476"/>
            <a:ext cx="7943100" cy="906600"/>
          </a:xfrm>
          <a:prstGeom prst="rect">
            <a:avLst/>
          </a:prstGeom>
          <a:noFill/>
          <a:ln>
            <a:noFill/>
          </a:ln>
        </p:spPr>
        <p:txBody>
          <a:bodyPr anchorCtr="0" anchor="b" bIns="134450" lIns="0" spcFirstLastPara="1" rIns="0" wrap="square" tIns="0">
            <a:noAutofit/>
          </a:bodyPr>
          <a:lstStyle/>
          <a:p>
            <a:pPr indent="0" lvl="0" marL="0" rtl="0" algn="l">
              <a:lnSpc>
                <a:spcPct val="90000"/>
              </a:lnSpc>
              <a:spcBef>
                <a:spcPts val="0"/>
              </a:spcBef>
              <a:spcAft>
                <a:spcPts val="0"/>
              </a:spcAft>
              <a:buClr>
                <a:schemeClr val="dk2"/>
              </a:buClr>
              <a:buSzPts val="3700"/>
              <a:buFont typeface="Quattrocento Sans"/>
              <a:buNone/>
            </a:pPr>
            <a:r>
              <a:rPr b="1" lang="en" sz="5000">
                <a:solidFill>
                  <a:schemeClr val="dk2"/>
                </a:solidFill>
              </a:rPr>
              <a:t>Agenda</a:t>
            </a:r>
            <a:endParaRPr b="1" sz="5000">
              <a:solidFill>
                <a:schemeClr val="dk2"/>
              </a:solidFill>
            </a:endParaRPr>
          </a:p>
          <a:p>
            <a:pPr indent="0" lvl="0" marL="0" rtl="0" algn="l">
              <a:spcBef>
                <a:spcPts val="600"/>
              </a:spcBef>
              <a:spcAft>
                <a:spcPts val="0"/>
              </a:spcAft>
              <a:buClr>
                <a:srgbClr val="000000"/>
              </a:buClr>
              <a:buSzPts val="3000"/>
              <a:buFont typeface="Arial"/>
              <a:buNone/>
            </a:pPr>
            <a:r>
              <a:t/>
            </a:r>
            <a:endParaRPr b="1" sz="2400">
              <a:solidFill>
                <a:schemeClr val="dk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8" name="Shape 1568"/>
        <p:cNvGrpSpPr/>
        <p:nvPr/>
      </p:nvGrpSpPr>
      <p:grpSpPr>
        <a:xfrm>
          <a:off x="0" y="0"/>
          <a:ext cx="0" cy="0"/>
          <a:chOff x="0" y="0"/>
          <a:chExt cx="0" cy="0"/>
        </a:xfrm>
      </p:grpSpPr>
      <p:sp>
        <p:nvSpPr>
          <p:cNvPr id="1569" name="Google Shape;1569;p253"/>
          <p:cNvSpPr txBox="1"/>
          <p:nvPr>
            <p:ph type="title"/>
          </p:nvPr>
        </p:nvSpPr>
        <p:spPr>
          <a:xfrm>
            <a:off x="341996" y="465321"/>
            <a:ext cx="8479800" cy="302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Framing the problem (taken from a Hadoop vendor’s public slides):</a:t>
            </a:r>
            <a:endParaRPr/>
          </a:p>
        </p:txBody>
      </p:sp>
      <p:pic>
        <p:nvPicPr>
          <p:cNvPr id="1570" name="Google Shape;1570;p253"/>
          <p:cNvPicPr preferRelativeResize="0"/>
          <p:nvPr/>
        </p:nvPicPr>
        <p:blipFill rotWithShape="1">
          <a:blip r:embed="rId3">
            <a:alphaModFix/>
          </a:blip>
          <a:srcRect b="0" l="0" r="0" t="0"/>
          <a:stretch/>
        </p:blipFill>
        <p:spPr>
          <a:xfrm rot="-324181">
            <a:off x="1371463" y="1300450"/>
            <a:ext cx="6255026" cy="3131026"/>
          </a:xfrm>
          <a:prstGeom prst="rect">
            <a:avLst/>
          </a:prstGeom>
          <a:noFill/>
          <a:ln cap="flat" cmpd="sng" w="19050">
            <a:solidFill>
              <a:srgbClr val="000000"/>
            </a:solidFill>
            <a:prstDash val="solid"/>
            <a:round/>
            <a:headEnd len="sm" w="sm" type="none"/>
            <a:tailEnd len="sm" w="sm" type="none"/>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4" name="Shape 1574"/>
        <p:cNvGrpSpPr/>
        <p:nvPr/>
      </p:nvGrpSpPr>
      <p:grpSpPr>
        <a:xfrm>
          <a:off x="0" y="0"/>
          <a:ext cx="0" cy="0"/>
          <a:chOff x="0" y="0"/>
          <a:chExt cx="0" cy="0"/>
        </a:xfrm>
      </p:grpSpPr>
      <p:sp>
        <p:nvSpPr>
          <p:cNvPr id="1575" name="Google Shape;1575;p254"/>
          <p:cNvSpPr txBox="1"/>
          <p:nvPr>
            <p:ph type="title"/>
          </p:nvPr>
        </p:nvSpPr>
        <p:spPr>
          <a:xfrm>
            <a:off x="341996" y="465321"/>
            <a:ext cx="8479800" cy="302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And solving it...</a:t>
            </a:r>
            <a:endParaRPr/>
          </a:p>
        </p:txBody>
      </p:sp>
      <p:pic>
        <p:nvPicPr>
          <p:cNvPr id="1576" name="Google Shape;1576;p254"/>
          <p:cNvPicPr preferRelativeResize="0"/>
          <p:nvPr/>
        </p:nvPicPr>
        <p:blipFill>
          <a:blip r:embed="rId3">
            <a:alphaModFix/>
          </a:blip>
          <a:stretch>
            <a:fillRect/>
          </a:stretch>
        </p:blipFill>
        <p:spPr>
          <a:xfrm rot="-419996">
            <a:off x="1082077" y="1349632"/>
            <a:ext cx="7179896" cy="2769799"/>
          </a:xfrm>
          <a:prstGeom prst="rect">
            <a:avLst/>
          </a:prstGeom>
          <a:noFill/>
          <a:ln cap="flat" cmpd="sng" w="19050">
            <a:solidFill>
              <a:srgbClr val="000000"/>
            </a:solidFill>
            <a:prstDash val="solid"/>
            <a:round/>
            <a:headEnd len="sm" w="sm" type="none"/>
            <a:tailEnd len="sm" w="sm" type="none"/>
          </a:ln>
        </p:spPr>
      </p:pic>
      <p:cxnSp>
        <p:nvCxnSpPr>
          <p:cNvPr id="1577" name="Google Shape;1577;p254"/>
          <p:cNvCxnSpPr/>
          <p:nvPr/>
        </p:nvCxnSpPr>
        <p:spPr>
          <a:xfrm rot="10800000">
            <a:off x="4819800" y="3050775"/>
            <a:ext cx="1914300" cy="1368600"/>
          </a:xfrm>
          <a:prstGeom prst="straightConnector1">
            <a:avLst/>
          </a:prstGeom>
          <a:noFill/>
          <a:ln cap="flat" cmpd="sng" w="19050">
            <a:solidFill>
              <a:schemeClr val="dk2"/>
            </a:solidFill>
            <a:prstDash val="solid"/>
            <a:round/>
            <a:headEnd len="med" w="med" type="none"/>
            <a:tailEnd len="med" w="med" type="triangle"/>
          </a:ln>
        </p:spPr>
      </p:cxnSp>
      <p:sp>
        <p:nvSpPr>
          <p:cNvPr id="1578" name="Google Shape;1578;p254"/>
          <p:cNvSpPr txBox="1"/>
          <p:nvPr/>
        </p:nvSpPr>
        <p:spPr>
          <a:xfrm>
            <a:off x="6103950" y="4392625"/>
            <a:ext cx="2142600" cy="52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Quattrocento Sans"/>
                <a:ea typeface="Quattrocento Sans"/>
                <a:cs typeface="Quattrocento Sans"/>
                <a:sym typeface="Quattrocento Sans"/>
              </a:rPr>
              <a:t>Look familiar? </a:t>
            </a:r>
            <a:endParaRPr>
              <a:latin typeface="Quattrocento Sans"/>
              <a:ea typeface="Quattrocento Sans"/>
              <a:cs typeface="Quattrocento Sans"/>
              <a:sym typeface="Quattrocento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3" name="Shape 1583"/>
        <p:cNvGrpSpPr/>
        <p:nvPr/>
      </p:nvGrpSpPr>
      <p:grpSpPr>
        <a:xfrm>
          <a:off x="0" y="0"/>
          <a:ext cx="0" cy="0"/>
          <a:chOff x="0" y="0"/>
          <a:chExt cx="0" cy="0"/>
        </a:xfrm>
      </p:grpSpPr>
      <p:sp>
        <p:nvSpPr>
          <p:cNvPr id="1584" name="Google Shape;1584;p255"/>
          <p:cNvSpPr txBox="1"/>
          <p:nvPr>
            <p:ph type="title"/>
          </p:nvPr>
        </p:nvSpPr>
        <p:spPr>
          <a:xfrm>
            <a:off x="141570" y="231965"/>
            <a:ext cx="8478000" cy="2982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rgbClr val="000000"/>
              </a:buClr>
              <a:buSzPts val="2100"/>
              <a:buFont typeface="Quattrocento Sans"/>
              <a:buNone/>
            </a:pPr>
            <a:r>
              <a:rPr lang="en"/>
              <a:t>Looks similar to our </a:t>
            </a:r>
            <a:r>
              <a:rPr lang="en"/>
              <a:t>modern data warehouse paradigm </a:t>
            </a:r>
            <a:endParaRPr/>
          </a:p>
          <a:p>
            <a:pPr indent="0" lvl="0" marL="0" rtl="0" algn="l">
              <a:lnSpc>
                <a:spcPct val="90000"/>
              </a:lnSpc>
              <a:spcBef>
                <a:spcPts val="0"/>
              </a:spcBef>
              <a:spcAft>
                <a:spcPts val="0"/>
              </a:spcAft>
              <a:buClr>
                <a:srgbClr val="000000"/>
              </a:buClr>
              <a:buSzPts val="2100"/>
              <a:buFont typeface="Quattrocento Sans"/>
              <a:buNone/>
            </a:pPr>
            <a:r>
              <a:rPr lang="en"/>
              <a:t>(more on this later)</a:t>
            </a:r>
            <a:endParaRPr/>
          </a:p>
        </p:txBody>
      </p:sp>
      <p:sp>
        <p:nvSpPr>
          <p:cNvPr id="1585" name="Google Shape;1585;p255"/>
          <p:cNvSpPr txBox="1"/>
          <p:nvPr/>
        </p:nvSpPr>
        <p:spPr>
          <a:xfrm>
            <a:off x="310395" y="3809658"/>
            <a:ext cx="2154300" cy="1181400"/>
          </a:xfrm>
          <a:prstGeom prst="rect">
            <a:avLst/>
          </a:prstGeom>
          <a:noFill/>
          <a:ln>
            <a:noFill/>
          </a:ln>
        </p:spPr>
        <p:txBody>
          <a:bodyPr anchorCtr="0" anchor="t" bIns="34275" lIns="68575" spcFirstLastPara="1" rIns="68575" wrap="square" tIns="34275">
            <a:noAutofit/>
          </a:bodyPr>
          <a:lstStyle/>
          <a:p>
            <a:pPr indent="0" lvl="0" marL="0" marR="0" rtl="0" algn="l">
              <a:lnSpc>
                <a:spcPct val="105000"/>
              </a:lnSpc>
              <a:spcBef>
                <a:spcPts val="0"/>
              </a:spcBef>
              <a:spcAft>
                <a:spcPts val="0"/>
              </a:spcAft>
              <a:buClr>
                <a:srgbClr val="000000"/>
              </a:buClr>
              <a:buSzPts val="1200"/>
              <a:buFont typeface="Arial"/>
              <a:buNone/>
            </a:pPr>
            <a:r>
              <a:rPr b="1" lang="en" sz="1200">
                <a:solidFill>
                  <a:srgbClr val="000000"/>
                </a:solidFill>
                <a:latin typeface="Quattrocento Sans"/>
                <a:ea typeface="Quattrocento Sans"/>
                <a:cs typeface="Quattrocento Sans"/>
                <a:sym typeface="Quattrocento Sans"/>
              </a:rPr>
              <a:t>ACID Transaction Guarantees</a:t>
            </a:r>
            <a:endParaRPr sz="1100"/>
          </a:p>
          <a:p>
            <a:pPr indent="0" lvl="1" marL="127000" marR="0" rtl="0" algn="l">
              <a:lnSpc>
                <a:spcPct val="105000"/>
              </a:lnSpc>
              <a:spcBef>
                <a:spcPts val="0"/>
              </a:spcBef>
              <a:spcAft>
                <a:spcPts val="0"/>
              </a:spcAft>
              <a:buClr>
                <a:srgbClr val="000000"/>
              </a:buClr>
              <a:buSzPts val="900"/>
              <a:buFont typeface="Quattrocento Sans"/>
              <a:buNone/>
            </a:pPr>
            <a:r>
              <a:rPr b="0" i="0" lang="en" sz="1100" u="none" cap="none" strike="noStrike">
                <a:solidFill>
                  <a:srgbClr val="000000"/>
                </a:solidFill>
                <a:latin typeface="Quattrocento Sans"/>
                <a:ea typeface="Quattrocento Sans"/>
                <a:cs typeface="Quattrocento Sans"/>
                <a:sym typeface="Quattrocento Sans"/>
              </a:rPr>
              <a:t>Atomic, Consistent, Isolated, Durable</a:t>
            </a:r>
            <a:endParaRPr sz="1100"/>
          </a:p>
          <a:p>
            <a:pPr indent="0" lvl="0" marL="0" marR="0" rtl="0" algn="l">
              <a:lnSpc>
                <a:spcPct val="105000"/>
              </a:lnSpc>
              <a:spcBef>
                <a:spcPts val="500"/>
              </a:spcBef>
              <a:spcAft>
                <a:spcPts val="0"/>
              </a:spcAft>
              <a:buClr>
                <a:srgbClr val="000000"/>
              </a:buClr>
              <a:buSzPts val="1200"/>
              <a:buFont typeface="Arial"/>
              <a:buNone/>
            </a:pPr>
            <a:r>
              <a:rPr b="1" lang="en" sz="1200">
                <a:solidFill>
                  <a:srgbClr val="000000"/>
                </a:solidFill>
                <a:latin typeface="Quattrocento Sans"/>
                <a:ea typeface="Quattrocento Sans"/>
                <a:cs typeface="Quattrocento Sans"/>
                <a:sym typeface="Quattrocento Sans"/>
              </a:rPr>
              <a:t>Versioned parquet files</a:t>
            </a:r>
            <a:endParaRPr sz="1100"/>
          </a:p>
          <a:p>
            <a:pPr indent="0" lvl="1" marL="127000" marR="0" rtl="0" algn="l">
              <a:lnSpc>
                <a:spcPct val="105000"/>
              </a:lnSpc>
              <a:spcBef>
                <a:spcPts val="0"/>
              </a:spcBef>
              <a:spcAft>
                <a:spcPts val="0"/>
              </a:spcAft>
              <a:buClr>
                <a:srgbClr val="000000"/>
              </a:buClr>
              <a:buSzPts val="900"/>
              <a:buFont typeface="Quattrocento Sans"/>
              <a:buNone/>
            </a:pPr>
            <a:r>
              <a:rPr b="0" i="0" lang="en" sz="1100" u="none" cap="none" strike="noStrike">
                <a:solidFill>
                  <a:srgbClr val="000000"/>
                </a:solidFill>
                <a:latin typeface="Quattrocento Sans"/>
                <a:ea typeface="Quattrocento Sans"/>
                <a:cs typeface="Quattrocento Sans"/>
                <a:sym typeface="Quattrocento Sans"/>
              </a:rPr>
              <a:t>Delta transaction log keeps track of all operations</a:t>
            </a:r>
            <a:endParaRPr sz="1100"/>
          </a:p>
        </p:txBody>
      </p:sp>
      <p:sp>
        <p:nvSpPr>
          <p:cNvPr id="1586" name="Google Shape;1586;p255"/>
          <p:cNvSpPr txBox="1"/>
          <p:nvPr/>
        </p:nvSpPr>
        <p:spPr>
          <a:xfrm>
            <a:off x="2940051" y="3809658"/>
            <a:ext cx="1951200" cy="1181400"/>
          </a:xfrm>
          <a:prstGeom prst="rect">
            <a:avLst/>
          </a:prstGeom>
          <a:noFill/>
          <a:ln>
            <a:noFill/>
          </a:ln>
        </p:spPr>
        <p:txBody>
          <a:bodyPr anchorCtr="0" anchor="t" bIns="34275" lIns="68575" spcFirstLastPara="1" rIns="68575" wrap="square" tIns="34275">
            <a:noAutofit/>
          </a:bodyPr>
          <a:lstStyle/>
          <a:p>
            <a:pPr indent="0" lvl="0" marL="0" marR="0" rtl="0" algn="l">
              <a:lnSpc>
                <a:spcPct val="105000"/>
              </a:lnSpc>
              <a:spcBef>
                <a:spcPts val="0"/>
              </a:spcBef>
              <a:spcAft>
                <a:spcPts val="0"/>
              </a:spcAft>
              <a:buClr>
                <a:srgbClr val="000000"/>
              </a:buClr>
              <a:buSzPts val="1200"/>
              <a:buFont typeface="Arial"/>
              <a:buNone/>
            </a:pPr>
            <a:r>
              <a:rPr b="1" lang="en" sz="1200">
                <a:solidFill>
                  <a:srgbClr val="000000"/>
                </a:solidFill>
                <a:latin typeface="Quattrocento Sans"/>
                <a:ea typeface="Quattrocento Sans"/>
                <a:cs typeface="Quattrocento Sans"/>
                <a:sym typeface="Quattrocento Sans"/>
              </a:rPr>
              <a:t>Efficient Upserts</a:t>
            </a:r>
            <a:endParaRPr b="1" sz="1200">
              <a:solidFill>
                <a:srgbClr val="000000"/>
              </a:solidFill>
              <a:latin typeface="Quattrocento Sans"/>
              <a:ea typeface="Quattrocento Sans"/>
              <a:cs typeface="Quattrocento Sans"/>
              <a:sym typeface="Quattrocento Sans"/>
            </a:endParaRPr>
          </a:p>
          <a:p>
            <a:pPr indent="0" lvl="1" marL="127000" marR="0" rtl="0" algn="l">
              <a:lnSpc>
                <a:spcPct val="105000"/>
              </a:lnSpc>
              <a:spcBef>
                <a:spcPts val="0"/>
              </a:spcBef>
              <a:spcAft>
                <a:spcPts val="0"/>
              </a:spcAft>
              <a:buClr>
                <a:srgbClr val="000000"/>
              </a:buClr>
              <a:buSzPts val="900"/>
              <a:buFont typeface="Quattrocento Sans"/>
              <a:buNone/>
            </a:pPr>
            <a:r>
              <a:rPr b="0" i="0" lang="en" sz="1100" u="none" cap="none" strike="noStrike">
                <a:solidFill>
                  <a:srgbClr val="000000"/>
                </a:solidFill>
                <a:latin typeface="Quattrocento Sans"/>
                <a:ea typeface="Quattrocento Sans"/>
                <a:cs typeface="Quattrocento Sans"/>
                <a:sym typeface="Quattrocento Sans"/>
              </a:rPr>
              <a:t>MERGE, DELETE, UPDATE</a:t>
            </a:r>
            <a:endParaRPr sz="1100"/>
          </a:p>
          <a:p>
            <a:pPr indent="0" lvl="0" marL="0" marR="0" rtl="0" algn="l">
              <a:lnSpc>
                <a:spcPct val="105000"/>
              </a:lnSpc>
              <a:spcBef>
                <a:spcPts val="500"/>
              </a:spcBef>
              <a:spcAft>
                <a:spcPts val="0"/>
              </a:spcAft>
              <a:buClr>
                <a:srgbClr val="000000"/>
              </a:buClr>
              <a:buSzPts val="1200"/>
              <a:buFont typeface="Arial"/>
              <a:buNone/>
            </a:pPr>
            <a:r>
              <a:rPr b="1" lang="en" sz="1200">
                <a:solidFill>
                  <a:srgbClr val="000000"/>
                </a:solidFill>
                <a:latin typeface="Quattrocento Sans"/>
                <a:ea typeface="Quattrocento Sans"/>
                <a:cs typeface="Quattrocento Sans"/>
                <a:sym typeface="Quattrocento Sans"/>
              </a:rPr>
              <a:t>Time Travel</a:t>
            </a:r>
            <a:endParaRPr sz="1100"/>
          </a:p>
          <a:p>
            <a:pPr indent="0" lvl="1" marL="127000" marR="0" rtl="0" algn="l">
              <a:lnSpc>
                <a:spcPct val="105000"/>
              </a:lnSpc>
              <a:spcBef>
                <a:spcPts val="0"/>
              </a:spcBef>
              <a:spcAft>
                <a:spcPts val="0"/>
              </a:spcAft>
              <a:buClr>
                <a:srgbClr val="000000"/>
              </a:buClr>
              <a:buSzPts val="900"/>
              <a:buFont typeface="Quattrocento Sans"/>
              <a:buNone/>
            </a:pPr>
            <a:r>
              <a:rPr b="0" i="0" lang="en" sz="1100" u="none" cap="none" strike="noStrike">
                <a:solidFill>
                  <a:srgbClr val="000000"/>
                </a:solidFill>
                <a:latin typeface="Quattrocento Sans"/>
                <a:ea typeface="Quattrocento Sans"/>
                <a:cs typeface="Quattrocento Sans"/>
                <a:sym typeface="Quattrocento Sans"/>
              </a:rPr>
              <a:t>Audit history, pipeline debugging, data reproducibility</a:t>
            </a:r>
            <a:endParaRPr sz="1100"/>
          </a:p>
        </p:txBody>
      </p:sp>
      <p:sp>
        <p:nvSpPr>
          <p:cNvPr id="1587" name="Google Shape;1587;p255"/>
          <p:cNvSpPr txBox="1"/>
          <p:nvPr/>
        </p:nvSpPr>
        <p:spPr>
          <a:xfrm>
            <a:off x="5269058" y="3809658"/>
            <a:ext cx="2877600" cy="1205700"/>
          </a:xfrm>
          <a:prstGeom prst="rect">
            <a:avLst/>
          </a:prstGeom>
          <a:noFill/>
          <a:ln>
            <a:noFill/>
          </a:ln>
        </p:spPr>
        <p:txBody>
          <a:bodyPr anchorCtr="0" anchor="t" bIns="34275" lIns="68575" spcFirstLastPara="1" rIns="68575" wrap="square" tIns="34275">
            <a:noAutofit/>
          </a:bodyPr>
          <a:lstStyle/>
          <a:p>
            <a:pPr indent="0" lvl="0" marL="0" marR="0" rtl="0" algn="l">
              <a:lnSpc>
                <a:spcPct val="105000"/>
              </a:lnSpc>
              <a:spcBef>
                <a:spcPts val="0"/>
              </a:spcBef>
              <a:spcAft>
                <a:spcPts val="0"/>
              </a:spcAft>
              <a:buClr>
                <a:srgbClr val="000000"/>
              </a:buClr>
              <a:buSzPts val="1200"/>
              <a:buFont typeface="Arial"/>
              <a:buNone/>
            </a:pPr>
            <a:r>
              <a:rPr b="1" lang="en" sz="1200">
                <a:solidFill>
                  <a:srgbClr val="000000"/>
                </a:solidFill>
                <a:latin typeface="Quattrocento Sans"/>
                <a:ea typeface="Quattrocento Sans"/>
                <a:cs typeface="Quattrocento Sans"/>
                <a:sym typeface="Quattrocento Sans"/>
              </a:rPr>
              <a:t>Small file compaction w/ no interrupt to availability</a:t>
            </a:r>
            <a:endParaRPr b="1" sz="1100"/>
          </a:p>
          <a:p>
            <a:pPr indent="0" lvl="1" marL="127000" marR="0" rtl="0" algn="l">
              <a:lnSpc>
                <a:spcPct val="105000"/>
              </a:lnSpc>
              <a:spcBef>
                <a:spcPts val="0"/>
              </a:spcBef>
              <a:spcAft>
                <a:spcPts val="0"/>
              </a:spcAft>
              <a:buClr>
                <a:srgbClr val="000000"/>
              </a:buClr>
              <a:buSzPts val="900"/>
              <a:buFont typeface="Quattrocento Sans"/>
              <a:buNone/>
            </a:pPr>
            <a:r>
              <a:rPr b="0" i="0" lang="en" sz="1100" u="none" cap="none" strike="noStrike">
                <a:solidFill>
                  <a:srgbClr val="000000"/>
                </a:solidFill>
                <a:latin typeface="Quattrocento Sans"/>
                <a:ea typeface="Quattrocento Sans"/>
                <a:cs typeface="Quattrocento Sans"/>
                <a:sym typeface="Quattrocento Sans"/>
              </a:rPr>
              <a:t>OPTIMIZE and VACUUM</a:t>
            </a:r>
            <a:endParaRPr sz="1100"/>
          </a:p>
          <a:p>
            <a:pPr indent="0" lvl="0" marL="0" marR="0" rtl="0" algn="l">
              <a:lnSpc>
                <a:spcPct val="105000"/>
              </a:lnSpc>
              <a:spcBef>
                <a:spcPts val="500"/>
              </a:spcBef>
              <a:spcAft>
                <a:spcPts val="0"/>
              </a:spcAft>
              <a:buClr>
                <a:srgbClr val="000000"/>
              </a:buClr>
              <a:buSzPts val="1200"/>
              <a:buFont typeface="Arial"/>
              <a:buNone/>
            </a:pPr>
            <a:r>
              <a:rPr b="1" lang="en" sz="1200">
                <a:solidFill>
                  <a:srgbClr val="000000"/>
                </a:solidFill>
                <a:latin typeface="Quattrocento Sans"/>
                <a:ea typeface="Quattrocento Sans"/>
                <a:cs typeface="Quattrocento Sans"/>
                <a:sym typeface="Quattrocento Sans"/>
              </a:rPr>
              <a:t>Z-Order partitioning w/ up to </a:t>
            </a:r>
            <a:r>
              <a:rPr b="1" i="1" lang="en" sz="1200">
                <a:solidFill>
                  <a:srgbClr val="000000"/>
                </a:solidFill>
                <a:latin typeface="Quattrocento Sans"/>
                <a:ea typeface="Quattrocento Sans"/>
                <a:cs typeface="Quattrocento Sans"/>
                <a:sym typeface="Quattrocento Sans"/>
              </a:rPr>
              <a:t>100x</a:t>
            </a:r>
            <a:r>
              <a:rPr b="1" lang="en" sz="1200">
                <a:solidFill>
                  <a:srgbClr val="000000"/>
                </a:solidFill>
                <a:latin typeface="Quattrocento Sans"/>
                <a:ea typeface="Quattrocento Sans"/>
                <a:cs typeface="Quattrocento Sans"/>
                <a:sym typeface="Quattrocento Sans"/>
              </a:rPr>
              <a:t> perf</a:t>
            </a:r>
            <a:endParaRPr sz="1100"/>
          </a:p>
          <a:p>
            <a:pPr indent="0" lvl="1" marL="127000" marR="0" rtl="0" algn="l">
              <a:lnSpc>
                <a:spcPct val="105000"/>
              </a:lnSpc>
              <a:spcBef>
                <a:spcPts val="0"/>
              </a:spcBef>
              <a:spcAft>
                <a:spcPts val="0"/>
              </a:spcAft>
              <a:buClr>
                <a:srgbClr val="000000"/>
              </a:buClr>
              <a:buSzPts val="900"/>
              <a:buFont typeface="Quattrocento Sans"/>
              <a:buNone/>
            </a:pPr>
            <a:r>
              <a:rPr b="0" i="0" lang="en" sz="1100" u="none" cap="none" strike="noStrike">
                <a:solidFill>
                  <a:srgbClr val="000000"/>
                </a:solidFill>
                <a:latin typeface="Quattrocento Sans"/>
                <a:ea typeface="Quattrocento Sans"/>
                <a:cs typeface="Quattrocento Sans"/>
                <a:sym typeface="Quattrocento Sans"/>
              </a:rPr>
              <a:t>New multidimensional partitioning enables data skipping</a:t>
            </a:r>
            <a:endParaRPr sz="1100"/>
          </a:p>
        </p:txBody>
      </p:sp>
      <p:pic>
        <p:nvPicPr>
          <p:cNvPr descr="Image result for Delta LAke logo" id="1588" name="Google Shape;1588;p255"/>
          <p:cNvPicPr preferRelativeResize="0"/>
          <p:nvPr/>
        </p:nvPicPr>
        <p:blipFill rotWithShape="1">
          <a:blip r:embed="rId3">
            <a:alphaModFix/>
          </a:blip>
          <a:srcRect b="0" l="0" r="0" t="0"/>
          <a:stretch/>
        </p:blipFill>
        <p:spPr>
          <a:xfrm>
            <a:off x="210748" y="3492499"/>
            <a:ext cx="1266301" cy="258805"/>
          </a:xfrm>
          <a:prstGeom prst="rect">
            <a:avLst/>
          </a:prstGeom>
          <a:noFill/>
          <a:ln>
            <a:noFill/>
          </a:ln>
        </p:spPr>
      </p:pic>
      <p:sp>
        <p:nvSpPr>
          <p:cNvPr id="1589" name="Google Shape;1589;p255"/>
          <p:cNvSpPr txBox="1"/>
          <p:nvPr/>
        </p:nvSpPr>
        <p:spPr>
          <a:xfrm>
            <a:off x="1322202" y="3470375"/>
            <a:ext cx="3090900" cy="1181400"/>
          </a:xfrm>
          <a:prstGeom prst="rect">
            <a:avLst/>
          </a:prstGeom>
          <a:noFill/>
          <a:ln>
            <a:noFill/>
          </a:ln>
        </p:spPr>
        <p:txBody>
          <a:bodyPr anchorCtr="0" anchor="t" bIns="34275" lIns="68575" spcFirstLastPara="1" rIns="68575" wrap="square" tIns="34275">
            <a:noAutofit/>
          </a:bodyPr>
          <a:lstStyle/>
          <a:p>
            <a:pPr indent="0" lvl="1" marL="127000" marR="0" rtl="0" algn="l">
              <a:lnSpc>
                <a:spcPct val="105000"/>
              </a:lnSpc>
              <a:spcBef>
                <a:spcPts val="0"/>
              </a:spcBef>
              <a:spcAft>
                <a:spcPts val="0"/>
              </a:spcAft>
              <a:buClr>
                <a:srgbClr val="000000"/>
              </a:buClr>
              <a:buSzPts val="900"/>
              <a:buFont typeface="Quattrocento Sans"/>
              <a:buNone/>
            </a:pPr>
            <a:r>
              <a:rPr b="1" lang="en" sz="1300">
                <a:latin typeface="Quattrocento Sans"/>
                <a:ea typeface="Quattrocento Sans"/>
                <a:cs typeface="Quattrocento Sans"/>
                <a:sym typeface="Quattrocento Sans"/>
              </a:rPr>
              <a:t>- </a:t>
            </a:r>
            <a:r>
              <a:rPr b="1" i="1" lang="en" sz="1300">
                <a:latin typeface="Quattrocento Sans"/>
                <a:ea typeface="Quattrocento Sans"/>
                <a:cs typeface="Quattrocento Sans"/>
                <a:sym typeface="Quattrocento Sans"/>
              </a:rPr>
              <a:t>Reliability</a:t>
            </a:r>
            <a:r>
              <a:rPr b="1" lang="en" sz="1300">
                <a:latin typeface="Quattrocento Sans"/>
                <a:ea typeface="Quattrocento Sans"/>
                <a:cs typeface="Quattrocento Sans"/>
                <a:sym typeface="Quattrocento Sans"/>
              </a:rPr>
              <a:t> and </a:t>
            </a:r>
            <a:r>
              <a:rPr b="1" i="1" lang="en" sz="1300">
                <a:latin typeface="Quattrocento Sans"/>
                <a:ea typeface="Quattrocento Sans"/>
                <a:cs typeface="Quattrocento Sans"/>
                <a:sym typeface="Quattrocento Sans"/>
              </a:rPr>
              <a:t>Performance</a:t>
            </a:r>
            <a:r>
              <a:rPr b="1" lang="en" sz="1300">
                <a:latin typeface="Quattrocento Sans"/>
                <a:ea typeface="Quattrocento Sans"/>
                <a:cs typeface="Quattrocento Sans"/>
                <a:sym typeface="Quattrocento Sans"/>
              </a:rPr>
              <a:t> on ADLS</a:t>
            </a:r>
            <a:endParaRPr b="1" sz="1200"/>
          </a:p>
        </p:txBody>
      </p:sp>
      <p:sp>
        <p:nvSpPr>
          <p:cNvPr id="1590" name="Google Shape;1590;p255"/>
          <p:cNvSpPr/>
          <p:nvPr/>
        </p:nvSpPr>
        <p:spPr>
          <a:xfrm>
            <a:off x="3440911" y="1062000"/>
            <a:ext cx="1445700" cy="2114100"/>
          </a:xfrm>
          <a:prstGeom prst="rect">
            <a:avLst/>
          </a:prstGeom>
          <a:solidFill>
            <a:srgbClr val="F2F2F2"/>
          </a:solidFill>
          <a:ln>
            <a:noFill/>
          </a:ln>
        </p:spPr>
        <p:txBody>
          <a:bodyPr anchorCtr="0" anchor="t" bIns="109725" lIns="137150" spcFirstLastPara="1" rIns="137150" wrap="square" tIns="109725">
            <a:noAutofit/>
          </a:bodyPr>
          <a:lstStyle/>
          <a:p>
            <a:pPr indent="0" lvl="0" marL="0" marR="0" rtl="0" algn="ctr">
              <a:lnSpc>
                <a:spcPct val="100000"/>
              </a:lnSpc>
              <a:spcBef>
                <a:spcPts val="0"/>
              </a:spcBef>
              <a:spcAft>
                <a:spcPts val="0"/>
              </a:spcAft>
              <a:buClr>
                <a:srgbClr val="0078D7"/>
              </a:buClr>
              <a:buSzPts val="1100"/>
              <a:buFont typeface="Quattrocento Sans"/>
              <a:buNone/>
            </a:pPr>
            <a:r>
              <a:rPr b="0" i="0" lang="en" sz="1100" u="none" cap="none" strike="noStrike">
                <a:solidFill>
                  <a:srgbClr val="0078D7"/>
                </a:solidFill>
                <a:latin typeface="Quattrocento Sans"/>
                <a:ea typeface="Quattrocento Sans"/>
                <a:cs typeface="Quattrocento Sans"/>
                <a:sym typeface="Quattrocento Sans"/>
              </a:rPr>
              <a:t>Store</a:t>
            </a:r>
            <a:endParaRPr sz="1100"/>
          </a:p>
        </p:txBody>
      </p:sp>
      <p:sp>
        <p:nvSpPr>
          <p:cNvPr id="1591" name="Google Shape;1591;p255"/>
          <p:cNvSpPr/>
          <p:nvPr/>
        </p:nvSpPr>
        <p:spPr>
          <a:xfrm>
            <a:off x="4008729" y="1561083"/>
            <a:ext cx="330097" cy="260601"/>
          </a:xfrm>
          <a:custGeom>
            <a:rect b="b" l="l" r="r" t="t"/>
            <a:pathLst>
              <a:path extrusionOk="0" h="4697" w="5983">
                <a:moveTo>
                  <a:pt x="3752" y="2549"/>
                </a:moveTo>
                <a:lnTo>
                  <a:pt x="2693" y="4063"/>
                </a:lnTo>
                <a:cubicBezTo>
                  <a:pt x="2681" y="4075"/>
                  <a:pt x="2669" y="4087"/>
                  <a:pt x="2651" y="4087"/>
                </a:cubicBezTo>
                <a:cubicBezTo>
                  <a:pt x="2645" y="4087"/>
                  <a:pt x="2633" y="4087"/>
                  <a:pt x="2627" y="4081"/>
                </a:cubicBezTo>
                <a:cubicBezTo>
                  <a:pt x="2603" y="4069"/>
                  <a:pt x="2591" y="4045"/>
                  <a:pt x="2603" y="4021"/>
                </a:cubicBezTo>
                <a:lnTo>
                  <a:pt x="2878" y="3117"/>
                </a:lnTo>
                <a:lnTo>
                  <a:pt x="2262" y="3117"/>
                </a:lnTo>
                <a:cubicBezTo>
                  <a:pt x="2244" y="3117"/>
                  <a:pt x="2226" y="3105"/>
                  <a:pt x="2214" y="3087"/>
                </a:cubicBezTo>
                <a:cubicBezTo>
                  <a:pt x="2208" y="3070"/>
                  <a:pt x="2208" y="3052"/>
                  <a:pt x="2220" y="3034"/>
                </a:cubicBezTo>
                <a:lnTo>
                  <a:pt x="3249" y="1538"/>
                </a:lnTo>
                <a:cubicBezTo>
                  <a:pt x="3261" y="1526"/>
                  <a:pt x="3273" y="1514"/>
                  <a:pt x="3291" y="1514"/>
                </a:cubicBezTo>
                <a:cubicBezTo>
                  <a:pt x="3297" y="1514"/>
                  <a:pt x="3303" y="1514"/>
                  <a:pt x="3315" y="1520"/>
                </a:cubicBezTo>
                <a:cubicBezTo>
                  <a:pt x="3339" y="1532"/>
                  <a:pt x="3351" y="1556"/>
                  <a:pt x="3339" y="1580"/>
                </a:cubicBezTo>
                <a:lnTo>
                  <a:pt x="3075" y="2465"/>
                </a:lnTo>
                <a:lnTo>
                  <a:pt x="3710" y="2465"/>
                </a:lnTo>
                <a:cubicBezTo>
                  <a:pt x="3740" y="2465"/>
                  <a:pt x="3763" y="2489"/>
                  <a:pt x="3763" y="2519"/>
                </a:cubicBezTo>
                <a:cubicBezTo>
                  <a:pt x="3763" y="2531"/>
                  <a:pt x="3758" y="2537"/>
                  <a:pt x="3752" y="2549"/>
                </a:cubicBezTo>
                <a:close/>
                <a:moveTo>
                  <a:pt x="5750" y="754"/>
                </a:moveTo>
                <a:lnTo>
                  <a:pt x="0" y="754"/>
                </a:lnTo>
                <a:lnTo>
                  <a:pt x="0" y="4326"/>
                </a:lnTo>
                <a:cubicBezTo>
                  <a:pt x="0" y="4529"/>
                  <a:pt x="168" y="4697"/>
                  <a:pt x="371" y="4697"/>
                </a:cubicBezTo>
                <a:lnTo>
                  <a:pt x="5612" y="4697"/>
                </a:lnTo>
                <a:cubicBezTo>
                  <a:pt x="5816" y="4697"/>
                  <a:pt x="5983" y="4529"/>
                  <a:pt x="5983" y="4326"/>
                </a:cubicBezTo>
                <a:lnTo>
                  <a:pt x="5983" y="1095"/>
                </a:lnTo>
                <a:cubicBezTo>
                  <a:pt x="5983" y="946"/>
                  <a:pt x="5887" y="814"/>
                  <a:pt x="5750" y="754"/>
                </a:cubicBezTo>
                <a:close/>
                <a:moveTo>
                  <a:pt x="3536" y="485"/>
                </a:moveTo>
                <a:lnTo>
                  <a:pt x="3363" y="186"/>
                </a:lnTo>
                <a:cubicBezTo>
                  <a:pt x="3297" y="72"/>
                  <a:pt x="3171" y="0"/>
                  <a:pt x="3040" y="0"/>
                </a:cubicBezTo>
                <a:lnTo>
                  <a:pt x="371" y="0"/>
                </a:lnTo>
                <a:cubicBezTo>
                  <a:pt x="168" y="0"/>
                  <a:pt x="0" y="168"/>
                  <a:pt x="0" y="371"/>
                </a:cubicBezTo>
                <a:lnTo>
                  <a:pt x="0" y="563"/>
                </a:lnTo>
                <a:lnTo>
                  <a:pt x="3602" y="563"/>
                </a:lnTo>
                <a:cubicBezTo>
                  <a:pt x="3572" y="545"/>
                  <a:pt x="3554" y="515"/>
                  <a:pt x="3536" y="485"/>
                </a:cubicBezTo>
                <a:close/>
              </a:path>
            </a:pathLst>
          </a:custGeom>
          <a:solidFill>
            <a:schemeClr val="dk2"/>
          </a:solidFill>
          <a:ln>
            <a:noFill/>
          </a:ln>
        </p:spPr>
        <p:txBody>
          <a:bodyPr anchorCtr="0" anchor="t" bIns="28025" lIns="56025" spcFirstLastPara="1" rIns="56025" wrap="square" tIns="28025">
            <a:noAutofit/>
          </a:bodyPr>
          <a:lstStyle/>
          <a:p>
            <a:pPr indent="0" lvl="0" marL="0" marR="0" rtl="0" algn="l">
              <a:lnSpc>
                <a:spcPct val="100000"/>
              </a:lnSpc>
              <a:spcBef>
                <a:spcPts val="0"/>
              </a:spcBef>
              <a:spcAft>
                <a:spcPts val="0"/>
              </a:spcAft>
              <a:buClr>
                <a:schemeClr val="dk1"/>
              </a:buClr>
              <a:buSzPts val="1800"/>
              <a:buFont typeface="Quattrocento Sans"/>
              <a:buNone/>
            </a:pPr>
            <a:r>
              <a:t/>
            </a:r>
            <a:endParaRPr b="0" i="0" sz="1800" u="none" cap="none" strike="noStrike">
              <a:solidFill>
                <a:srgbClr val="FFFFFF"/>
              </a:solidFill>
              <a:latin typeface="Quattrocento Sans"/>
              <a:ea typeface="Quattrocento Sans"/>
              <a:cs typeface="Quattrocento Sans"/>
              <a:sym typeface="Quattrocento Sans"/>
            </a:endParaRPr>
          </a:p>
        </p:txBody>
      </p:sp>
      <p:sp>
        <p:nvSpPr>
          <p:cNvPr id="1592" name="Google Shape;1592;p255"/>
          <p:cNvSpPr/>
          <p:nvPr/>
        </p:nvSpPr>
        <p:spPr>
          <a:xfrm>
            <a:off x="3741104" y="1825442"/>
            <a:ext cx="862800" cy="549300"/>
          </a:xfrm>
          <a:prstGeom prst="snip2SameRect">
            <a:avLst>
              <a:gd fmla="val 50000" name="adj1"/>
              <a:gd fmla="val 3683" name="adj2"/>
            </a:avLst>
          </a:prstGeom>
          <a:noFill/>
          <a:ln cap="flat" cmpd="sng" w="19050">
            <a:solidFill>
              <a:srgbClr val="9999A2"/>
            </a:solidFill>
            <a:prstDash val="solid"/>
            <a:round/>
            <a:headEnd len="sm" w="sm" type="none"/>
            <a:tailEnd len="sm" w="sm" type="none"/>
          </a:ln>
        </p:spPr>
        <p:txBody>
          <a:bodyPr anchorCtr="0" anchor="ctr" bIns="25200" lIns="50425" spcFirstLastPara="1" rIns="50425" wrap="square" tIns="252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sp>
        <p:nvSpPr>
          <p:cNvPr id="1593" name="Google Shape;1593;p255"/>
          <p:cNvSpPr/>
          <p:nvPr/>
        </p:nvSpPr>
        <p:spPr>
          <a:xfrm>
            <a:off x="1910434" y="1062000"/>
            <a:ext cx="1445700" cy="2114100"/>
          </a:xfrm>
          <a:prstGeom prst="rect">
            <a:avLst/>
          </a:prstGeom>
          <a:solidFill>
            <a:srgbClr val="F2F2F2"/>
          </a:solidFill>
          <a:ln>
            <a:noFill/>
          </a:ln>
        </p:spPr>
        <p:txBody>
          <a:bodyPr anchorCtr="0" anchor="t" bIns="109725" lIns="137150" spcFirstLastPara="1" rIns="137150" wrap="square" tIns="109725">
            <a:noAutofit/>
          </a:bodyPr>
          <a:lstStyle/>
          <a:p>
            <a:pPr indent="0" lvl="0" marL="0" marR="0" rtl="0" algn="ctr">
              <a:lnSpc>
                <a:spcPct val="100000"/>
              </a:lnSpc>
              <a:spcBef>
                <a:spcPts val="0"/>
              </a:spcBef>
              <a:spcAft>
                <a:spcPts val="0"/>
              </a:spcAft>
              <a:buClr>
                <a:srgbClr val="0078D7"/>
              </a:buClr>
              <a:buSzPts val="1100"/>
              <a:buFont typeface="Quattrocento Sans"/>
              <a:buNone/>
            </a:pPr>
            <a:r>
              <a:rPr b="0" i="0" lang="en" sz="1100" u="none" cap="none" strike="noStrike">
                <a:solidFill>
                  <a:srgbClr val="0078D7"/>
                </a:solidFill>
                <a:latin typeface="Quattrocento Sans"/>
                <a:ea typeface="Quattrocento Sans"/>
                <a:cs typeface="Quattrocento Sans"/>
                <a:sym typeface="Quattrocento Sans"/>
              </a:rPr>
              <a:t>Ingest</a:t>
            </a:r>
            <a:endParaRPr sz="1100"/>
          </a:p>
        </p:txBody>
      </p:sp>
      <p:sp>
        <p:nvSpPr>
          <p:cNvPr id="1594" name="Google Shape;1594;p255"/>
          <p:cNvSpPr/>
          <p:nvPr/>
        </p:nvSpPr>
        <p:spPr>
          <a:xfrm>
            <a:off x="4970289" y="1062000"/>
            <a:ext cx="1445700" cy="2114100"/>
          </a:xfrm>
          <a:prstGeom prst="rect">
            <a:avLst/>
          </a:prstGeom>
          <a:solidFill>
            <a:srgbClr val="F2F2F2"/>
          </a:solidFill>
          <a:ln>
            <a:noFill/>
          </a:ln>
        </p:spPr>
        <p:txBody>
          <a:bodyPr anchorCtr="0" anchor="t" bIns="109725" lIns="137150" spcFirstLastPara="1" rIns="137150" wrap="square" tIns="109725">
            <a:noAutofit/>
          </a:bodyPr>
          <a:lstStyle/>
          <a:p>
            <a:pPr indent="0" lvl="0" marL="0" marR="0" rtl="0" algn="ctr">
              <a:lnSpc>
                <a:spcPct val="100000"/>
              </a:lnSpc>
              <a:spcBef>
                <a:spcPts val="0"/>
              </a:spcBef>
              <a:spcAft>
                <a:spcPts val="0"/>
              </a:spcAft>
              <a:buClr>
                <a:srgbClr val="0078D7"/>
              </a:buClr>
              <a:buSzPts val="1100"/>
              <a:buFont typeface="Quattrocento Sans"/>
              <a:buNone/>
            </a:pPr>
            <a:r>
              <a:rPr b="0" i="0" lang="en" sz="1100" u="none" cap="none" strike="noStrike">
                <a:solidFill>
                  <a:srgbClr val="0078D7"/>
                </a:solidFill>
                <a:latin typeface="Quattrocento Sans"/>
                <a:ea typeface="Quattrocento Sans"/>
                <a:cs typeface="Quattrocento Sans"/>
                <a:sym typeface="Quattrocento Sans"/>
              </a:rPr>
              <a:t>Prep &amp; train</a:t>
            </a:r>
            <a:endParaRPr sz="1100"/>
          </a:p>
        </p:txBody>
      </p:sp>
      <p:sp>
        <p:nvSpPr>
          <p:cNvPr id="1595" name="Google Shape;1595;p255"/>
          <p:cNvSpPr/>
          <p:nvPr/>
        </p:nvSpPr>
        <p:spPr>
          <a:xfrm>
            <a:off x="6516061" y="1062000"/>
            <a:ext cx="2106600" cy="2114100"/>
          </a:xfrm>
          <a:prstGeom prst="rect">
            <a:avLst/>
          </a:prstGeom>
          <a:solidFill>
            <a:srgbClr val="F2F2F2"/>
          </a:solidFill>
          <a:ln>
            <a:noFill/>
          </a:ln>
        </p:spPr>
        <p:txBody>
          <a:bodyPr anchorCtr="0" anchor="t" bIns="109725" lIns="137150" spcFirstLastPara="1" rIns="137150" wrap="square" tIns="109725">
            <a:noAutofit/>
          </a:bodyPr>
          <a:lstStyle/>
          <a:p>
            <a:pPr indent="0" lvl="0" marL="0" marR="0" rtl="0" algn="ctr">
              <a:lnSpc>
                <a:spcPct val="100000"/>
              </a:lnSpc>
              <a:spcBef>
                <a:spcPts val="0"/>
              </a:spcBef>
              <a:spcAft>
                <a:spcPts val="0"/>
              </a:spcAft>
              <a:buClr>
                <a:srgbClr val="0078D7"/>
              </a:buClr>
              <a:buSzPts val="1100"/>
              <a:buFont typeface="Quattrocento Sans"/>
              <a:buNone/>
            </a:pPr>
            <a:r>
              <a:rPr b="0" i="0" lang="en" sz="1100" u="none" cap="none" strike="noStrike">
                <a:solidFill>
                  <a:srgbClr val="0078D7"/>
                </a:solidFill>
                <a:latin typeface="Quattrocento Sans"/>
                <a:ea typeface="Quattrocento Sans"/>
                <a:cs typeface="Quattrocento Sans"/>
                <a:sym typeface="Quattrocento Sans"/>
              </a:rPr>
              <a:t>Model &amp; serve</a:t>
            </a:r>
            <a:endParaRPr sz="1100"/>
          </a:p>
        </p:txBody>
      </p:sp>
      <p:cxnSp>
        <p:nvCxnSpPr>
          <p:cNvPr id="1596" name="Google Shape;1596;p255"/>
          <p:cNvCxnSpPr>
            <a:stCxn id="1592" idx="1"/>
          </p:cNvCxnSpPr>
          <p:nvPr/>
        </p:nvCxnSpPr>
        <p:spPr>
          <a:xfrm flipH="1" rot="-5400000">
            <a:off x="5517554" y="1029692"/>
            <a:ext cx="227400" cy="2917500"/>
          </a:xfrm>
          <a:prstGeom prst="bentConnector2">
            <a:avLst/>
          </a:prstGeom>
          <a:noFill/>
          <a:ln cap="flat" cmpd="sng" w="12700">
            <a:solidFill>
              <a:schemeClr val="accent2"/>
            </a:solidFill>
            <a:prstDash val="dash"/>
            <a:round/>
            <a:headEnd len="sm" w="sm" type="none"/>
            <a:tailEnd len="med" w="med" type="triangle"/>
          </a:ln>
        </p:spPr>
      </p:cxnSp>
      <p:sp>
        <p:nvSpPr>
          <p:cNvPr id="1597" name="Google Shape;1597;p255"/>
          <p:cNvSpPr/>
          <p:nvPr/>
        </p:nvSpPr>
        <p:spPr>
          <a:xfrm>
            <a:off x="5344234" y="2616152"/>
            <a:ext cx="697800" cy="1221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78D7"/>
              </a:buClr>
              <a:buSzPts val="800"/>
              <a:buFont typeface="Quattrocento Sans"/>
              <a:buNone/>
            </a:pPr>
            <a:r>
              <a:rPr b="0" i="0" lang="en" sz="900" u="none" cap="none" strike="noStrike">
                <a:solidFill>
                  <a:srgbClr val="0078D7"/>
                </a:solidFill>
                <a:latin typeface="Quattrocento Sans"/>
                <a:ea typeface="Quattrocento Sans"/>
                <a:cs typeface="Quattrocento Sans"/>
                <a:sym typeface="Quattrocento Sans"/>
              </a:rPr>
              <a:t>PolyBase</a:t>
            </a:r>
            <a:endParaRPr sz="1100"/>
          </a:p>
        </p:txBody>
      </p:sp>
      <p:cxnSp>
        <p:nvCxnSpPr>
          <p:cNvPr id="1598" name="Google Shape;1598;p255"/>
          <p:cNvCxnSpPr>
            <a:endCxn id="1599" idx="2"/>
          </p:cNvCxnSpPr>
          <p:nvPr/>
        </p:nvCxnSpPr>
        <p:spPr>
          <a:xfrm flipH="1" rot="10800000">
            <a:off x="7643298" y="2141242"/>
            <a:ext cx="521700" cy="451200"/>
          </a:xfrm>
          <a:prstGeom prst="bentConnector2">
            <a:avLst/>
          </a:prstGeom>
          <a:noFill/>
          <a:ln cap="flat" cmpd="sng" w="12700">
            <a:solidFill>
              <a:schemeClr val="accent2"/>
            </a:solidFill>
            <a:prstDash val="dash"/>
            <a:round/>
            <a:headEnd len="sm" w="sm" type="none"/>
            <a:tailEnd len="med" w="med" type="triangle"/>
          </a:ln>
        </p:spPr>
      </p:cxnSp>
      <p:cxnSp>
        <p:nvCxnSpPr>
          <p:cNvPr id="1600" name="Google Shape;1600;p255"/>
          <p:cNvCxnSpPr/>
          <p:nvPr/>
        </p:nvCxnSpPr>
        <p:spPr>
          <a:xfrm>
            <a:off x="6134680" y="1729060"/>
            <a:ext cx="1722900" cy="0"/>
          </a:xfrm>
          <a:prstGeom prst="straightConnector1">
            <a:avLst/>
          </a:prstGeom>
          <a:noFill/>
          <a:ln cap="flat" cmpd="sng" w="12700">
            <a:solidFill>
              <a:schemeClr val="accent2"/>
            </a:solidFill>
            <a:prstDash val="dash"/>
            <a:round/>
            <a:headEnd len="sm" w="sm" type="none"/>
            <a:tailEnd len="med" w="med" type="triangle"/>
          </a:ln>
        </p:spPr>
      </p:cxnSp>
      <p:cxnSp>
        <p:nvCxnSpPr>
          <p:cNvPr id="1601" name="Google Shape;1601;p255"/>
          <p:cNvCxnSpPr/>
          <p:nvPr/>
        </p:nvCxnSpPr>
        <p:spPr>
          <a:xfrm>
            <a:off x="4537326" y="1729060"/>
            <a:ext cx="778800" cy="0"/>
          </a:xfrm>
          <a:prstGeom prst="straightConnector1">
            <a:avLst/>
          </a:prstGeom>
          <a:noFill/>
          <a:ln cap="flat" cmpd="sng" w="12700">
            <a:solidFill>
              <a:schemeClr val="accent2"/>
            </a:solidFill>
            <a:prstDash val="dash"/>
            <a:round/>
            <a:headEnd len="sm" w="sm" type="none"/>
            <a:tailEnd len="med" w="med" type="triangle"/>
          </a:ln>
        </p:spPr>
      </p:cxnSp>
      <p:cxnSp>
        <p:nvCxnSpPr>
          <p:cNvPr id="1602" name="Google Shape;1602;p255"/>
          <p:cNvCxnSpPr>
            <a:endCxn id="1603" idx="0"/>
          </p:cNvCxnSpPr>
          <p:nvPr/>
        </p:nvCxnSpPr>
        <p:spPr>
          <a:xfrm>
            <a:off x="6134765" y="1772186"/>
            <a:ext cx="1221300" cy="612900"/>
          </a:xfrm>
          <a:prstGeom prst="bentConnector2">
            <a:avLst/>
          </a:prstGeom>
          <a:noFill/>
          <a:ln cap="flat" cmpd="sng" w="12700">
            <a:solidFill>
              <a:schemeClr val="accent2"/>
            </a:solidFill>
            <a:prstDash val="dash"/>
            <a:round/>
            <a:headEnd len="sm" w="sm" type="none"/>
            <a:tailEnd len="med" w="med" type="triangle"/>
          </a:ln>
        </p:spPr>
      </p:cxnSp>
      <p:sp>
        <p:nvSpPr>
          <p:cNvPr id="1604" name="Google Shape;1604;p255"/>
          <p:cNvSpPr/>
          <p:nvPr/>
        </p:nvSpPr>
        <p:spPr>
          <a:xfrm>
            <a:off x="6613783" y="1836771"/>
            <a:ext cx="740100" cy="180900"/>
          </a:xfrm>
          <a:prstGeom prst="rect">
            <a:avLst/>
          </a:prstGeom>
          <a:noFill/>
          <a:ln>
            <a:noFill/>
          </a:ln>
        </p:spPr>
        <p:txBody>
          <a:bodyPr anchorCtr="0" anchor="t" bIns="34275" lIns="68575" spcFirstLastPara="1" rIns="68575" wrap="square" tIns="34275">
            <a:noAutofit/>
          </a:bodyPr>
          <a:lstStyle/>
          <a:p>
            <a:pPr indent="0" lvl="0" marL="0" marR="0" rtl="0" algn="r">
              <a:lnSpc>
                <a:spcPct val="100000"/>
              </a:lnSpc>
              <a:spcBef>
                <a:spcPts val="0"/>
              </a:spcBef>
              <a:spcAft>
                <a:spcPts val="0"/>
              </a:spcAft>
              <a:buClr>
                <a:srgbClr val="0078D7"/>
              </a:buClr>
              <a:buSzPts val="800"/>
              <a:buFont typeface="Quattrocento Sans"/>
              <a:buNone/>
            </a:pPr>
            <a:r>
              <a:rPr b="0" i="0" lang="en" sz="900" u="none" cap="none" strike="noStrike">
                <a:solidFill>
                  <a:srgbClr val="0078D7"/>
                </a:solidFill>
                <a:latin typeface="Quattrocento Sans"/>
                <a:ea typeface="Quattrocento Sans"/>
                <a:cs typeface="Quattrocento Sans"/>
                <a:sym typeface="Quattrocento Sans"/>
              </a:rPr>
              <a:t>Optimized Connector</a:t>
            </a:r>
            <a:endParaRPr sz="1100"/>
          </a:p>
        </p:txBody>
      </p:sp>
      <p:grpSp>
        <p:nvGrpSpPr>
          <p:cNvPr id="1605" name="Google Shape;1605;p255"/>
          <p:cNvGrpSpPr/>
          <p:nvPr/>
        </p:nvGrpSpPr>
        <p:grpSpPr>
          <a:xfrm>
            <a:off x="1705985" y="1372384"/>
            <a:ext cx="543792" cy="1554515"/>
            <a:chOff x="2035501" y="2168797"/>
            <a:chExt cx="725056" cy="2965500"/>
          </a:xfrm>
        </p:grpSpPr>
        <p:sp>
          <p:nvSpPr>
            <p:cNvPr id="1606" name="Google Shape;1606;p255"/>
            <p:cNvSpPr/>
            <p:nvPr/>
          </p:nvSpPr>
          <p:spPr>
            <a:xfrm>
              <a:off x="2035501" y="2168797"/>
              <a:ext cx="87600" cy="2965500"/>
            </a:xfrm>
            <a:prstGeom prst="rightBracket">
              <a:avLst>
                <a:gd fmla="val 0" name="adj"/>
              </a:avLst>
            </a:prstGeom>
            <a:noFill/>
            <a:ln cap="flat" cmpd="sng" w="12700">
              <a:solidFill>
                <a:schemeClr val="accent2"/>
              </a:solidFill>
              <a:prstDash val="dash"/>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800"/>
                <a:buFont typeface="Quattrocento Sans"/>
                <a:buNone/>
              </a:pPr>
              <a:r>
                <a:t/>
              </a:r>
              <a:endParaRPr b="0" i="0" sz="800" u="none" cap="none" strike="noStrike">
                <a:solidFill>
                  <a:srgbClr val="505050"/>
                </a:solidFill>
                <a:latin typeface="Quattrocento Sans"/>
                <a:ea typeface="Quattrocento Sans"/>
                <a:cs typeface="Quattrocento Sans"/>
                <a:sym typeface="Quattrocento Sans"/>
              </a:endParaRPr>
            </a:p>
          </p:txBody>
        </p:sp>
        <p:cxnSp>
          <p:nvCxnSpPr>
            <p:cNvPr id="1607" name="Google Shape;1607;p255"/>
            <p:cNvCxnSpPr/>
            <p:nvPr/>
          </p:nvCxnSpPr>
          <p:spPr>
            <a:xfrm>
              <a:off x="2122157" y="2807357"/>
              <a:ext cx="638400" cy="0"/>
            </a:xfrm>
            <a:prstGeom prst="straightConnector1">
              <a:avLst/>
            </a:prstGeom>
            <a:noFill/>
            <a:ln cap="flat" cmpd="sng" w="12700">
              <a:solidFill>
                <a:schemeClr val="accent2"/>
              </a:solidFill>
              <a:prstDash val="dash"/>
              <a:round/>
              <a:headEnd len="sm" w="sm" type="none"/>
              <a:tailEnd len="med" w="med" type="triangle"/>
            </a:ln>
          </p:spPr>
        </p:cxnSp>
      </p:grpSp>
      <p:grpSp>
        <p:nvGrpSpPr>
          <p:cNvPr id="1608" name="Google Shape;1608;p255"/>
          <p:cNvGrpSpPr/>
          <p:nvPr/>
        </p:nvGrpSpPr>
        <p:grpSpPr>
          <a:xfrm>
            <a:off x="6780123" y="2385086"/>
            <a:ext cx="1151775" cy="678180"/>
            <a:chOff x="8801018" y="5004988"/>
            <a:chExt cx="1535700" cy="904240"/>
          </a:xfrm>
        </p:grpSpPr>
        <p:sp>
          <p:nvSpPr>
            <p:cNvPr id="1609" name="Google Shape;1609;p255"/>
            <p:cNvSpPr/>
            <p:nvPr/>
          </p:nvSpPr>
          <p:spPr>
            <a:xfrm>
              <a:off x="8801018" y="5655428"/>
              <a:ext cx="1535700" cy="2538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0" i="0" lang="en" sz="800" u="none" cap="none" strike="noStrike">
                  <a:solidFill>
                    <a:schemeClr val="dk1"/>
                  </a:solidFill>
                  <a:latin typeface="Quattrocento Sans"/>
                  <a:ea typeface="Quattrocento Sans"/>
                  <a:cs typeface="Quattrocento Sans"/>
                  <a:sym typeface="Quattrocento Sans"/>
                </a:rPr>
                <a:t>Azure Synapse (DW)</a:t>
              </a:r>
              <a:endParaRPr sz="1100"/>
            </a:p>
          </p:txBody>
        </p:sp>
        <p:pic>
          <p:nvPicPr>
            <p:cNvPr id="1603" name="Google Shape;1603;p255"/>
            <p:cNvPicPr preferRelativeResize="0"/>
            <p:nvPr/>
          </p:nvPicPr>
          <p:blipFill rotWithShape="1">
            <a:blip r:embed="rId4">
              <a:alphaModFix/>
            </a:blip>
            <a:srcRect b="0" l="0" r="0" t="0"/>
            <a:stretch/>
          </p:blipFill>
          <p:spPr>
            <a:xfrm>
              <a:off x="9266968" y="5004988"/>
              <a:ext cx="603946" cy="603946"/>
            </a:xfrm>
            <a:prstGeom prst="rect">
              <a:avLst/>
            </a:prstGeom>
            <a:noFill/>
            <a:ln>
              <a:noFill/>
            </a:ln>
          </p:spPr>
        </p:pic>
      </p:grpSp>
      <p:grpSp>
        <p:nvGrpSpPr>
          <p:cNvPr id="1610" name="Google Shape;1610;p255"/>
          <p:cNvGrpSpPr/>
          <p:nvPr/>
        </p:nvGrpSpPr>
        <p:grpSpPr>
          <a:xfrm>
            <a:off x="7707348" y="1602540"/>
            <a:ext cx="915300" cy="538702"/>
            <a:chOff x="10037319" y="3240470"/>
            <a:chExt cx="1220400" cy="718270"/>
          </a:xfrm>
        </p:grpSpPr>
        <p:sp>
          <p:nvSpPr>
            <p:cNvPr id="1599" name="Google Shape;1599;p255"/>
            <p:cNvSpPr/>
            <p:nvPr/>
          </p:nvSpPr>
          <p:spPr>
            <a:xfrm>
              <a:off x="10037319" y="3704940"/>
              <a:ext cx="1220400" cy="2538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chemeClr val="dk1"/>
                </a:buClr>
                <a:buSzPts val="700"/>
                <a:buFont typeface="Quattrocento Sans"/>
                <a:buNone/>
              </a:pPr>
              <a:r>
                <a:rPr b="0" i="0" lang="en" sz="800" u="none" cap="none" strike="noStrike">
                  <a:solidFill>
                    <a:schemeClr val="dk1"/>
                  </a:solidFill>
                  <a:latin typeface="Quattrocento Sans"/>
                  <a:ea typeface="Quattrocento Sans"/>
                  <a:cs typeface="Quattrocento Sans"/>
                  <a:sym typeface="Quattrocento Sans"/>
                </a:rPr>
                <a:t>Power BI</a:t>
              </a:r>
              <a:endParaRPr sz="1100"/>
            </a:p>
          </p:txBody>
        </p:sp>
        <p:sp>
          <p:nvSpPr>
            <p:cNvPr id="1611" name="Google Shape;1611;p255"/>
            <p:cNvSpPr/>
            <p:nvPr/>
          </p:nvSpPr>
          <p:spPr>
            <a:xfrm>
              <a:off x="10336864" y="3240470"/>
              <a:ext cx="571500" cy="431483"/>
            </a:xfrm>
            <a:custGeom>
              <a:rect b="b" l="l" r="r" t="t"/>
              <a:pathLst>
                <a:path extrusionOk="0" h="5753101" w="7620000">
                  <a:moveTo>
                    <a:pt x="1765758" y="3905250"/>
                  </a:moveTo>
                  <a:cubicBezTo>
                    <a:pt x="2001730" y="3905250"/>
                    <a:pt x="2193023" y="4096543"/>
                    <a:pt x="2193023" y="4332515"/>
                  </a:cubicBezTo>
                  <a:cubicBezTo>
                    <a:pt x="2193023" y="4663622"/>
                    <a:pt x="2193022" y="4994729"/>
                    <a:pt x="2193022" y="5325836"/>
                  </a:cubicBezTo>
                  <a:cubicBezTo>
                    <a:pt x="2193022" y="5561808"/>
                    <a:pt x="2001729" y="5753101"/>
                    <a:pt x="1765757" y="5753101"/>
                  </a:cubicBezTo>
                  <a:lnTo>
                    <a:pt x="1765758" y="5753100"/>
                  </a:lnTo>
                  <a:cubicBezTo>
                    <a:pt x="1529786" y="5753100"/>
                    <a:pt x="1338493" y="5561807"/>
                    <a:pt x="1338493" y="5325835"/>
                  </a:cubicBezTo>
                  <a:lnTo>
                    <a:pt x="1338493" y="4332515"/>
                  </a:lnTo>
                  <a:cubicBezTo>
                    <a:pt x="1338493" y="4096543"/>
                    <a:pt x="1529786" y="3905250"/>
                    <a:pt x="1765758" y="3905250"/>
                  </a:cubicBezTo>
                  <a:close/>
                  <a:moveTo>
                    <a:pt x="4501698" y="2990850"/>
                  </a:moveTo>
                  <a:cubicBezTo>
                    <a:pt x="4737670" y="2990850"/>
                    <a:pt x="4928963" y="3182143"/>
                    <a:pt x="4928963" y="3418115"/>
                  </a:cubicBezTo>
                  <a:cubicBezTo>
                    <a:pt x="4928963" y="4054022"/>
                    <a:pt x="4928962" y="4689929"/>
                    <a:pt x="4928962" y="5325836"/>
                  </a:cubicBezTo>
                  <a:cubicBezTo>
                    <a:pt x="4928962" y="5561808"/>
                    <a:pt x="4737669" y="5753101"/>
                    <a:pt x="4501697" y="5753101"/>
                  </a:cubicBezTo>
                  <a:lnTo>
                    <a:pt x="4501698" y="5753100"/>
                  </a:lnTo>
                  <a:cubicBezTo>
                    <a:pt x="4265726" y="5753100"/>
                    <a:pt x="4074433" y="5561807"/>
                    <a:pt x="4074433" y="5325835"/>
                  </a:cubicBezTo>
                  <a:lnTo>
                    <a:pt x="4074433" y="3418115"/>
                  </a:lnTo>
                  <a:cubicBezTo>
                    <a:pt x="4074433" y="3182143"/>
                    <a:pt x="4265726" y="2990850"/>
                    <a:pt x="4501698" y="2990850"/>
                  </a:cubicBezTo>
                  <a:close/>
                  <a:moveTo>
                    <a:pt x="3133728" y="2352675"/>
                  </a:moveTo>
                  <a:cubicBezTo>
                    <a:pt x="3369700" y="2352675"/>
                    <a:pt x="3560993" y="2543968"/>
                    <a:pt x="3560993" y="2779940"/>
                  </a:cubicBezTo>
                  <a:cubicBezTo>
                    <a:pt x="3560993" y="3628572"/>
                    <a:pt x="3560992" y="4477204"/>
                    <a:pt x="3560992" y="5325836"/>
                  </a:cubicBezTo>
                  <a:cubicBezTo>
                    <a:pt x="3560992" y="5561808"/>
                    <a:pt x="3369699" y="5753101"/>
                    <a:pt x="3133727" y="5753101"/>
                  </a:cubicBezTo>
                  <a:lnTo>
                    <a:pt x="3133728" y="5753100"/>
                  </a:lnTo>
                  <a:cubicBezTo>
                    <a:pt x="2897756" y="5753100"/>
                    <a:pt x="2706463" y="5561807"/>
                    <a:pt x="2706463" y="5325835"/>
                  </a:cubicBezTo>
                  <a:lnTo>
                    <a:pt x="2706463" y="2779940"/>
                  </a:lnTo>
                  <a:cubicBezTo>
                    <a:pt x="2706463" y="2543968"/>
                    <a:pt x="2897756" y="2352675"/>
                    <a:pt x="3133728" y="2352675"/>
                  </a:cubicBezTo>
                  <a:close/>
                  <a:moveTo>
                    <a:pt x="5846990" y="1247321"/>
                  </a:moveTo>
                  <a:cubicBezTo>
                    <a:pt x="6082962" y="1247321"/>
                    <a:pt x="6274255" y="1438614"/>
                    <a:pt x="6274255" y="1674586"/>
                  </a:cubicBezTo>
                  <a:cubicBezTo>
                    <a:pt x="6274255" y="2891669"/>
                    <a:pt x="6274254" y="4108753"/>
                    <a:pt x="6274254" y="5325836"/>
                  </a:cubicBezTo>
                  <a:cubicBezTo>
                    <a:pt x="6274254" y="5561808"/>
                    <a:pt x="6082961" y="5753101"/>
                    <a:pt x="5846989" y="5753101"/>
                  </a:cubicBezTo>
                  <a:lnTo>
                    <a:pt x="5846990" y="5753100"/>
                  </a:lnTo>
                  <a:cubicBezTo>
                    <a:pt x="5611018" y="5753100"/>
                    <a:pt x="5419725" y="5561807"/>
                    <a:pt x="5419725" y="5325835"/>
                  </a:cubicBezTo>
                  <a:lnTo>
                    <a:pt x="5419725" y="1674586"/>
                  </a:lnTo>
                  <a:cubicBezTo>
                    <a:pt x="5419725" y="1438614"/>
                    <a:pt x="5611018" y="1247321"/>
                    <a:pt x="5846990" y="1247321"/>
                  </a:cubicBezTo>
                  <a:close/>
                  <a:moveTo>
                    <a:pt x="946184" y="0"/>
                  </a:moveTo>
                  <a:lnTo>
                    <a:pt x="6673816" y="0"/>
                  </a:lnTo>
                  <a:cubicBezTo>
                    <a:pt x="7196379" y="0"/>
                    <a:pt x="7620000" y="423621"/>
                    <a:pt x="7620000" y="946185"/>
                  </a:cubicBezTo>
                  <a:lnTo>
                    <a:pt x="7620000" y="3987766"/>
                  </a:lnTo>
                  <a:cubicBezTo>
                    <a:pt x="7620000" y="4510329"/>
                    <a:pt x="7196379" y="4933950"/>
                    <a:pt x="6673816" y="4933950"/>
                  </a:cubicBezTo>
                  <a:lnTo>
                    <a:pt x="6572250" y="4933950"/>
                  </a:lnTo>
                  <a:lnTo>
                    <a:pt x="6572250" y="4613702"/>
                  </a:lnTo>
                  <a:lnTo>
                    <a:pt x="6711353" y="4613702"/>
                  </a:lnTo>
                  <a:cubicBezTo>
                    <a:pt x="7050109" y="4613702"/>
                    <a:pt x="7324725" y="4339086"/>
                    <a:pt x="7324725" y="4000330"/>
                  </a:cubicBezTo>
                  <a:lnTo>
                    <a:pt x="7324725" y="918172"/>
                  </a:lnTo>
                  <a:cubicBezTo>
                    <a:pt x="7324725" y="579416"/>
                    <a:pt x="7050109" y="304800"/>
                    <a:pt x="6711353" y="304800"/>
                  </a:cubicBezTo>
                  <a:lnTo>
                    <a:pt x="937223" y="304800"/>
                  </a:lnTo>
                  <a:cubicBezTo>
                    <a:pt x="598466" y="304800"/>
                    <a:pt x="323850" y="579416"/>
                    <a:pt x="323850" y="918172"/>
                  </a:cubicBezTo>
                  <a:lnTo>
                    <a:pt x="323850" y="4000330"/>
                  </a:lnTo>
                  <a:cubicBezTo>
                    <a:pt x="323850" y="4339086"/>
                    <a:pt x="598466" y="4613702"/>
                    <a:pt x="937223" y="4613702"/>
                  </a:cubicBezTo>
                  <a:lnTo>
                    <a:pt x="1076325" y="4613702"/>
                  </a:lnTo>
                  <a:lnTo>
                    <a:pt x="1076325" y="4933950"/>
                  </a:lnTo>
                  <a:lnTo>
                    <a:pt x="946184" y="4933950"/>
                  </a:lnTo>
                  <a:cubicBezTo>
                    <a:pt x="423621" y="4933950"/>
                    <a:pt x="0" y="4510329"/>
                    <a:pt x="0" y="3987766"/>
                  </a:cubicBezTo>
                  <a:lnTo>
                    <a:pt x="0" y="946185"/>
                  </a:lnTo>
                  <a:cubicBezTo>
                    <a:pt x="0" y="423621"/>
                    <a:pt x="423621" y="0"/>
                    <a:pt x="946184" y="0"/>
                  </a:cubicBezTo>
                  <a:close/>
                </a:path>
              </a:pathLst>
            </a:custGeom>
            <a:solidFill>
              <a:schemeClr val="dk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Quattrocento Sans"/>
                <a:ea typeface="Quattrocento Sans"/>
                <a:cs typeface="Quattrocento Sans"/>
                <a:sym typeface="Quattrocento Sans"/>
              </a:endParaRPr>
            </a:p>
          </p:txBody>
        </p:sp>
      </p:grpSp>
      <p:grpSp>
        <p:nvGrpSpPr>
          <p:cNvPr id="1612" name="Google Shape;1612;p255"/>
          <p:cNvGrpSpPr/>
          <p:nvPr/>
        </p:nvGrpSpPr>
        <p:grpSpPr>
          <a:xfrm>
            <a:off x="2115631" y="1475343"/>
            <a:ext cx="1035450" cy="665452"/>
            <a:chOff x="2581696" y="3071471"/>
            <a:chExt cx="1380600" cy="887269"/>
          </a:xfrm>
        </p:grpSpPr>
        <p:sp>
          <p:nvSpPr>
            <p:cNvPr id="1613" name="Google Shape;1613;p255"/>
            <p:cNvSpPr/>
            <p:nvPr/>
          </p:nvSpPr>
          <p:spPr>
            <a:xfrm>
              <a:off x="2581696" y="3704940"/>
              <a:ext cx="1380600" cy="2538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700"/>
                <a:buFont typeface="Quattrocento Sans"/>
                <a:buNone/>
              </a:pPr>
              <a:r>
                <a:rPr b="0" i="0" lang="en" sz="800" u="none" cap="none" strike="noStrike">
                  <a:solidFill>
                    <a:schemeClr val="dk1"/>
                  </a:solidFill>
                  <a:latin typeface="Quattrocento Sans"/>
                  <a:ea typeface="Quattrocento Sans"/>
                  <a:cs typeface="Quattrocento Sans"/>
                  <a:sym typeface="Quattrocento Sans"/>
                </a:rPr>
                <a:t>Azure Data Factory </a:t>
              </a:r>
              <a:endParaRPr sz="1100"/>
            </a:p>
          </p:txBody>
        </p:sp>
        <p:sp>
          <p:nvSpPr>
            <p:cNvPr id="1614" name="Google Shape;1614;p255"/>
            <p:cNvSpPr/>
            <p:nvPr/>
          </p:nvSpPr>
          <p:spPr>
            <a:xfrm>
              <a:off x="2989989" y="3071471"/>
              <a:ext cx="561341" cy="559514"/>
            </a:xfrm>
            <a:custGeom>
              <a:rect b="b" l="l" r="r" t="t"/>
              <a:pathLst>
                <a:path extrusionOk="0" h="4144545" w="4158080">
                  <a:moveTo>
                    <a:pt x="3231086" y="3012228"/>
                  </a:moveTo>
                  <a:lnTo>
                    <a:pt x="3231086" y="3475725"/>
                  </a:lnTo>
                  <a:lnTo>
                    <a:pt x="3694583" y="3475725"/>
                  </a:lnTo>
                  <a:lnTo>
                    <a:pt x="3694583" y="3012228"/>
                  </a:lnTo>
                  <a:close/>
                  <a:moveTo>
                    <a:pt x="2425129" y="3012228"/>
                  </a:moveTo>
                  <a:lnTo>
                    <a:pt x="2425129" y="3475725"/>
                  </a:lnTo>
                  <a:lnTo>
                    <a:pt x="2888626" y="3475725"/>
                  </a:lnTo>
                  <a:lnTo>
                    <a:pt x="2888626" y="3012228"/>
                  </a:lnTo>
                  <a:close/>
                  <a:moveTo>
                    <a:pt x="1619172" y="3012228"/>
                  </a:moveTo>
                  <a:lnTo>
                    <a:pt x="1619172" y="3475725"/>
                  </a:lnTo>
                  <a:lnTo>
                    <a:pt x="2082669" y="3475725"/>
                  </a:lnTo>
                  <a:lnTo>
                    <a:pt x="2082669" y="3012228"/>
                  </a:lnTo>
                  <a:close/>
                  <a:moveTo>
                    <a:pt x="1" y="300015"/>
                  </a:moveTo>
                  <a:lnTo>
                    <a:pt x="1" y="348372"/>
                  </a:lnTo>
                  <a:lnTo>
                    <a:pt x="1" y="377378"/>
                  </a:lnTo>
                  <a:cubicBezTo>
                    <a:pt x="1" y="377379"/>
                    <a:pt x="0" y="377380"/>
                    <a:pt x="0" y="377381"/>
                  </a:cubicBezTo>
                  <a:cubicBezTo>
                    <a:pt x="0" y="377382"/>
                    <a:pt x="0" y="308611"/>
                    <a:pt x="1" y="300015"/>
                  </a:cubicBezTo>
                  <a:close/>
                  <a:moveTo>
                    <a:pt x="925155" y="136141"/>
                  </a:moveTo>
                  <a:cubicBezTo>
                    <a:pt x="572477" y="136141"/>
                    <a:pt x="286574" y="220052"/>
                    <a:pt x="286574" y="323563"/>
                  </a:cubicBezTo>
                  <a:cubicBezTo>
                    <a:pt x="286574" y="427073"/>
                    <a:pt x="572477" y="510984"/>
                    <a:pt x="925155" y="510984"/>
                  </a:cubicBezTo>
                  <a:cubicBezTo>
                    <a:pt x="1277834" y="510984"/>
                    <a:pt x="1563737" y="427073"/>
                    <a:pt x="1563737" y="323563"/>
                  </a:cubicBezTo>
                  <a:cubicBezTo>
                    <a:pt x="1563737" y="220052"/>
                    <a:pt x="1277834" y="136141"/>
                    <a:pt x="925155" y="136141"/>
                  </a:cubicBezTo>
                  <a:close/>
                  <a:moveTo>
                    <a:pt x="925154" y="0"/>
                  </a:moveTo>
                  <a:cubicBezTo>
                    <a:pt x="1404168" y="0"/>
                    <a:pt x="1798155" y="148500"/>
                    <a:pt x="1845533" y="338796"/>
                  </a:cubicBezTo>
                  <a:lnTo>
                    <a:pt x="1848895" y="365965"/>
                  </a:lnTo>
                  <a:lnTo>
                    <a:pt x="1850308" y="365965"/>
                  </a:lnTo>
                  <a:lnTo>
                    <a:pt x="1850308" y="377381"/>
                  </a:lnTo>
                  <a:cubicBezTo>
                    <a:pt x="1850308" y="719762"/>
                    <a:pt x="1850309" y="2051836"/>
                    <a:pt x="1850309" y="2420253"/>
                  </a:cubicBezTo>
                  <a:lnTo>
                    <a:pt x="3004195" y="1412231"/>
                  </a:lnTo>
                  <a:lnTo>
                    <a:pt x="3004195" y="2420252"/>
                  </a:lnTo>
                  <a:lnTo>
                    <a:pt x="4158080" y="1412231"/>
                  </a:lnTo>
                  <a:cubicBezTo>
                    <a:pt x="4158080" y="2323002"/>
                    <a:pt x="4158079" y="3233773"/>
                    <a:pt x="4158079" y="4144544"/>
                  </a:cubicBezTo>
                  <a:lnTo>
                    <a:pt x="1" y="4144545"/>
                  </a:lnTo>
                  <a:lnTo>
                    <a:pt x="1" y="377385"/>
                  </a:lnTo>
                  <a:lnTo>
                    <a:pt x="1" y="377378"/>
                  </a:lnTo>
                  <a:lnTo>
                    <a:pt x="4778" y="338796"/>
                  </a:lnTo>
                  <a:cubicBezTo>
                    <a:pt x="52154" y="148500"/>
                    <a:pt x="446140" y="0"/>
                    <a:pt x="925154" y="0"/>
                  </a:cubicBezTo>
                  <a:close/>
                </a:path>
              </a:pathLst>
            </a:custGeom>
            <a:solidFill>
              <a:schemeClr val="dk2"/>
            </a:solidFill>
            <a:ln>
              <a:noFill/>
            </a:ln>
          </p:spPr>
          <p:txBody>
            <a:bodyPr anchorCtr="0" anchor="t" bIns="109725" lIns="137150" spcFirstLastPara="1" rIns="137150" wrap="square" tIns="109725">
              <a:noAutofit/>
            </a:bodyPr>
            <a:lstStyle/>
            <a:p>
              <a:pPr indent="0" lvl="0" marL="0" marR="0" rtl="0" algn="ctr">
                <a:lnSpc>
                  <a:spcPct val="90000"/>
                </a:lnSpc>
                <a:spcBef>
                  <a:spcPts val="0"/>
                </a:spcBef>
                <a:spcAft>
                  <a:spcPts val="0"/>
                </a:spcAft>
                <a:buNone/>
              </a:pPr>
              <a:r>
                <a:t/>
              </a:r>
              <a:endParaRPr b="1" i="0" sz="1500" u="none" cap="none" strike="noStrike">
                <a:solidFill>
                  <a:schemeClr val="dk1"/>
                </a:solidFill>
                <a:latin typeface="Quattrocento Sans"/>
                <a:ea typeface="Quattrocento Sans"/>
                <a:cs typeface="Quattrocento Sans"/>
                <a:sym typeface="Quattrocento Sans"/>
              </a:endParaRPr>
            </a:p>
          </p:txBody>
        </p:sp>
      </p:grpSp>
      <p:cxnSp>
        <p:nvCxnSpPr>
          <p:cNvPr id="1615" name="Google Shape;1615;p255"/>
          <p:cNvCxnSpPr/>
          <p:nvPr/>
        </p:nvCxnSpPr>
        <p:spPr>
          <a:xfrm>
            <a:off x="3002151" y="1729060"/>
            <a:ext cx="780000" cy="0"/>
          </a:xfrm>
          <a:prstGeom prst="straightConnector1">
            <a:avLst/>
          </a:prstGeom>
          <a:noFill/>
          <a:ln cap="flat" cmpd="sng" w="12700">
            <a:solidFill>
              <a:schemeClr val="accent2"/>
            </a:solidFill>
            <a:prstDash val="dash"/>
            <a:round/>
            <a:headEnd len="sm" w="sm" type="none"/>
            <a:tailEnd len="med" w="med" type="triangle"/>
          </a:ln>
        </p:spPr>
      </p:cxnSp>
      <p:sp>
        <p:nvSpPr>
          <p:cNvPr id="1616" name="Google Shape;1616;p255"/>
          <p:cNvSpPr/>
          <p:nvPr/>
        </p:nvSpPr>
        <p:spPr>
          <a:xfrm>
            <a:off x="5157452" y="1975949"/>
            <a:ext cx="1071600" cy="4329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chemeClr val="dk1"/>
              </a:buClr>
              <a:buSzPts val="800"/>
              <a:buFont typeface="Quattrocento Sans"/>
              <a:buNone/>
            </a:pPr>
            <a:r>
              <a:rPr b="0" i="0" lang="en" sz="800" u="none" cap="none" strike="noStrike">
                <a:solidFill>
                  <a:schemeClr val="dk1"/>
                </a:solidFill>
                <a:latin typeface="Quattrocento Sans"/>
                <a:ea typeface="Quattrocento Sans"/>
                <a:cs typeface="Quattrocento Sans"/>
                <a:sym typeface="Quattrocento Sans"/>
              </a:rPr>
              <a:t>Azure Databricks</a:t>
            </a:r>
            <a:endParaRPr sz="1100"/>
          </a:p>
          <a:p>
            <a:pPr indent="0" lvl="0" marL="0" marR="0" rtl="0" algn="ctr">
              <a:lnSpc>
                <a:spcPct val="100000"/>
              </a:lnSpc>
              <a:spcBef>
                <a:spcPts val="0"/>
              </a:spcBef>
              <a:spcAft>
                <a:spcPts val="0"/>
              </a:spcAft>
              <a:buClr>
                <a:schemeClr val="dk1"/>
              </a:buClr>
              <a:buSzPts val="800"/>
              <a:buFont typeface="Quattrocento Sans"/>
              <a:buNone/>
            </a:pPr>
            <a:r>
              <a:rPr b="0" i="0" lang="en" sz="800" u="none" cap="none" strike="noStrike">
                <a:solidFill>
                  <a:schemeClr val="dk1"/>
                </a:solidFill>
                <a:latin typeface="Quattrocento Sans"/>
                <a:ea typeface="Quattrocento Sans"/>
                <a:cs typeface="Quattrocento Sans"/>
                <a:sym typeface="Quattrocento Sans"/>
              </a:rPr>
              <a:t>(Apache Spark, Delta Lake)</a:t>
            </a:r>
            <a:endParaRPr sz="1100"/>
          </a:p>
        </p:txBody>
      </p:sp>
      <p:grpSp>
        <p:nvGrpSpPr>
          <p:cNvPr id="1617" name="Google Shape;1617;p255"/>
          <p:cNvGrpSpPr/>
          <p:nvPr/>
        </p:nvGrpSpPr>
        <p:grpSpPr>
          <a:xfrm>
            <a:off x="521356" y="1436976"/>
            <a:ext cx="1179900" cy="1547534"/>
            <a:chOff x="455995" y="1962919"/>
            <a:chExt cx="1573200" cy="2063378"/>
          </a:xfrm>
        </p:grpSpPr>
        <p:sp>
          <p:nvSpPr>
            <p:cNvPr id="1618" name="Google Shape;1618;p255"/>
            <p:cNvSpPr txBox="1"/>
            <p:nvPr/>
          </p:nvSpPr>
          <p:spPr>
            <a:xfrm>
              <a:off x="455995" y="2448876"/>
              <a:ext cx="1573200" cy="4155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chemeClr val="dk1"/>
                </a:buClr>
                <a:buSzPts val="700"/>
                <a:buFont typeface="Quattrocento Sans"/>
                <a:buNone/>
              </a:pPr>
              <a:r>
                <a:rPr b="0" i="0" lang="en" sz="800" u="none" cap="none" strike="noStrike">
                  <a:solidFill>
                    <a:schemeClr val="dk1"/>
                  </a:solidFill>
                  <a:latin typeface="Quattrocento Sans"/>
                  <a:ea typeface="Quattrocento Sans"/>
                  <a:cs typeface="Quattrocento Sans"/>
                  <a:sym typeface="Quattrocento Sans"/>
                </a:rPr>
                <a:t>Logs, files and media</a:t>
              </a:r>
              <a:endParaRPr sz="1100"/>
            </a:p>
            <a:p>
              <a:pPr indent="0" lvl="0" marL="0" marR="0" rtl="0" algn="ctr">
                <a:lnSpc>
                  <a:spcPct val="100000"/>
                </a:lnSpc>
                <a:spcBef>
                  <a:spcPts val="0"/>
                </a:spcBef>
                <a:spcAft>
                  <a:spcPts val="0"/>
                </a:spcAft>
                <a:buClr>
                  <a:schemeClr val="dk1"/>
                </a:buClr>
                <a:buSzPts val="700"/>
                <a:buFont typeface="Quattrocento Sans"/>
                <a:buNone/>
              </a:pPr>
              <a:r>
                <a:rPr b="0" i="0" lang="en" sz="800" u="none" cap="none" strike="noStrike">
                  <a:solidFill>
                    <a:schemeClr val="dk1"/>
                  </a:solidFill>
                  <a:latin typeface="Quattrocento Sans"/>
                  <a:ea typeface="Quattrocento Sans"/>
                  <a:cs typeface="Quattrocento Sans"/>
                  <a:sym typeface="Quattrocento Sans"/>
                </a:rPr>
                <a:t>(unstructured)</a:t>
              </a:r>
              <a:endParaRPr sz="1100"/>
            </a:p>
          </p:txBody>
        </p:sp>
        <p:sp>
          <p:nvSpPr>
            <p:cNvPr id="1619" name="Google Shape;1619;p255"/>
            <p:cNvSpPr txBox="1"/>
            <p:nvPr/>
          </p:nvSpPr>
          <p:spPr>
            <a:xfrm>
              <a:off x="481795" y="3610797"/>
              <a:ext cx="1521600" cy="4155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chemeClr val="dk1"/>
                </a:buClr>
                <a:buSzPts val="700"/>
                <a:buFont typeface="Quattrocento Sans"/>
                <a:buNone/>
              </a:pPr>
              <a:r>
                <a:rPr b="0" i="0" lang="en" sz="800" u="none" cap="none" strike="noStrike">
                  <a:solidFill>
                    <a:schemeClr val="dk1"/>
                  </a:solidFill>
                  <a:latin typeface="Quattrocento Sans"/>
                  <a:ea typeface="Quattrocento Sans"/>
                  <a:cs typeface="Quattrocento Sans"/>
                  <a:sym typeface="Quattrocento Sans"/>
                </a:rPr>
                <a:t>Business/custom apps</a:t>
              </a:r>
              <a:endParaRPr sz="1100"/>
            </a:p>
            <a:p>
              <a:pPr indent="0" lvl="0" marL="0" marR="0" rtl="0" algn="ctr">
                <a:lnSpc>
                  <a:spcPct val="100000"/>
                </a:lnSpc>
                <a:spcBef>
                  <a:spcPts val="0"/>
                </a:spcBef>
                <a:spcAft>
                  <a:spcPts val="0"/>
                </a:spcAft>
                <a:buClr>
                  <a:schemeClr val="dk1"/>
                </a:buClr>
                <a:buSzPts val="700"/>
                <a:buFont typeface="Quattrocento Sans"/>
                <a:buNone/>
              </a:pPr>
              <a:r>
                <a:rPr b="0" i="0" lang="en" sz="800" u="none" cap="none" strike="noStrike">
                  <a:solidFill>
                    <a:schemeClr val="dk1"/>
                  </a:solidFill>
                  <a:latin typeface="Quattrocento Sans"/>
                  <a:ea typeface="Quattrocento Sans"/>
                  <a:cs typeface="Quattrocento Sans"/>
                  <a:sym typeface="Quattrocento Sans"/>
                </a:rPr>
                <a:t>(Structured)</a:t>
              </a:r>
              <a:endParaRPr sz="1100"/>
            </a:p>
          </p:txBody>
        </p:sp>
        <p:grpSp>
          <p:nvGrpSpPr>
            <p:cNvPr id="1620" name="Google Shape;1620;p255"/>
            <p:cNvGrpSpPr/>
            <p:nvPr/>
          </p:nvGrpSpPr>
          <p:grpSpPr>
            <a:xfrm>
              <a:off x="1072707" y="1962919"/>
              <a:ext cx="522288" cy="476250"/>
              <a:chOff x="4062" y="2783"/>
              <a:chExt cx="329" cy="300"/>
            </a:xfrm>
          </p:grpSpPr>
          <p:sp>
            <p:nvSpPr>
              <p:cNvPr id="1621" name="Google Shape;1621;p255"/>
              <p:cNvSpPr/>
              <p:nvPr/>
            </p:nvSpPr>
            <p:spPr>
              <a:xfrm>
                <a:off x="4062" y="2783"/>
                <a:ext cx="300" cy="3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Quattrocento Sans"/>
                  <a:ea typeface="Quattrocento Sans"/>
                  <a:cs typeface="Quattrocento Sans"/>
                  <a:sym typeface="Quattrocento Sans"/>
                </a:endParaRPr>
              </a:p>
            </p:txBody>
          </p:sp>
          <p:sp>
            <p:nvSpPr>
              <p:cNvPr id="1622" name="Google Shape;1622;p255"/>
              <p:cNvSpPr/>
              <p:nvPr/>
            </p:nvSpPr>
            <p:spPr>
              <a:xfrm>
                <a:off x="4062" y="2783"/>
                <a:ext cx="300" cy="300"/>
              </a:xfrm>
              <a:prstGeom prst="rect">
                <a:avLst/>
              </a:prstGeom>
              <a:solidFill>
                <a:srgbClr val="0078D4"/>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Quattrocento Sans"/>
                  <a:ea typeface="Quattrocento Sans"/>
                  <a:cs typeface="Quattrocento Sans"/>
                  <a:sym typeface="Quattrocento Sans"/>
                </a:endParaRPr>
              </a:p>
            </p:txBody>
          </p:sp>
          <p:sp>
            <p:nvSpPr>
              <p:cNvPr id="1623" name="Google Shape;1623;p255"/>
              <p:cNvSpPr/>
              <p:nvPr/>
            </p:nvSpPr>
            <p:spPr>
              <a:xfrm>
                <a:off x="4091" y="2822"/>
                <a:ext cx="300" cy="0"/>
              </a:xfrm>
              <a:prstGeom prst="rect">
                <a:avLst/>
              </a:prstGeom>
              <a:solidFill>
                <a:srgbClr val="FFFFFF"/>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Quattrocento Sans"/>
                  <a:ea typeface="Quattrocento Sans"/>
                  <a:cs typeface="Quattrocento Sans"/>
                  <a:sym typeface="Quattrocento Sans"/>
                </a:endParaRPr>
              </a:p>
            </p:txBody>
          </p:sp>
          <p:sp>
            <p:nvSpPr>
              <p:cNvPr id="1624" name="Google Shape;1624;p255"/>
              <p:cNvSpPr/>
              <p:nvPr/>
            </p:nvSpPr>
            <p:spPr>
              <a:xfrm>
                <a:off x="4091" y="2871"/>
                <a:ext cx="300" cy="0"/>
              </a:xfrm>
              <a:prstGeom prst="rect">
                <a:avLst/>
              </a:prstGeom>
              <a:solidFill>
                <a:srgbClr val="50E6FF"/>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Quattrocento Sans"/>
                  <a:ea typeface="Quattrocento Sans"/>
                  <a:cs typeface="Quattrocento Sans"/>
                  <a:sym typeface="Quattrocento Sans"/>
                </a:endParaRPr>
              </a:p>
            </p:txBody>
          </p:sp>
          <p:sp>
            <p:nvSpPr>
              <p:cNvPr id="1625" name="Google Shape;1625;p255"/>
              <p:cNvSpPr/>
              <p:nvPr/>
            </p:nvSpPr>
            <p:spPr>
              <a:xfrm>
                <a:off x="4091" y="2919"/>
                <a:ext cx="300" cy="0"/>
              </a:xfrm>
              <a:prstGeom prst="rect">
                <a:avLst/>
              </a:prstGeom>
              <a:solidFill>
                <a:srgbClr val="50E6FF"/>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Quattrocento Sans"/>
                  <a:ea typeface="Quattrocento Sans"/>
                  <a:cs typeface="Quattrocento Sans"/>
                  <a:sym typeface="Quattrocento Sans"/>
                </a:endParaRPr>
              </a:p>
            </p:txBody>
          </p:sp>
          <p:sp>
            <p:nvSpPr>
              <p:cNvPr id="1626" name="Google Shape;1626;p255"/>
              <p:cNvSpPr/>
              <p:nvPr/>
            </p:nvSpPr>
            <p:spPr>
              <a:xfrm>
                <a:off x="4091" y="2968"/>
                <a:ext cx="300" cy="0"/>
              </a:xfrm>
              <a:prstGeom prst="rect">
                <a:avLst/>
              </a:prstGeom>
              <a:solidFill>
                <a:srgbClr val="50E6FF"/>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Quattrocento Sans"/>
                  <a:ea typeface="Quattrocento Sans"/>
                  <a:cs typeface="Quattrocento Sans"/>
                  <a:sym typeface="Quattrocento Sans"/>
                </a:endParaRPr>
              </a:p>
            </p:txBody>
          </p:sp>
          <p:sp>
            <p:nvSpPr>
              <p:cNvPr id="1627" name="Google Shape;1627;p255"/>
              <p:cNvSpPr/>
              <p:nvPr/>
            </p:nvSpPr>
            <p:spPr>
              <a:xfrm>
                <a:off x="4091" y="3017"/>
                <a:ext cx="0" cy="0"/>
              </a:xfrm>
              <a:prstGeom prst="rect">
                <a:avLst/>
              </a:prstGeom>
              <a:solidFill>
                <a:srgbClr val="50E6FF"/>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Quattrocento Sans"/>
                  <a:ea typeface="Quattrocento Sans"/>
                  <a:cs typeface="Quattrocento Sans"/>
                  <a:sym typeface="Quattrocento Sans"/>
                </a:endParaRPr>
              </a:p>
            </p:txBody>
          </p:sp>
        </p:grpSp>
        <p:grpSp>
          <p:nvGrpSpPr>
            <p:cNvPr id="1628" name="Google Shape;1628;p255"/>
            <p:cNvGrpSpPr/>
            <p:nvPr/>
          </p:nvGrpSpPr>
          <p:grpSpPr>
            <a:xfrm>
              <a:off x="962825" y="3096149"/>
              <a:ext cx="537969" cy="537969"/>
              <a:chOff x="4013" y="2816"/>
              <a:chExt cx="300" cy="300"/>
            </a:xfrm>
          </p:grpSpPr>
          <p:sp>
            <p:nvSpPr>
              <p:cNvPr id="1629" name="Google Shape;1629;p255"/>
              <p:cNvSpPr/>
              <p:nvPr/>
            </p:nvSpPr>
            <p:spPr>
              <a:xfrm>
                <a:off x="4013" y="2816"/>
                <a:ext cx="300" cy="3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Quattrocento Sans"/>
                  <a:ea typeface="Quattrocento Sans"/>
                  <a:cs typeface="Quattrocento Sans"/>
                  <a:sym typeface="Quattrocento Sans"/>
                </a:endParaRPr>
              </a:p>
            </p:txBody>
          </p:sp>
          <p:sp>
            <p:nvSpPr>
              <p:cNvPr id="1630" name="Google Shape;1630;p255"/>
              <p:cNvSpPr/>
              <p:nvPr/>
            </p:nvSpPr>
            <p:spPr>
              <a:xfrm>
                <a:off x="4013" y="2816"/>
                <a:ext cx="300" cy="300"/>
              </a:xfrm>
              <a:prstGeom prst="rect">
                <a:avLst/>
              </a:prstGeom>
              <a:solidFill>
                <a:srgbClr val="0078D4"/>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Quattrocento Sans"/>
                  <a:ea typeface="Quattrocento Sans"/>
                  <a:cs typeface="Quattrocento Sans"/>
                  <a:sym typeface="Quattrocento Sans"/>
                </a:endParaRPr>
              </a:p>
            </p:txBody>
          </p:sp>
          <p:sp>
            <p:nvSpPr>
              <p:cNvPr id="1631" name="Google Shape;1631;p255"/>
              <p:cNvSpPr/>
              <p:nvPr/>
            </p:nvSpPr>
            <p:spPr>
              <a:xfrm>
                <a:off x="4013" y="2816"/>
                <a:ext cx="300" cy="0"/>
              </a:xfrm>
              <a:prstGeom prst="rect">
                <a:avLst/>
              </a:prstGeom>
              <a:solidFill>
                <a:schemeClr val="dk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Quattrocento Sans"/>
                  <a:ea typeface="Quattrocento Sans"/>
                  <a:cs typeface="Quattrocento Sans"/>
                  <a:sym typeface="Quattrocento Sans"/>
                </a:endParaRPr>
              </a:p>
            </p:txBody>
          </p:sp>
          <p:sp>
            <p:nvSpPr>
              <p:cNvPr id="1632" name="Google Shape;1632;p255"/>
              <p:cNvSpPr/>
              <p:nvPr/>
            </p:nvSpPr>
            <p:spPr>
              <a:xfrm>
                <a:off x="4023" y="2826"/>
                <a:ext cx="0" cy="0"/>
              </a:xfrm>
              <a:prstGeom prst="ellipse">
                <a:avLst/>
              </a:prstGeom>
              <a:solidFill>
                <a:srgbClr val="50E6FF"/>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Quattrocento Sans"/>
                  <a:ea typeface="Quattrocento Sans"/>
                  <a:cs typeface="Quattrocento Sans"/>
                  <a:sym typeface="Quattrocento Sans"/>
                </a:endParaRPr>
              </a:p>
            </p:txBody>
          </p:sp>
          <p:sp>
            <p:nvSpPr>
              <p:cNvPr id="1633" name="Google Shape;1633;p255"/>
              <p:cNvSpPr/>
              <p:nvPr/>
            </p:nvSpPr>
            <p:spPr>
              <a:xfrm>
                <a:off x="4037" y="2826"/>
                <a:ext cx="0" cy="0"/>
              </a:xfrm>
              <a:prstGeom prst="ellipse">
                <a:avLst/>
              </a:prstGeom>
              <a:solidFill>
                <a:srgbClr val="50E6FF"/>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Quattrocento Sans"/>
                  <a:ea typeface="Quattrocento Sans"/>
                  <a:cs typeface="Quattrocento Sans"/>
                  <a:sym typeface="Quattrocento Sans"/>
                </a:endParaRPr>
              </a:p>
            </p:txBody>
          </p:sp>
          <p:sp>
            <p:nvSpPr>
              <p:cNvPr id="1634" name="Google Shape;1634;p255"/>
              <p:cNvSpPr/>
              <p:nvPr/>
            </p:nvSpPr>
            <p:spPr>
              <a:xfrm>
                <a:off x="4052" y="2826"/>
                <a:ext cx="0" cy="0"/>
              </a:xfrm>
              <a:prstGeom prst="ellipse">
                <a:avLst/>
              </a:prstGeom>
              <a:solidFill>
                <a:srgbClr val="50E6FF"/>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Quattrocento Sans"/>
                  <a:ea typeface="Quattrocento Sans"/>
                  <a:cs typeface="Quattrocento Sans"/>
                  <a:sym typeface="Quattrocento Sans"/>
                </a:endParaRPr>
              </a:p>
            </p:txBody>
          </p:sp>
          <p:sp>
            <p:nvSpPr>
              <p:cNvPr id="1635" name="Google Shape;1635;p255"/>
              <p:cNvSpPr/>
              <p:nvPr/>
            </p:nvSpPr>
            <p:spPr>
              <a:xfrm>
                <a:off x="4213" y="2937"/>
                <a:ext cx="45" cy="45"/>
              </a:xfrm>
              <a:custGeom>
                <a:rect b="b" l="l" r="r" t="t"/>
                <a:pathLst>
                  <a:path extrusionOk="0" h="45" w="45">
                    <a:moveTo>
                      <a:pt x="34" y="0"/>
                    </a:moveTo>
                    <a:lnTo>
                      <a:pt x="45" y="11"/>
                    </a:lnTo>
                    <a:lnTo>
                      <a:pt x="10" y="45"/>
                    </a:lnTo>
                    <a:lnTo>
                      <a:pt x="0" y="35"/>
                    </a:lnTo>
                    <a:lnTo>
                      <a:pt x="34" y="0"/>
                    </a:lnTo>
                    <a:close/>
                  </a:path>
                </a:pathLst>
              </a:custGeom>
              <a:solidFill>
                <a:srgbClr val="50E6FF"/>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Quattrocento Sans"/>
                  <a:ea typeface="Quattrocento Sans"/>
                  <a:cs typeface="Quattrocento Sans"/>
                  <a:sym typeface="Quattrocento Sans"/>
                </a:endParaRPr>
              </a:p>
            </p:txBody>
          </p:sp>
          <p:sp>
            <p:nvSpPr>
              <p:cNvPr id="1636" name="Google Shape;1636;p255"/>
              <p:cNvSpPr/>
              <p:nvPr/>
            </p:nvSpPr>
            <p:spPr>
              <a:xfrm>
                <a:off x="4213" y="2913"/>
                <a:ext cx="45" cy="45"/>
              </a:xfrm>
              <a:custGeom>
                <a:rect b="b" l="l" r="r" t="t"/>
                <a:pathLst>
                  <a:path extrusionOk="0" h="45" w="45">
                    <a:moveTo>
                      <a:pt x="45" y="35"/>
                    </a:moveTo>
                    <a:lnTo>
                      <a:pt x="34" y="45"/>
                    </a:lnTo>
                    <a:lnTo>
                      <a:pt x="0" y="11"/>
                    </a:lnTo>
                    <a:lnTo>
                      <a:pt x="10" y="0"/>
                    </a:lnTo>
                    <a:lnTo>
                      <a:pt x="45" y="35"/>
                    </a:lnTo>
                    <a:close/>
                  </a:path>
                </a:pathLst>
              </a:custGeom>
              <a:solidFill>
                <a:srgbClr val="50E6FF"/>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Quattrocento Sans"/>
                  <a:ea typeface="Quattrocento Sans"/>
                  <a:cs typeface="Quattrocento Sans"/>
                  <a:sym typeface="Quattrocento Sans"/>
                </a:endParaRPr>
              </a:p>
            </p:txBody>
          </p:sp>
          <p:sp>
            <p:nvSpPr>
              <p:cNvPr id="1637" name="Google Shape;1637;p255"/>
              <p:cNvSpPr/>
              <p:nvPr/>
            </p:nvSpPr>
            <p:spPr>
              <a:xfrm>
                <a:off x="4081" y="2937"/>
                <a:ext cx="45" cy="45"/>
              </a:xfrm>
              <a:custGeom>
                <a:rect b="b" l="l" r="r" t="t"/>
                <a:pathLst>
                  <a:path extrusionOk="0" h="45" w="45">
                    <a:moveTo>
                      <a:pt x="11" y="0"/>
                    </a:moveTo>
                    <a:lnTo>
                      <a:pt x="0" y="11"/>
                    </a:lnTo>
                    <a:lnTo>
                      <a:pt x="35" y="45"/>
                    </a:lnTo>
                    <a:lnTo>
                      <a:pt x="45" y="35"/>
                    </a:lnTo>
                    <a:lnTo>
                      <a:pt x="11" y="0"/>
                    </a:lnTo>
                    <a:close/>
                  </a:path>
                </a:pathLst>
              </a:custGeom>
              <a:solidFill>
                <a:srgbClr val="50E6FF"/>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Quattrocento Sans"/>
                  <a:ea typeface="Quattrocento Sans"/>
                  <a:cs typeface="Quattrocento Sans"/>
                  <a:sym typeface="Quattrocento Sans"/>
                </a:endParaRPr>
              </a:p>
            </p:txBody>
          </p:sp>
          <p:sp>
            <p:nvSpPr>
              <p:cNvPr id="1638" name="Google Shape;1638;p255"/>
              <p:cNvSpPr/>
              <p:nvPr/>
            </p:nvSpPr>
            <p:spPr>
              <a:xfrm>
                <a:off x="4081" y="2913"/>
                <a:ext cx="45" cy="45"/>
              </a:xfrm>
              <a:custGeom>
                <a:rect b="b" l="l" r="r" t="t"/>
                <a:pathLst>
                  <a:path extrusionOk="0" h="45" w="45">
                    <a:moveTo>
                      <a:pt x="0" y="35"/>
                    </a:moveTo>
                    <a:lnTo>
                      <a:pt x="11" y="45"/>
                    </a:lnTo>
                    <a:lnTo>
                      <a:pt x="45" y="11"/>
                    </a:lnTo>
                    <a:lnTo>
                      <a:pt x="35" y="0"/>
                    </a:lnTo>
                    <a:lnTo>
                      <a:pt x="0" y="35"/>
                    </a:lnTo>
                    <a:close/>
                  </a:path>
                </a:pathLst>
              </a:custGeom>
              <a:solidFill>
                <a:srgbClr val="50E6FF"/>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Quattrocento Sans"/>
                  <a:ea typeface="Quattrocento Sans"/>
                  <a:cs typeface="Quattrocento Sans"/>
                  <a:sym typeface="Quattrocento Sans"/>
                </a:endParaRPr>
              </a:p>
            </p:txBody>
          </p:sp>
          <p:sp>
            <p:nvSpPr>
              <p:cNvPr id="1639" name="Google Shape;1639;p255"/>
              <p:cNvSpPr/>
              <p:nvPr/>
            </p:nvSpPr>
            <p:spPr>
              <a:xfrm>
                <a:off x="4159" y="2938"/>
                <a:ext cx="0" cy="0"/>
              </a:xfrm>
              <a:prstGeom prst="ellipse">
                <a:avLst/>
              </a:prstGeom>
              <a:solidFill>
                <a:srgbClr val="FFFFFF"/>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Quattrocento Sans"/>
                  <a:ea typeface="Quattrocento Sans"/>
                  <a:cs typeface="Quattrocento Sans"/>
                  <a:sym typeface="Quattrocento Sans"/>
                </a:endParaRPr>
              </a:p>
            </p:txBody>
          </p:sp>
          <p:sp>
            <p:nvSpPr>
              <p:cNvPr id="1640" name="Google Shape;1640;p255"/>
              <p:cNvSpPr/>
              <p:nvPr/>
            </p:nvSpPr>
            <p:spPr>
              <a:xfrm>
                <a:off x="4189" y="2938"/>
                <a:ext cx="0" cy="0"/>
              </a:xfrm>
              <a:prstGeom prst="ellipse">
                <a:avLst/>
              </a:prstGeom>
              <a:solidFill>
                <a:srgbClr val="FFFFFF"/>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Quattrocento Sans"/>
                  <a:ea typeface="Quattrocento Sans"/>
                  <a:cs typeface="Quattrocento Sans"/>
                  <a:sym typeface="Quattrocento Sans"/>
                </a:endParaRPr>
              </a:p>
            </p:txBody>
          </p:sp>
          <p:sp>
            <p:nvSpPr>
              <p:cNvPr id="1641" name="Google Shape;1641;p255"/>
              <p:cNvSpPr/>
              <p:nvPr/>
            </p:nvSpPr>
            <p:spPr>
              <a:xfrm>
                <a:off x="4130" y="2938"/>
                <a:ext cx="0" cy="0"/>
              </a:xfrm>
              <a:prstGeom prst="ellipse">
                <a:avLst/>
              </a:prstGeom>
              <a:solidFill>
                <a:srgbClr val="FFFFFF"/>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Quattrocento Sans"/>
                  <a:ea typeface="Quattrocento Sans"/>
                  <a:cs typeface="Quattrocento Sans"/>
                  <a:sym typeface="Quattrocento Sans"/>
                </a:endParaRPr>
              </a:p>
            </p:txBody>
          </p:sp>
        </p:grpSp>
      </p:grpSp>
      <p:pic>
        <p:nvPicPr>
          <p:cNvPr id="1642" name="Google Shape;1642;p255"/>
          <p:cNvPicPr preferRelativeResize="0"/>
          <p:nvPr/>
        </p:nvPicPr>
        <p:blipFill rotWithShape="1">
          <a:blip r:embed="rId5">
            <a:alphaModFix/>
          </a:blip>
          <a:srcRect b="0" l="0" r="0" t="0"/>
          <a:stretch/>
        </p:blipFill>
        <p:spPr>
          <a:xfrm>
            <a:off x="5364347" y="1373980"/>
            <a:ext cx="660538" cy="660538"/>
          </a:xfrm>
          <a:prstGeom prst="rect">
            <a:avLst/>
          </a:prstGeom>
          <a:noFill/>
          <a:ln>
            <a:noFill/>
          </a:ln>
        </p:spPr>
      </p:pic>
      <p:grpSp>
        <p:nvGrpSpPr>
          <p:cNvPr id="1643" name="Google Shape;1643;p255"/>
          <p:cNvGrpSpPr/>
          <p:nvPr/>
        </p:nvGrpSpPr>
        <p:grpSpPr>
          <a:xfrm>
            <a:off x="3483181" y="1816262"/>
            <a:ext cx="1360125" cy="149175"/>
            <a:chOff x="4639875" y="4459313"/>
            <a:chExt cx="1813500" cy="198900"/>
          </a:xfrm>
        </p:grpSpPr>
        <p:sp>
          <p:nvSpPr>
            <p:cNvPr id="1644" name="Google Shape;1644;p255"/>
            <p:cNvSpPr/>
            <p:nvPr/>
          </p:nvSpPr>
          <p:spPr>
            <a:xfrm>
              <a:off x="4826200" y="4518675"/>
              <a:ext cx="1428600" cy="129000"/>
            </a:xfrm>
            <a:prstGeom prst="rect">
              <a:avLst/>
            </a:prstGeom>
            <a:solidFill>
              <a:srgbClr val="EFEFEF"/>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645" name="Google Shape;1645;p255"/>
            <p:cNvSpPr/>
            <p:nvPr/>
          </p:nvSpPr>
          <p:spPr>
            <a:xfrm>
              <a:off x="4639875" y="4459313"/>
              <a:ext cx="1813500" cy="198900"/>
            </a:xfrm>
            <a:prstGeom prst="rect">
              <a:avLst/>
            </a:prstGeom>
            <a:noFill/>
            <a:ln>
              <a:noFill/>
            </a:ln>
          </p:spPr>
          <p:txBody>
            <a:bodyPr anchorCtr="0" anchor="t" bIns="25200" lIns="50425" spcFirstLastPara="1" rIns="50425" wrap="square" tIns="25200">
              <a:noAutofit/>
            </a:bodyPr>
            <a:lstStyle/>
            <a:p>
              <a:pPr indent="0" lvl="0" marL="0" marR="0" rtl="0" algn="ctr">
                <a:lnSpc>
                  <a:spcPct val="100000"/>
                </a:lnSpc>
                <a:spcBef>
                  <a:spcPts val="0"/>
                </a:spcBef>
                <a:spcAft>
                  <a:spcPts val="0"/>
                </a:spcAft>
                <a:buNone/>
              </a:pPr>
              <a:r>
                <a:rPr b="0" i="0" lang="en" sz="800" u="none" cap="none" strike="noStrike">
                  <a:solidFill>
                    <a:srgbClr val="000000"/>
                  </a:solidFill>
                  <a:latin typeface="Quattrocento Sans"/>
                  <a:ea typeface="Quattrocento Sans"/>
                  <a:cs typeface="Quattrocento Sans"/>
                  <a:sym typeface="Quattrocento Sans"/>
                </a:rPr>
                <a:t>Azure Data Lake Storage</a:t>
              </a:r>
              <a:endParaRPr sz="800"/>
            </a:p>
          </p:txBody>
        </p:sp>
      </p:grpSp>
      <p:grpSp>
        <p:nvGrpSpPr>
          <p:cNvPr id="1646" name="Google Shape;1646;p255"/>
          <p:cNvGrpSpPr/>
          <p:nvPr/>
        </p:nvGrpSpPr>
        <p:grpSpPr>
          <a:xfrm>
            <a:off x="4120062" y="1985269"/>
            <a:ext cx="521031" cy="369269"/>
            <a:chOff x="3979716" y="3038558"/>
            <a:chExt cx="694800" cy="492359"/>
          </a:xfrm>
        </p:grpSpPr>
        <p:pic>
          <p:nvPicPr>
            <p:cNvPr descr="Image result for Delta LAke logo" id="1647" name="Google Shape;1647;p255"/>
            <p:cNvPicPr preferRelativeResize="0"/>
            <p:nvPr/>
          </p:nvPicPr>
          <p:blipFill rotWithShape="1">
            <a:blip r:embed="rId6">
              <a:alphaModFix/>
            </a:blip>
            <a:srcRect b="0" l="0" r="77603" t="0"/>
            <a:stretch/>
          </p:blipFill>
          <p:spPr>
            <a:xfrm>
              <a:off x="4173420" y="3038558"/>
              <a:ext cx="347936" cy="317488"/>
            </a:xfrm>
            <a:prstGeom prst="rect">
              <a:avLst/>
            </a:prstGeom>
            <a:noFill/>
            <a:ln>
              <a:noFill/>
            </a:ln>
          </p:spPr>
        </p:pic>
        <p:sp>
          <p:nvSpPr>
            <p:cNvPr id="1648" name="Google Shape;1648;p255"/>
            <p:cNvSpPr/>
            <p:nvPr/>
          </p:nvSpPr>
          <p:spPr>
            <a:xfrm>
              <a:off x="3979716" y="3355717"/>
              <a:ext cx="694800" cy="175200"/>
            </a:xfrm>
            <a:prstGeom prst="rect">
              <a:avLst/>
            </a:prstGeom>
            <a:noFill/>
            <a:ln>
              <a:noFill/>
            </a:ln>
          </p:spPr>
          <p:txBody>
            <a:bodyPr anchorCtr="0" anchor="t" bIns="25200" lIns="50425" spcFirstLastPara="1" rIns="50425" wrap="square" tIns="25200">
              <a:noAutofit/>
            </a:bodyPr>
            <a:lstStyle/>
            <a:p>
              <a:pPr indent="0" lvl="0" marL="0" marR="0" rtl="0" algn="ctr">
                <a:lnSpc>
                  <a:spcPct val="100000"/>
                </a:lnSpc>
                <a:spcBef>
                  <a:spcPts val="0"/>
                </a:spcBef>
                <a:spcAft>
                  <a:spcPts val="0"/>
                </a:spcAft>
                <a:buNone/>
              </a:pPr>
              <a:r>
                <a:rPr b="0" i="0" lang="en" sz="500" u="none" cap="none" strike="noStrike">
                  <a:solidFill>
                    <a:srgbClr val="000000"/>
                  </a:solidFill>
                  <a:latin typeface="Quattrocento Sans"/>
                  <a:ea typeface="Quattrocento Sans"/>
                  <a:cs typeface="Quattrocento Sans"/>
                  <a:sym typeface="Quattrocento Sans"/>
                </a:rPr>
                <a:t>Delta Format</a:t>
              </a:r>
              <a:endParaRPr sz="800"/>
            </a:p>
          </p:txBody>
        </p:sp>
      </p:grpSp>
      <p:sp>
        <p:nvSpPr>
          <p:cNvPr id="1649" name="Google Shape;1649;p255"/>
          <p:cNvSpPr/>
          <p:nvPr/>
        </p:nvSpPr>
        <p:spPr>
          <a:xfrm>
            <a:off x="3868197" y="1996959"/>
            <a:ext cx="193050" cy="237870"/>
          </a:xfrm>
          <a:prstGeom prst="flowChartMultidocument">
            <a:avLst/>
          </a:prstGeom>
          <a:noFill/>
          <a:ln cap="flat" cmpd="sng" w="19050">
            <a:solidFill>
              <a:srgbClr val="7A7A87"/>
            </a:solidFill>
            <a:prstDash val="solid"/>
            <a:round/>
            <a:headEnd len="sm" w="sm" type="none"/>
            <a:tailEnd len="sm" w="sm" type="none"/>
          </a:ln>
        </p:spPr>
        <p:txBody>
          <a:bodyPr anchorCtr="0" anchor="ctr" bIns="25200" lIns="50425" spcFirstLastPara="1" rIns="50425" wrap="square" tIns="252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sp>
        <p:nvSpPr>
          <p:cNvPr id="1650" name="Google Shape;1650;p255"/>
          <p:cNvSpPr/>
          <p:nvPr/>
        </p:nvSpPr>
        <p:spPr>
          <a:xfrm>
            <a:off x="3700528" y="2223034"/>
            <a:ext cx="521100" cy="131400"/>
          </a:xfrm>
          <a:prstGeom prst="rect">
            <a:avLst/>
          </a:prstGeom>
          <a:noFill/>
          <a:ln>
            <a:noFill/>
          </a:ln>
        </p:spPr>
        <p:txBody>
          <a:bodyPr anchorCtr="0" anchor="t" bIns="25200" lIns="50425" spcFirstLastPara="1" rIns="50425" wrap="square" tIns="25200">
            <a:noAutofit/>
          </a:bodyPr>
          <a:lstStyle/>
          <a:p>
            <a:pPr indent="0" lvl="0" marL="0" marR="0" rtl="0" algn="ctr">
              <a:lnSpc>
                <a:spcPct val="100000"/>
              </a:lnSpc>
              <a:spcBef>
                <a:spcPts val="0"/>
              </a:spcBef>
              <a:spcAft>
                <a:spcPts val="0"/>
              </a:spcAft>
              <a:buNone/>
            </a:pPr>
            <a:r>
              <a:rPr b="0" i="0" lang="en" sz="500" u="none" cap="none" strike="noStrike">
                <a:solidFill>
                  <a:srgbClr val="000000"/>
                </a:solidFill>
                <a:latin typeface="Quattrocento Sans"/>
                <a:ea typeface="Quattrocento Sans"/>
                <a:cs typeface="Quattrocento Sans"/>
                <a:sym typeface="Quattrocento Sans"/>
              </a:rPr>
              <a:t>Raw Format</a:t>
            </a:r>
            <a:endParaRPr sz="800"/>
          </a:p>
        </p:txBody>
      </p:sp>
      <p:cxnSp>
        <p:nvCxnSpPr>
          <p:cNvPr id="1651" name="Google Shape;1651;p255"/>
          <p:cNvCxnSpPr/>
          <p:nvPr/>
        </p:nvCxnSpPr>
        <p:spPr>
          <a:xfrm>
            <a:off x="4110401" y="2100410"/>
            <a:ext cx="153000" cy="0"/>
          </a:xfrm>
          <a:prstGeom prst="straightConnector1">
            <a:avLst/>
          </a:prstGeom>
          <a:noFill/>
          <a:ln cap="flat" cmpd="sng" w="12700">
            <a:solidFill>
              <a:schemeClr val="accent2"/>
            </a:solidFill>
            <a:prstDash val="dash"/>
            <a:round/>
            <a:headEnd len="sm" w="sm" type="none"/>
            <a:tailEnd len="med" w="med" type="triangle"/>
          </a:ln>
        </p:spPr>
      </p:cxn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5" name="Shape 1655"/>
        <p:cNvGrpSpPr/>
        <p:nvPr/>
      </p:nvGrpSpPr>
      <p:grpSpPr>
        <a:xfrm>
          <a:off x="0" y="0"/>
          <a:ext cx="0" cy="0"/>
          <a:chOff x="0" y="0"/>
          <a:chExt cx="0" cy="0"/>
        </a:xfrm>
      </p:grpSpPr>
      <p:sp>
        <p:nvSpPr>
          <p:cNvPr id="1656" name="Google Shape;1656;p256"/>
          <p:cNvSpPr txBox="1"/>
          <p:nvPr>
            <p:ph type="title"/>
          </p:nvPr>
        </p:nvSpPr>
        <p:spPr>
          <a:xfrm>
            <a:off x="341996" y="465321"/>
            <a:ext cx="8479800" cy="302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en">
                <a:solidFill>
                  <a:schemeClr val="dk2"/>
                </a:solidFill>
              </a:rPr>
              <a:t>Hadoop’s main </a:t>
            </a:r>
            <a:r>
              <a:rPr b="1" i="1" lang="en">
                <a:solidFill>
                  <a:schemeClr val="dk2"/>
                </a:solidFill>
              </a:rPr>
              <a:t>perceived</a:t>
            </a:r>
            <a:r>
              <a:rPr b="1" lang="en">
                <a:solidFill>
                  <a:schemeClr val="dk2"/>
                </a:solidFill>
              </a:rPr>
              <a:t> benefits to customers were: </a:t>
            </a:r>
            <a:endParaRPr b="1">
              <a:solidFill>
                <a:schemeClr val="dk2"/>
              </a:solidFill>
            </a:endParaRPr>
          </a:p>
          <a:p>
            <a:pPr indent="-361950" lvl="0" marL="457200" rtl="0" algn="l">
              <a:spcBef>
                <a:spcPts val="0"/>
              </a:spcBef>
              <a:spcAft>
                <a:spcPts val="0"/>
              </a:spcAft>
              <a:buSzPts val="2100"/>
              <a:buChar char="-"/>
            </a:pPr>
            <a:r>
              <a:rPr lang="en"/>
              <a:t>Low cost </a:t>
            </a:r>
            <a:endParaRPr/>
          </a:p>
          <a:p>
            <a:pPr indent="-361950" lvl="0" marL="457200" rtl="0" algn="l">
              <a:spcBef>
                <a:spcPts val="0"/>
              </a:spcBef>
              <a:spcAft>
                <a:spcPts val="0"/>
              </a:spcAft>
              <a:buSzPts val="2100"/>
              <a:buChar char="-"/>
            </a:pPr>
            <a:r>
              <a:rPr lang="en"/>
              <a:t>Ability to handle new data sources (logs, social, etc)  </a:t>
            </a:r>
            <a:endParaRPr/>
          </a:p>
        </p:txBody>
      </p:sp>
      <p:pic>
        <p:nvPicPr>
          <p:cNvPr id="1657" name="Google Shape;1657;p256"/>
          <p:cNvPicPr preferRelativeResize="0"/>
          <p:nvPr/>
        </p:nvPicPr>
        <p:blipFill>
          <a:blip r:embed="rId3">
            <a:alphaModFix/>
          </a:blip>
          <a:stretch>
            <a:fillRect/>
          </a:stretch>
        </p:blipFill>
        <p:spPr>
          <a:xfrm>
            <a:off x="701850" y="1479774"/>
            <a:ext cx="7672449" cy="344007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1" name="Shape 1661"/>
        <p:cNvGrpSpPr/>
        <p:nvPr/>
      </p:nvGrpSpPr>
      <p:grpSpPr>
        <a:xfrm>
          <a:off x="0" y="0"/>
          <a:ext cx="0" cy="0"/>
          <a:chOff x="0" y="0"/>
          <a:chExt cx="0" cy="0"/>
        </a:xfrm>
      </p:grpSpPr>
      <p:sp>
        <p:nvSpPr>
          <p:cNvPr id="1662" name="Google Shape;1662;p257"/>
          <p:cNvSpPr txBox="1"/>
          <p:nvPr>
            <p:ph type="title"/>
          </p:nvPr>
        </p:nvSpPr>
        <p:spPr>
          <a:xfrm>
            <a:off x="341996" y="465321"/>
            <a:ext cx="8479800" cy="302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en">
                <a:solidFill>
                  <a:schemeClr val="dk2"/>
                </a:solidFill>
              </a:rPr>
              <a:t>But it had downsides as well   </a:t>
            </a:r>
            <a:endParaRPr b="1">
              <a:solidFill>
                <a:schemeClr val="dk2"/>
              </a:solidFill>
            </a:endParaRPr>
          </a:p>
        </p:txBody>
      </p:sp>
      <p:graphicFrame>
        <p:nvGraphicFramePr>
          <p:cNvPr id="1663" name="Google Shape;1663;p257"/>
          <p:cNvGraphicFramePr/>
          <p:nvPr/>
        </p:nvGraphicFramePr>
        <p:xfrm>
          <a:off x="915975" y="1042625"/>
          <a:ext cx="3000000" cy="3000000"/>
        </p:xfrm>
        <a:graphic>
          <a:graphicData uri="http://schemas.openxmlformats.org/drawingml/2006/table">
            <a:tbl>
              <a:tblPr>
                <a:noFill/>
                <a:tableStyleId>{FFDBB47F-042D-4217-805B-7F395493F3B3}</a:tableStyleId>
              </a:tblPr>
              <a:tblGrid>
                <a:gridCol w="1656325"/>
                <a:gridCol w="1963175"/>
              </a:tblGrid>
              <a:tr h="381000">
                <a:tc>
                  <a:txBody>
                    <a:bodyPr/>
                    <a:lstStyle/>
                    <a:p>
                      <a:pPr indent="0" lvl="0" marL="0" rtl="0" algn="ctr">
                        <a:spcBef>
                          <a:spcPts val="0"/>
                        </a:spcBef>
                        <a:spcAft>
                          <a:spcPts val="0"/>
                        </a:spcAft>
                        <a:buNone/>
                      </a:pPr>
                      <a:r>
                        <a:rPr b="1" lang="en" sz="1200"/>
                        <a:t>Category</a:t>
                      </a:r>
                      <a:endParaRPr b="1" sz="1200"/>
                    </a:p>
                  </a:txBody>
                  <a:tcPr marT="91425" marB="91425" marR="91425" marL="91425">
                    <a:solidFill>
                      <a:srgbClr val="EFEFEF"/>
                    </a:solidFill>
                  </a:tcPr>
                </a:tc>
                <a:tc>
                  <a:txBody>
                    <a:bodyPr/>
                    <a:lstStyle/>
                    <a:p>
                      <a:pPr indent="0" lvl="0" marL="0" rtl="0" algn="ctr">
                        <a:spcBef>
                          <a:spcPts val="0"/>
                        </a:spcBef>
                        <a:spcAft>
                          <a:spcPts val="0"/>
                        </a:spcAft>
                        <a:buNone/>
                      </a:pPr>
                      <a:r>
                        <a:rPr b="1" lang="en" sz="1200"/>
                        <a:t>Pain</a:t>
                      </a:r>
                      <a:endParaRPr b="1" sz="1200"/>
                    </a:p>
                  </a:txBody>
                  <a:tcPr marT="91425" marB="91425" marR="91425" marL="91425">
                    <a:solidFill>
                      <a:srgbClr val="EFEFEF"/>
                    </a:solidFill>
                  </a:tcPr>
                </a:tc>
              </a:tr>
              <a:tr h="381000">
                <a:tc>
                  <a:txBody>
                    <a:bodyPr/>
                    <a:lstStyle/>
                    <a:p>
                      <a:pPr indent="0" lvl="0" marL="0" rtl="0" algn="l">
                        <a:spcBef>
                          <a:spcPts val="0"/>
                        </a:spcBef>
                        <a:spcAft>
                          <a:spcPts val="0"/>
                        </a:spcAft>
                        <a:buNone/>
                      </a:pPr>
                      <a:r>
                        <a:rPr lang="en" sz="900"/>
                        <a:t>Wasted resources</a:t>
                      </a:r>
                      <a:endParaRPr sz="900"/>
                    </a:p>
                  </a:txBody>
                  <a:tcPr marT="91425" marB="91425" marR="91425" marL="91425"/>
                </a:tc>
                <a:tc>
                  <a:txBody>
                    <a:bodyPr/>
                    <a:lstStyle/>
                    <a:p>
                      <a:pPr indent="0" lvl="0" marL="0" rtl="0" algn="l">
                        <a:spcBef>
                          <a:spcPts val="0"/>
                        </a:spcBef>
                        <a:spcAft>
                          <a:spcPts val="0"/>
                        </a:spcAft>
                        <a:buNone/>
                      </a:pPr>
                      <a:r>
                        <a:rPr lang="en" sz="900"/>
                        <a:t>My large 1000 node c</a:t>
                      </a:r>
                      <a:r>
                        <a:rPr lang="en" sz="900"/>
                        <a:t>luster is on 24x7x365. </a:t>
                      </a:r>
                      <a:endParaRPr sz="900"/>
                    </a:p>
                  </a:txBody>
                  <a:tcPr marT="91425" marB="91425" marR="91425" marL="91425"/>
                </a:tc>
              </a:tr>
              <a:tr h="381000">
                <a:tc>
                  <a:txBody>
                    <a:bodyPr/>
                    <a:lstStyle/>
                    <a:p>
                      <a:pPr indent="0" lvl="0" marL="0" rtl="0" algn="l">
                        <a:spcBef>
                          <a:spcPts val="0"/>
                        </a:spcBef>
                        <a:spcAft>
                          <a:spcPts val="0"/>
                        </a:spcAft>
                        <a:buNone/>
                      </a:pPr>
                      <a:r>
                        <a:rPr lang="en" sz="900"/>
                        <a:t>Poor scalability</a:t>
                      </a:r>
                      <a:endParaRPr sz="900"/>
                    </a:p>
                  </a:txBody>
                  <a:tcPr marT="91425" marB="91425" marR="91425" marL="91425"/>
                </a:tc>
                <a:tc>
                  <a:txBody>
                    <a:bodyPr/>
                    <a:lstStyle/>
                    <a:p>
                      <a:pPr indent="0" lvl="0" marL="0" rtl="0" algn="l">
                        <a:spcBef>
                          <a:spcPts val="0"/>
                        </a:spcBef>
                        <a:spcAft>
                          <a:spcPts val="0"/>
                        </a:spcAft>
                        <a:buNone/>
                      </a:pPr>
                      <a:r>
                        <a:rPr lang="en" sz="900"/>
                        <a:t>Can’t process most of my data because Hadoop doesn’t handle small files ~10MB well. (IoT, retail apps)</a:t>
                      </a:r>
                      <a:endParaRPr sz="900"/>
                    </a:p>
                  </a:txBody>
                  <a:tcPr marT="91425" marB="91425" marR="91425" marL="91425"/>
                </a:tc>
              </a:tr>
              <a:tr h="381000">
                <a:tc>
                  <a:txBody>
                    <a:bodyPr/>
                    <a:lstStyle/>
                    <a:p>
                      <a:pPr indent="0" lvl="0" marL="0" rtl="0" algn="l">
                        <a:spcBef>
                          <a:spcPts val="0"/>
                        </a:spcBef>
                        <a:spcAft>
                          <a:spcPts val="0"/>
                        </a:spcAft>
                        <a:buNone/>
                      </a:pPr>
                      <a:r>
                        <a:rPr lang="en" sz="900"/>
                        <a:t>Poor performance</a:t>
                      </a:r>
                      <a:endParaRPr sz="900"/>
                    </a:p>
                  </a:txBody>
                  <a:tcPr marT="91425" marB="91425" marR="91425" marL="91425"/>
                </a:tc>
                <a:tc>
                  <a:txBody>
                    <a:bodyPr/>
                    <a:lstStyle/>
                    <a:p>
                      <a:pPr indent="0" lvl="0" marL="0" rtl="0" algn="l">
                        <a:spcBef>
                          <a:spcPts val="0"/>
                        </a:spcBef>
                        <a:spcAft>
                          <a:spcPts val="0"/>
                        </a:spcAft>
                        <a:buNone/>
                      </a:pPr>
                      <a:r>
                        <a:rPr lang="en" sz="900"/>
                        <a:t>SQL on Hadoop (Hive) is ludicrously slow. (15 hrs to get back results)</a:t>
                      </a:r>
                      <a:endParaRPr sz="900"/>
                    </a:p>
                  </a:txBody>
                  <a:tcPr marT="91425" marB="91425" marR="91425" marL="91425"/>
                </a:tc>
              </a:tr>
              <a:tr h="381000">
                <a:tc>
                  <a:txBody>
                    <a:bodyPr/>
                    <a:lstStyle/>
                    <a:p>
                      <a:pPr indent="0" lvl="0" marL="0" rtl="0" algn="l">
                        <a:spcBef>
                          <a:spcPts val="0"/>
                        </a:spcBef>
                        <a:spcAft>
                          <a:spcPts val="0"/>
                        </a:spcAft>
                        <a:buNone/>
                      </a:pPr>
                      <a:r>
                        <a:rPr lang="en" sz="900"/>
                        <a:t>Lack of applicability to all use cases</a:t>
                      </a:r>
                      <a:endParaRPr sz="900"/>
                    </a:p>
                  </a:txBody>
                  <a:tcPr marT="91425" marB="91425" marR="91425" marL="91425"/>
                </a:tc>
                <a:tc>
                  <a:txBody>
                    <a:bodyPr/>
                    <a:lstStyle/>
                    <a:p>
                      <a:pPr indent="0" lvl="0" marL="0" rtl="0" algn="l">
                        <a:spcBef>
                          <a:spcPts val="0"/>
                        </a:spcBef>
                        <a:spcAft>
                          <a:spcPts val="0"/>
                        </a:spcAft>
                        <a:buNone/>
                      </a:pPr>
                      <a:r>
                        <a:rPr lang="en" sz="900"/>
                        <a:t>Use cases: </a:t>
                      </a:r>
                      <a:r>
                        <a:rPr lang="en" sz="900"/>
                        <a:t>Can’t merge fast arriving data with historical data easily on to build new solutions. Can’t do CDC.</a:t>
                      </a:r>
                      <a:endParaRPr sz="900"/>
                    </a:p>
                  </a:txBody>
                  <a:tcPr marT="91425" marB="91425" marR="91425" marL="91425"/>
                </a:tc>
              </a:tr>
              <a:tr h="381000">
                <a:tc>
                  <a:txBody>
                    <a:bodyPr/>
                    <a:lstStyle/>
                    <a:p>
                      <a:pPr indent="0" lvl="0" marL="0" rtl="0" algn="l">
                        <a:spcBef>
                          <a:spcPts val="0"/>
                        </a:spcBef>
                        <a:spcAft>
                          <a:spcPts val="0"/>
                        </a:spcAft>
                        <a:buNone/>
                      </a:pPr>
                      <a:r>
                        <a:rPr lang="en" sz="900"/>
                        <a:t>Unreliability</a:t>
                      </a:r>
                      <a:endParaRPr sz="900"/>
                    </a:p>
                  </a:txBody>
                  <a:tcPr marT="91425" marB="91425" marR="91425" marL="91425"/>
                </a:tc>
                <a:tc>
                  <a:txBody>
                    <a:bodyPr/>
                    <a:lstStyle/>
                    <a:p>
                      <a:pPr indent="0" lvl="0" marL="0" rtl="0" algn="l">
                        <a:spcBef>
                          <a:spcPts val="0"/>
                        </a:spcBef>
                        <a:spcAft>
                          <a:spcPts val="0"/>
                        </a:spcAft>
                        <a:buNone/>
                      </a:pPr>
                      <a:r>
                        <a:rPr lang="en" sz="900"/>
                        <a:t>Data Quality: Can’t figure out why processing stopped. Did someone add a new field in my data stream?</a:t>
                      </a:r>
                      <a:endParaRPr sz="900"/>
                    </a:p>
                  </a:txBody>
                  <a:tcPr marT="91425" marB="91425" marR="91425" marL="91425"/>
                </a:tc>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7" name="Shape 1667"/>
        <p:cNvGrpSpPr/>
        <p:nvPr/>
      </p:nvGrpSpPr>
      <p:grpSpPr>
        <a:xfrm>
          <a:off x="0" y="0"/>
          <a:ext cx="0" cy="0"/>
          <a:chOff x="0" y="0"/>
          <a:chExt cx="0" cy="0"/>
        </a:xfrm>
      </p:grpSpPr>
      <p:sp>
        <p:nvSpPr>
          <p:cNvPr id="1668" name="Google Shape;1668;p258"/>
          <p:cNvSpPr txBox="1"/>
          <p:nvPr>
            <p:ph type="title"/>
          </p:nvPr>
        </p:nvSpPr>
        <p:spPr>
          <a:xfrm>
            <a:off x="341996" y="465321"/>
            <a:ext cx="8479800" cy="302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en">
                <a:solidFill>
                  <a:schemeClr val="dk2"/>
                </a:solidFill>
              </a:rPr>
              <a:t>One can think of some general solutions</a:t>
            </a:r>
            <a:r>
              <a:rPr b="1" lang="en">
                <a:solidFill>
                  <a:schemeClr val="dk2"/>
                </a:solidFill>
              </a:rPr>
              <a:t>   </a:t>
            </a:r>
            <a:endParaRPr b="1">
              <a:solidFill>
                <a:schemeClr val="dk2"/>
              </a:solidFill>
            </a:endParaRPr>
          </a:p>
        </p:txBody>
      </p:sp>
      <p:graphicFrame>
        <p:nvGraphicFramePr>
          <p:cNvPr id="1669" name="Google Shape;1669;p258"/>
          <p:cNvGraphicFramePr/>
          <p:nvPr/>
        </p:nvGraphicFramePr>
        <p:xfrm>
          <a:off x="915975" y="1042625"/>
          <a:ext cx="3000000" cy="3000000"/>
        </p:xfrm>
        <a:graphic>
          <a:graphicData uri="http://schemas.openxmlformats.org/drawingml/2006/table">
            <a:tbl>
              <a:tblPr>
                <a:noFill/>
                <a:tableStyleId>{FFDBB47F-042D-4217-805B-7F395493F3B3}</a:tableStyleId>
              </a:tblPr>
              <a:tblGrid>
                <a:gridCol w="1656325"/>
                <a:gridCol w="1963175"/>
                <a:gridCol w="1809750"/>
              </a:tblGrid>
              <a:tr h="381000">
                <a:tc>
                  <a:txBody>
                    <a:bodyPr/>
                    <a:lstStyle/>
                    <a:p>
                      <a:pPr indent="0" lvl="0" marL="0" rtl="0" algn="ctr">
                        <a:spcBef>
                          <a:spcPts val="0"/>
                        </a:spcBef>
                        <a:spcAft>
                          <a:spcPts val="0"/>
                        </a:spcAft>
                        <a:buNone/>
                      </a:pPr>
                      <a:r>
                        <a:rPr b="1" lang="en" sz="1200"/>
                        <a:t>Category</a:t>
                      </a:r>
                      <a:endParaRPr b="1" sz="1200"/>
                    </a:p>
                  </a:txBody>
                  <a:tcPr marT="91425" marB="91425" marR="91425" marL="91425">
                    <a:solidFill>
                      <a:srgbClr val="EFEFEF"/>
                    </a:solidFill>
                  </a:tcPr>
                </a:tc>
                <a:tc>
                  <a:txBody>
                    <a:bodyPr/>
                    <a:lstStyle/>
                    <a:p>
                      <a:pPr indent="0" lvl="0" marL="0" rtl="0" algn="ctr">
                        <a:spcBef>
                          <a:spcPts val="0"/>
                        </a:spcBef>
                        <a:spcAft>
                          <a:spcPts val="0"/>
                        </a:spcAft>
                        <a:buNone/>
                      </a:pPr>
                      <a:r>
                        <a:rPr b="1" lang="en" sz="1200"/>
                        <a:t>Pain</a:t>
                      </a:r>
                      <a:endParaRPr b="1" sz="1200"/>
                    </a:p>
                  </a:txBody>
                  <a:tcPr marT="91425" marB="91425" marR="91425" marL="91425">
                    <a:solidFill>
                      <a:srgbClr val="EFEFEF"/>
                    </a:solidFill>
                  </a:tcPr>
                </a:tc>
                <a:tc>
                  <a:txBody>
                    <a:bodyPr/>
                    <a:lstStyle/>
                    <a:p>
                      <a:pPr indent="0" lvl="0" marL="0" rtl="0" algn="ctr">
                        <a:spcBef>
                          <a:spcPts val="0"/>
                        </a:spcBef>
                        <a:spcAft>
                          <a:spcPts val="0"/>
                        </a:spcAft>
                        <a:buNone/>
                      </a:pPr>
                      <a:r>
                        <a:rPr b="1" lang="en" sz="1200"/>
                        <a:t>General Solution</a:t>
                      </a:r>
                      <a:endParaRPr b="1" sz="1200"/>
                    </a:p>
                  </a:txBody>
                  <a:tcPr marT="91425" marB="91425" marR="91425" marL="91425">
                    <a:solidFill>
                      <a:srgbClr val="EFEFEF"/>
                    </a:solidFill>
                  </a:tcPr>
                </a:tc>
              </a:tr>
              <a:tr h="381000">
                <a:tc>
                  <a:txBody>
                    <a:bodyPr/>
                    <a:lstStyle/>
                    <a:p>
                      <a:pPr indent="0" lvl="0" marL="0" rtl="0" algn="l">
                        <a:spcBef>
                          <a:spcPts val="0"/>
                        </a:spcBef>
                        <a:spcAft>
                          <a:spcPts val="0"/>
                        </a:spcAft>
                        <a:buNone/>
                      </a:pPr>
                      <a:r>
                        <a:rPr lang="en" sz="900"/>
                        <a:t>Wasted resources</a:t>
                      </a:r>
                      <a:endParaRPr sz="900"/>
                    </a:p>
                  </a:txBody>
                  <a:tcPr marT="91425" marB="91425" marR="91425" marL="91425"/>
                </a:tc>
                <a:tc>
                  <a:txBody>
                    <a:bodyPr/>
                    <a:lstStyle/>
                    <a:p>
                      <a:pPr indent="0" lvl="0" marL="0" rtl="0" algn="l">
                        <a:spcBef>
                          <a:spcPts val="0"/>
                        </a:spcBef>
                        <a:spcAft>
                          <a:spcPts val="0"/>
                        </a:spcAft>
                        <a:buNone/>
                      </a:pPr>
                      <a:r>
                        <a:rPr lang="en" sz="900"/>
                        <a:t>My large 1000 node cluster is on 24x7x365. </a:t>
                      </a:r>
                      <a:endParaRPr sz="900"/>
                    </a:p>
                  </a:txBody>
                  <a:tcPr marT="91425" marB="91425" marR="91425" marL="91425"/>
                </a:tc>
                <a:tc>
                  <a:txBody>
                    <a:bodyPr/>
                    <a:lstStyle/>
                    <a:p>
                      <a:pPr indent="0" lvl="0" marL="0" rtl="0" algn="l">
                        <a:spcBef>
                          <a:spcPts val="0"/>
                        </a:spcBef>
                        <a:spcAft>
                          <a:spcPts val="0"/>
                        </a:spcAft>
                        <a:buNone/>
                      </a:pPr>
                      <a:r>
                        <a:rPr lang="en" sz="900"/>
                        <a:t>Decouple storage from compute, turning them off and using them only when needed.</a:t>
                      </a:r>
                      <a:endParaRPr sz="900"/>
                    </a:p>
                  </a:txBody>
                  <a:tcPr marT="91425" marB="91425" marR="91425" marL="91425"/>
                </a:tc>
              </a:tr>
              <a:tr h="381000">
                <a:tc>
                  <a:txBody>
                    <a:bodyPr/>
                    <a:lstStyle/>
                    <a:p>
                      <a:pPr indent="0" lvl="0" marL="0" rtl="0" algn="l">
                        <a:spcBef>
                          <a:spcPts val="0"/>
                        </a:spcBef>
                        <a:spcAft>
                          <a:spcPts val="0"/>
                        </a:spcAft>
                        <a:buNone/>
                      </a:pPr>
                      <a:r>
                        <a:rPr lang="en" sz="900"/>
                        <a:t>Poor scalability</a:t>
                      </a:r>
                      <a:endParaRPr sz="900"/>
                    </a:p>
                  </a:txBody>
                  <a:tcPr marT="91425" marB="91425" marR="91425" marL="91425"/>
                </a:tc>
                <a:tc>
                  <a:txBody>
                    <a:bodyPr/>
                    <a:lstStyle/>
                    <a:p>
                      <a:pPr indent="0" lvl="0" marL="0" rtl="0" algn="l">
                        <a:spcBef>
                          <a:spcPts val="0"/>
                        </a:spcBef>
                        <a:spcAft>
                          <a:spcPts val="0"/>
                        </a:spcAft>
                        <a:buNone/>
                      </a:pPr>
                      <a:r>
                        <a:rPr lang="en" sz="900"/>
                        <a:t>Can’t process most of my data because Hadoop doesn’t handle small files ~10MB well. (IoT, retail apps)</a:t>
                      </a:r>
                      <a:endParaRPr sz="900"/>
                    </a:p>
                  </a:txBody>
                  <a:tcPr marT="91425" marB="91425" marR="91425" marL="91425"/>
                </a:tc>
                <a:tc>
                  <a:txBody>
                    <a:bodyPr/>
                    <a:lstStyle/>
                    <a:p>
                      <a:pPr indent="0" lvl="0" marL="0" rtl="0" algn="l">
                        <a:spcBef>
                          <a:spcPts val="0"/>
                        </a:spcBef>
                        <a:spcAft>
                          <a:spcPts val="0"/>
                        </a:spcAft>
                        <a:buNone/>
                      </a:pPr>
                      <a:r>
                        <a:rPr lang="en" sz="900"/>
                        <a:t>Pack small files into larger chunks for efficient processing.</a:t>
                      </a:r>
                      <a:endParaRPr sz="900"/>
                    </a:p>
                  </a:txBody>
                  <a:tcPr marT="91425" marB="91425" marR="91425" marL="91425"/>
                </a:tc>
              </a:tr>
              <a:tr h="381000">
                <a:tc>
                  <a:txBody>
                    <a:bodyPr/>
                    <a:lstStyle/>
                    <a:p>
                      <a:pPr indent="0" lvl="0" marL="0" rtl="0" algn="l">
                        <a:spcBef>
                          <a:spcPts val="0"/>
                        </a:spcBef>
                        <a:spcAft>
                          <a:spcPts val="0"/>
                        </a:spcAft>
                        <a:buNone/>
                      </a:pPr>
                      <a:r>
                        <a:rPr lang="en" sz="900"/>
                        <a:t>Poor performance</a:t>
                      </a:r>
                      <a:endParaRPr sz="900"/>
                    </a:p>
                  </a:txBody>
                  <a:tcPr marT="91425" marB="91425" marR="91425" marL="91425"/>
                </a:tc>
                <a:tc>
                  <a:txBody>
                    <a:bodyPr/>
                    <a:lstStyle/>
                    <a:p>
                      <a:pPr indent="0" lvl="0" marL="0" rtl="0" algn="l">
                        <a:spcBef>
                          <a:spcPts val="0"/>
                        </a:spcBef>
                        <a:spcAft>
                          <a:spcPts val="0"/>
                        </a:spcAft>
                        <a:buNone/>
                      </a:pPr>
                      <a:r>
                        <a:rPr lang="en" sz="900"/>
                        <a:t>SQL on Hadoop (Hive) is ludicrously slow. (15 hrs to get back results)</a:t>
                      </a:r>
                      <a:endParaRPr sz="900"/>
                    </a:p>
                  </a:txBody>
                  <a:tcPr marT="91425" marB="91425" marR="91425" marL="91425"/>
                </a:tc>
                <a:tc>
                  <a:txBody>
                    <a:bodyPr/>
                    <a:lstStyle/>
                    <a:p>
                      <a:pPr indent="0" lvl="0" marL="0" rtl="0" algn="l">
                        <a:spcBef>
                          <a:spcPts val="0"/>
                        </a:spcBef>
                        <a:spcAft>
                          <a:spcPts val="0"/>
                        </a:spcAft>
                        <a:buNone/>
                      </a:pPr>
                      <a:r>
                        <a:rPr lang="en" sz="900"/>
                        <a:t>Switch over to a Hive compatible store with more optimizations.</a:t>
                      </a:r>
                      <a:endParaRPr sz="900"/>
                    </a:p>
                  </a:txBody>
                  <a:tcPr marT="91425" marB="91425" marR="91425" marL="91425"/>
                </a:tc>
              </a:tr>
              <a:tr h="381000">
                <a:tc>
                  <a:txBody>
                    <a:bodyPr/>
                    <a:lstStyle/>
                    <a:p>
                      <a:pPr indent="0" lvl="0" marL="0" rtl="0" algn="l">
                        <a:spcBef>
                          <a:spcPts val="0"/>
                        </a:spcBef>
                        <a:spcAft>
                          <a:spcPts val="0"/>
                        </a:spcAft>
                        <a:buNone/>
                      </a:pPr>
                      <a:r>
                        <a:rPr lang="en" sz="900"/>
                        <a:t>Lack of applicability to all use cases</a:t>
                      </a:r>
                      <a:endParaRPr sz="900"/>
                    </a:p>
                  </a:txBody>
                  <a:tcPr marT="91425" marB="91425" marR="91425" marL="91425"/>
                </a:tc>
                <a:tc>
                  <a:txBody>
                    <a:bodyPr/>
                    <a:lstStyle/>
                    <a:p>
                      <a:pPr indent="0" lvl="0" marL="0" rtl="0" algn="l">
                        <a:spcBef>
                          <a:spcPts val="0"/>
                        </a:spcBef>
                        <a:spcAft>
                          <a:spcPts val="0"/>
                        </a:spcAft>
                        <a:buNone/>
                      </a:pPr>
                      <a:r>
                        <a:rPr lang="en" sz="900"/>
                        <a:t>Use cases: Can’t merge fast arriving data with historical data easily on to build new solutions. Can’t do CDC.</a:t>
                      </a:r>
                      <a:endParaRPr sz="900"/>
                    </a:p>
                  </a:txBody>
                  <a:tcPr marT="91425" marB="91425" marR="91425" marL="91425"/>
                </a:tc>
                <a:tc>
                  <a:txBody>
                    <a:bodyPr/>
                    <a:lstStyle/>
                    <a:p>
                      <a:pPr indent="0" lvl="0" marL="0" rtl="0" algn="l">
                        <a:spcBef>
                          <a:spcPts val="0"/>
                        </a:spcBef>
                        <a:spcAft>
                          <a:spcPts val="0"/>
                        </a:spcAft>
                        <a:buNone/>
                      </a:pPr>
                      <a:r>
                        <a:rPr lang="en" sz="900"/>
                        <a:t>Switch to a HDFS compatible data store which allows merging with ACID.</a:t>
                      </a:r>
                      <a:endParaRPr sz="900"/>
                    </a:p>
                  </a:txBody>
                  <a:tcPr marT="91425" marB="91425" marR="91425" marL="91425"/>
                </a:tc>
              </a:tr>
              <a:tr h="381000">
                <a:tc>
                  <a:txBody>
                    <a:bodyPr/>
                    <a:lstStyle/>
                    <a:p>
                      <a:pPr indent="0" lvl="0" marL="0" rtl="0" algn="l">
                        <a:spcBef>
                          <a:spcPts val="0"/>
                        </a:spcBef>
                        <a:spcAft>
                          <a:spcPts val="0"/>
                        </a:spcAft>
                        <a:buNone/>
                      </a:pPr>
                      <a:r>
                        <a:rPr lang="en" sz="900"/>
                        <a:t>Unreliability</a:t>
                      </a:r>
                      <a:endParaRPr sz="900"/>
                    </a:p>
                  </a:txBody>
                  <a:tcPr marT="91425" marB="91425" marR="91425" marL="91425"/>
                </a:tc>
                <a:tc>
                  <a:txBody>
                    <a:bodyPr/>
                    <a:lstStyle/>
                    <a:p>
                      <a:pPr indent="0" lvl="0" marL="0" rtl="0" algn="l">
                        <a:spcBef>
                          <a:spcPts val="0"/>
                        </a:spcBef>
                        <a:spcAft>
                          <a:spcPts val="0"/>
                        </a:spcAft>
                        <a:buNone/>
                      </a:pPr>
                      <a:r>
                        <a:rPr lang="en" sz="900"/>
                        <a:t>Data Quality: Can’t figure out why processing stopped. Did someone add a new field in my data stream?</a:t>
                      </a:r>
                      <a:endParaRPr sz="900"/>
                    </a:p>
                  </a:txBody>
                  <a:tcPr marT="91425" marB="91425" marR="91425" marL="91425"/>
                </a:tc>
                <a:tc>
                  <a:txBody>
                    <a:bodyPr/>
                    <a:lstStyle/>
                    <a:p>
                      <a:pPr indent="0" lvl="0" marL="0" rtl="0" algn="l">
                        <a:spcBef>
                          <a:spcPts val="0"/>
                        </a:spcBef>
                        <a:spcAft>
                          <a:spcPts val="0"/>
                        </a:spcAft>
                        <a:buNone/>
                      </a:pPr>
                      <a:r>
                        <a:rPr lang="en" sz="900"/>
                        <a:t>Switch over to a technology which can manage schema evolution overtime.</a:t>
                      </a:r>
                      <a:endParaRPr sz="900"/>
                    </a:p>
                  </a:txBody>
                  <a:tcPr marT="91425" marB="91425" marR="91425" marL="91425"/>
                </a:tc>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3" name="Shape 1673"/>
        <p:cNvGrpSpPr/>
        <p:nvPr/>
      </p:nvGrpSpPr>
      <p:grpSpPr>
        <a:xfrm>
          <a:off x="0" y="0"/>
          <a:ext cx="0" cy="0"/>
          <a:chOff x="0" y="0"/>
          <a:chExt cx="0" cy="0"/>
        </a:xfrm>
      </p:grpSpPr>
      <p:sp>
        <p:nvSpPr>
          <p:cNvPr id="1674" name="Google Shape;1674;p259"/>
          <p:cNvSpPr txBox="1"/>
          <p:nvPr>
            <p:ph type="title"/>
          </p:nvPr>
        </p:nvSpPr>
        <p:spPr>
          <a:xfrm>
            <a:off x="341996" y="465321"/>
            <a:ext cx="8479800" cy="302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en">
                <a:solidFill>
                  <a:schemeClr val="dk2"/>
                </a:solidFill>
              </a:rPr>
              <a:t>But what are the solutions on Azure, specifically?</a:t>
            </a:r>
            <a:r>
              <a:rPr b="1" lang="en">
                <a:solidFill>
                  <a:schemeClr val="dk2"/>
                </a:solidFill>
              </a:rPr>
              <a:t>   </a:t>
            </a:r>
            <a:endParaRPr b="1">
              <a:solidFill>
                <a:schemeClr val="dk2"/>
              </a:solidFill>
            </a:endParaRPr>
          </a:p>
        </p:txBody>
      </p:sp>
      <p:graphicFrame>
        <p:nvGraphicFramePr>
          <p:cNvPr id="1675" name="Google Shape;1675;p259"/>
          <p:cNvGraphicFramePr/>
          <p:nvPr/>
        </p:nvGraphicFramePr>
        <p:xfrm>
          <a:off x="915975" y="1042625"/>
          <a:ext cx="3000000" cy="3000000"/>
        </p:xfrm>
        <a:graphic>
          <a:graphicData uri="http://schemas.openxmlformats.org/drawingml/2006/table">
            <a:tbl>
              <a:tblPr>
                <a:noFill/>
                <a:tableStyleId>{FFDBB47F-042D-4217-805B-7F395493F3B3}</a:tableStyleId>
              </a:tblPr>
              <a:tblGrid>
                <a:gridCol w="1656325"/>
                <a:gridCol w="1963175"/>
                <a:gridCol w="1809750"/>
                <a:gridCol w="1809750"/>
              </a:tblGrid>
              <a:tr h="381000">
                <a:tc>
                  <a:txBody>
                    <a:bodyPr/>
                    <a:lstStyle/>
                    <a:p>
                      <a:pPr indent="0" lvl="0" marL="0" rtl="0" algn="ctr">
                        <a:spcBef>
                          <a:spcPts val="0"/>
                        </a:spcBef>
                        <a:spcAft>
                          <a:spcPts val="0"/>
                        </a:spcAft>
                        <a:buNone/>
                      </a:pPr>
                      <a:r>
                        <a:rPr b="1" lang="en" sz="1200"/>
                        <a:t>Category</a:t>
                      </a:r>
                      <a:endParaRPr b="1" sz="1200"/>
                    </a:p>
                  </a:txBody>
                  <a:tcPr marT="91425" marB="91425" marR="91425" marL="91425">
                    <a:solidFill>
                      <a:srgbClr val="EFEFEF"/>
                    </a:solidFill>
                  </a:tcPr>
                </a:tc>
                <a:tc>
                  <a:txBody>
                    <a:bodyPr/>
                    <a:lstStyle/>
                    <a:p>
                      <a:pPr indent="0" lvl="0" marL="0" rtl="0" algn="ctr">
                        <a:spcBef>
                          <a:spcPts val="0"/>
                        </a:spcBef>
                        <a:spcAft>
                          <a:spcPts val="0"/>
                        </a:spcAft>
                        <a:buNone/>
                      </a:pPr>
                      <a:r>
                        <a:rPr b="1" lang="en" sz="1200"/>
                        <a:t>Pain</a:t>
                      </a:r>
                      <a:endParaRPr b="1" sz="1200"/>
                    </a:p>
                  </a:txBody>
                  <a:tcPr marT="91425" marB="91425" marR="91425" marL="91425">
                    <a:solidFill>
                      <a:srgbClr val="EFEFEF"/>
                    </a:solidFill>
                  </a:tcPr>
                </a:tc>
                <a:tc>
                  <a:txBody>
                    <a:bodyPr/>
                    <a:lstStyle/>
                    <a:p>
                      <a:pPr indent="0" lvl="0" marL="0" rtl="0" algn="ctr">
                        <a:spcBef>
                          <a:spcPts val="0"/>
                        </a:spcBef>
                        <a:spcAft>
                          <a:spcPts val="0"/>
                        </a:spcAft>
                        <a:buNone/>
                      </a:pPr>
                      <a:r>
                        <a:rPr b="1" lang="en" sz="1200"/>
                        <a:t>General Solution</a:t>
                      </a:r>
                      <a:endParaRPr b="1" sz="1200"/>
                    </a:p>
                  </a:txBody>
                  <a:tcPr marT="91425" marB="91425" marR="91425" marL="91425">
                    <a:solidFill>
                      <a:srgbClr val="EFEFEF"/>
                    </a:solidFill>
                  </a:tcPr>
                </a:tc>
                <a:tc>
                  <a:txBody>
                    <a:bodyPr/>
                    <a:lstStyle/>
                    <a:p>
                      <a:pPr indent="0" lvl="0" marL="0" rtl="0" algn="ctr">
                        <a:spcBef>
                          <a:spcPts val="0"/>
                        </a:spcBef>
                        <a:spcAft>
                          <a:spcPts val="0"/>
                        </a:spcAft>
                        <a:buNone/>
                      </a:pPr>
                      <a:r>
                        <a:rPr b="1" lang="en" sz="1200"/>
                        <a:t>Solution On Azure</a:t>
                      </a:r>
                      <a:endParaRPr b="1" sz="1200"/>
                    </a:p>
                  </a:txBody>
                  <a:tcPr marT="91425" marB="91425" marR="91425" marL="91425">
                    <a:solidFill>
                      <a:srgbClr val="EFEFEF"/>
                    </a:solidFill>
                  </a:tcPr>
                </a:tc>
              </a:tr>
              <a:tr h="381000">
                <a:tc>
                  <a:txBody>
                    <a:bodyPr/>
                    <a:lstStyle/>
                    <a:p>
                      <a:pPr indent="0" lvl="0" marL="0" rtl="0" algn="l">
                        <a:spcBef>
                          <a:spcPts val="0"/>
                        </a:spcBef>
                        <a:spcAft>
                          <a:spcPts val="0"/>
                        </a:spcAft>
                        <a:buNone/>
                      </a:pPr>
                      <a:r>
                        <a:rPr lang="en" sz="900"/>
                        <a:t>Wasted resources</a:t>
                      </a:r>
                      <a:endParaRPr sz="900"/>
                    </a:p>
                  </a:txBody>
                  <a:tcPr marT="91425" marB="91425" marR="91425" marL="91425"/>
                </a:tc>
                <a:tc>
                  <a:txBody>
                    <a:bodyPr/>
                    <a:lstStyle/>
                    <a:p>
                      <a:pPr indent="0" lvl="0" marL="0" rtl="0" algn="l">
                        <a:spcBef>
                          <a:spcPts val="0"/>
                        </a:spcBef>
                        <a:spcAft>
                          <a:spcPts val="0"/>
                        </a:spcAft>
                        <a:buNone/>
                      </a:pPr>
                      <a:r>
                        <a:rPr lang="en" sz="900"/>
                        <a:t>My large 1000 node cluster is on 24x7x365. </a:t>
                      </a:r>
                      <a:endParaRPr sz="900"/>
                    </a:p>
                  </a:txBody>
                  <a:tcPr marT="91425" marB="91425" marR="91425" marL="91425"/>
                </a:tc>
                <a:tc>
                  <a:txBody>
                    <a:bodyPr/>
                    <a:lstStyle/>
                    <a:p>
                      <a:pPr indent="0" lvl="0" marL="0" rtl="0" algn="l">
                        <a:spcBef>
                          <a:spcPts val="0"/>
                        </a:spcBef>
                        <a:spcAft>
                          <a:spcPts val="0"/>
                        </a:spcAft>
                        <a:buNone/>
                      </a:pPr>
                      <a:r>
                        <a:rPr lang="en" sz="900"/>
                        <a:t>Decouple storage from compute, turning them off and using them only when needed.</a:t>
                      </a:r>
                      <a:endParaRPr sz="900"/>
                    </a:p>
                  </a:txBody>
                  <a:tcPr marT="91425" marB="91425" marR="91425" marL="91425"/>
                </a:tc>
                <a:tc>
                  <a:txBody>
                    <a:bodyPr/>
                    <a:lstStyle/>
                    <a:p>
                      <a:pPr indent="0" lvl="0" marL="0" rtl="0" algn="ctr">
                        <a:spcBef>
                          <a:spcPts val="0"/>
                        </a:spcBef>
                        <a:spcAft>
                          <a:spcPts val="0"/>
                        </a:spcAft>
                        <a:buNone/>
                      </a:pPr>
                      <a:r>
                        <a:rPr lang="en" sz="900"/>
                        <a:t>?</a:t>
                      </a:r>
                      <a:endParaRPr sz="900"/>
                    </a:p>
                  </a:txBody>
                  <a:tcPr marT="91425" marB="91425" marR="91425" marL="91425"/>
                </a:tc>
              </a:tr>
              <a:tr h="381000">
                <a:tc>
                  <a:txBody>
                    <a:bodyPr/>
                    <a:lstStyle/>
                    <a:p>
                      <a:pPr indent="0" lvl="0" marL="0" rtl="0" algn="l">
                        <a:spcBef>
                          <a:spcPts val="0"/>
                        </a:spcBef>
                        <a:spcAft>
                          <a:spcPts val="0"/>
                        </a:spcAft>
                        <a:buNone/>
                      </a:pPr>
                      <a:r>
                        <a:rPr lang="en" sz="900"/>
                        <a:t>Poor scalability</a:t>
                      </a:r>
                      <a:endParaRPr sz="900"/>
                    </a:p>
                  </a:txBody>
                  <a:tcPr marT="91425" marB="91425" marR="91425" marL="91425"/>
                </a:tc>
                <a:tc>
                  <a:txBody>
                    <a:bodyPr/>
                    <a:lstStyle/>
                    <a:p>
                      <a:pPr indent="0" lvl="0" marL="0" rtl="0" algn="l">
                        <a:spcBef>
                          <a:spcPts val="0"/>
                        </a:spcBef>
                        <a:spcAft>
                          <a:spcPts val="0"/>
                        </a:spcAft>
                        <a:buNone/>
                      </a:pPr>
                      <a:r>
                        <a:rPr lang="en" sz="900"/>
                        <a:t>Can’t process most of my data because Hadoop doesn’t handle small files ~10MB well. (IoT, retail apps)</a:t>
                      </a:r>
                      <a:endParaRPr sz="900"/>
                    </a:p>
                  </a:txBody>
                  <a:tcPr marT="91425" marB="91425" marR="91425" marL="91425"/>
                </a:tc>
                <a:tc>
                  <a:txBody>
                    <a:bodyPr/>
                    <a:lstStyle/>
                    <a:p>
                      <a:pPr indent="0" lvl="0" marL="0" rtl="0" algn="l">
                        <a:spcBef>
                          <a:spcPts val="0"/>
                        </a:spcBef>
                        <a:spcAft>
                          <a:spcPts val="0"/>
                        </a:spcAft>
                        <a:buNone/>
                      </a:pPr>
                      <a:r>
                        <a:rPr lang="en" sz="900"/>
                        <a:t>Pack small files into larger chunks for efficient processing.</a:t>
                      </a:r>
                      <a:endParaRPr sz="900"/>
                    </a:p>
                  </a:txBody>
                  <a:tcPr marT="91425" marB="91425" marR="91425" marL="91425"/>
                </a:tc>
                <a:tc>
                  <a:txBody>
                    <a:bodyPr/>
                    <a:lstStyle/>
                    <a:p>
                      <a:pPr indent="0" lvl="0" marL="0" rtl="0" algn="ctr">
                        <a:spcBef>
                          <a:spcPts val="0"/>
                        </a:spcBef>
                        <a:spcAft>
                          <a:spcPts val="0"/>
                        </a:spcAft>
                        <a:buNone/>
                      </a:pPr>
                      <a:r>
                        <a:rPr lang="en" sz="900"/>
                        <a:t>?</a:t>
                      </a:r>
                      <a:endParaRPr sz="900"/>
                    </a:p>
                  </a:txBody>
                  <a:tcPr marT="91425" marB="91425" marR="91425" marL="91425"/>
                </a:tc>
              </a:tr>
              <a:tr h="381000">
                <a:tc>
                  <a:txBody>
                    <a:bodyPr/>
                    <a:lstStyle/>
                    <a:p>
                      <a:pPr indent="0" lvl="0" marL="0" rtl="0" algn="l">
                        <a:spcBef>
                          <a:spcPts val="0"/>
                        </a:spcBef>
                        <a:spcAft>
                          <a:spcPts val="0"/>
                        </a:spcAft>
                        <a:buNone/>
                      </a:pPr>
                      <a:r>
                        <a:rPr lang="en" sz="900"/>
                        <a:t>Poor performance</a:t>
                      </a:r>
                      <a:endParaRPr sz="900"/>
                    </a:p>
                  </a:txBody>
                  <a:tcPr marT="91425" marB="91425" marR="91425" marL="91425"/>
                </a:tc>
                <a:tc>
                  <a:txBody>
                    <a:bodyPr/>
                    <a:lstStyle/>
                    <a:p>
                      <a:pPr indent="0" lvl="0" marL="0" rtl="0" algn="l">
                        <a:spcBef>
                          <a:spcPts val="0"/>
                        </a:spcBef>
                        <a:spcAft>
                          <a:spcPts val="0"/>
                        </a:spcAft>
                        <a:buNone/>
                      </a:pPr>
                      <a:r>
                        <a:rPr lang="en" sz="900"/>
                        <a:t>SQL on Hadoop (Hive) is ludicrously slow. (15 hrs to get back results)</a:t>
                      </a:r>
                      <a:endParaRPr sz="900"/>
                    </a:p>
                  </a:txBody>
                  <a:tcPr marT="91425" marB="91425" marR="91425" marL="91425"/>
                </a:tc>
                <a:tc>
                  <a:txBody>
                    <a:bodyPr/>
                    <a:lstStyle/>
                    <a:p>
                      <a:pPr indent="0" lvl="0" marL="0" rtl="0" algn="l">
                        <a:spcBef>
                          <a:spcPts val="0"/>
                        </a:spcBef>
                        <a:spcAft>
                          <a:spcPts val="0"/>
                        </a:spcAft>
                        <a:buNone/>
                      </a:pPr>
                      <a:r>
                        <a:rPr lang="en" sz="900"/>
                        <a:t>Switch over to a Hive compatible store with more optimizations.</a:t>
                      </a:r>
                      <a:endParaRPr sz="900"/>
                    </a:p>
                  </a:txBody>
                  <a:tcPr marT="91425" marB="91425" marR="91425" marL="91425"/>
                </a:tc>
                <a:tc>
                  <a:txBody>
                    <a:bodyPr/>
                    <a:lstStyle/>
                    <a:p>
                      <a:pPr indent="0" lvl="0" marL="0" rtl="0" algn="ctr">
                        <a:spcBef>
                          <a:spcPts val="0"/>
                        </a:spcBef>
                        <a:spcAft>
                          <a:spcPts val="0"/>
                        </a:spcAft>
                        <a:buNone/>
                      </a:pPr>
                      <a:r>
                        <a:rPr lang="en" sz="900"/>
                        <a:t>?</a:t>
                      </a:r>
                      <a:endParaRPr sz="900"/>
                    </a:p>
                  </a:txBody>
                  <a:tcPr marT="91425" marB="91425" marR="91425" marL="91425"/>
                </a:tc>
              </a:tr>
              <a:tr h="381000">
                <a:tc>
                  <a:txBody>
                    <a:bodyPr/>
                    <a:lstStyle/>
                    <a:p>
                      <a:pPr indent="0" lvl="0" marL="0" rtl="0" algn="l">
                        <a:spcBef>
                          <a:spcPts val="0"/>
                        </a:spcBef>
                        <a:spcAft>
                          <a:spcPts val="0"/>
                        </a:spcAft>
                        <a:buNone/>
                      </a:pPr>
                      <a:r>
                        <a:rPr lang="en" sz="900"/>
                        <a:t>Lack of applicability to all use cases</a:t>
                      </a:r>
                      <a:endParaRPr sz="900"/>
                    </a:p>
                  </a:txBody>
                  <a:tcPr marT="91425" marB="91425" marR="91425" marL="91425"/>
                </a:tc>
                <a:tc>
                  <a:txBody>
                    <a:bodyPr/>
                    <a:lstStyle/>
                    <a:p>
                      <a:pPr indent="0" lvl="0" marL="0" rtl="0" algn="l">
                        <a:spcBef>
                          <a:spcPts val="0"/>
                        </a:spcBef>
                        <a:spcAft>
                          <a:spcPts val="0"/>
                        </a:spcAft>
                        <a:buNone/>
                      </a:pPr>
                      <a:r>
                        <a:rPr lang="en" sz="900"/>
                        <a:t>Use cases: Can’t merge fast arriving data with historical data easily on to build new solutions. Can’t do CDC.</a:t>
                      </a:r>
                      <a:endParaRPr sz="900"/>
                    </a:p>
                  </a:txBody>
                  <a:tcPr marT="91425" marB="91425" marR="91425" marL="91425"/>
                </a:tc>
                <a:tc>
                  <a:txBody>
                    <a:bodyPr/>
                    <a:lstStyle/>
                    <a:p>
                      <a:pPr indent="0" lvl="0" marL="0" rtl="0" algn="l">
                        <a:spcBef>
                          <a:spcPts val="0"/>
                        </a:spcBef>
                        <a:spcAft>
                          <a:spcPts val="0"/>
                        </a:spcAft>
                        <a:buNone/>
                      </a:pPr>
                      <a:r>
                        <a:rPr lang="en" sz="900"/>
                        <a:t>Switch to a HDFS compatible data store which allows merging with ACID.</a:t>
                      </a:r>
                      <a:endParaRPr sz="900"/>
                    </a:p>
                  </a:txBody>
                  <a:tcPr marT="91425" marB="91425" marR="91425" marL="91425"/>
                </a:tc>
                <a:tc>
                  <a:txBody>
                    <a:bodyPr/>
                    <a:lstStyle/>
                    <a:p>
                      <a:pPr indent="0" lvl="0" marL="0" rtl="0" algn="ctr">
                        <a:spcBef>
                          <a:spcPts val="0"/>
                        </a:spcBef>
                        <a:spcAft>
                          <a:spcPts val="0"/>
                        </a:spcAft>
                        <a:buNone/>
                      </a:pPr>
                      <a:r>
                        <a:rPr lang="en" sz="900"/>
                        <a:t>?</a:t>
                      </a:r>
                      <a:endParaRPr sz="900"/>
                    </a:p>
                  </a:txBody>
                  <a:tcPr marT="91425" marB="91425" marR="91425" marL="91425"/>
                </a:tc>
              </a:tr>
              <a:tr h="381000">
                <a:tc>
                  <a:txBody>
                    <a:bodyPr/>
                    <a:lstStyle/>
                    <a:p>
                      <a:pPr indent="0" lvl="0" marL="0" rtl="0" algn="l">
                        <a:spcBef>
                          <a:spcPts val="0"/>
                        </a:spcBef>
                        <a:spcAft>
                          <a:spcPts val="0"/>
                        </a:spcAft>
                        <a:buNone/>
                      </a:pPr>
                      <a:r>
                        <a:rPr lang="en" sz="900"/>
                        <a:t>Unreliability</a:t>
                      </a:r>
                      <a:endParaRPr sz="900"/>
                    </a:p>
                  </a:txBody>
                  <a:tcPr marT="91425" marB="91425" marR="91425" marL="91425"/>
                </a:tc>
                <a:tc>
                  <a:txBody>
                    <a:bodyPr/>
                    <a:lstStyle/>
                    <a:p>
                      <a:pPr indent="0" lvl="0" marL="0" rtl="0" algn="l">
                        <a:spcBef>
                          <a:spcPts val="0"/>
                        </a:spcBef>
                        <a:spcAft>
                          <a:spcPts val="0"/>
                        </a:spcAft>
                        <a:buNone/>
                      </a:pPr>
                      <a:r>
                        <a:rPr lang="en" sz="900"/>
                        <a:t>Data Quality: Can’t figure out why processing stopped. Did someone add a new field in my data stream?</a:t>
                      </a:r>
                      <a:endParaRPr sz="900"/>
                    </a:p>
                  </a:txBody>
                  <a:tcPr marT="91425" marB="91425" marR="91425" marL="91425"/>
                </a:tc>
                <a:tc>
                  <a:txBody>
                    <a:bodyPr/>
                    <a:lstStyle/>
                    <a:p>
                      <a:pPr indent="0" lvl="0" marL="0" rtl="0" algn="l">
                        <a:spcBef>
                          <a:spcPts val="0"/>
                        </a:spcBef>
                        <a:spcAft>
                          <a:spcPts val="0"/>
                        </a:spcAft>
                        <a:buNone/>
                      </a:pPr>
                      <a:r>
                        <a:rPr lang="en" sz="900"/>
                        <a:t>Switch over to a technology which can manage schema evolution overtime.</a:t>
                      </a:r>
                      <a:endParaRPr sz="900"/>
                    </a:p>
                  </a:txBody>
                  <a:tcPr marT="91425" marB="91425" marR="91425" marL="91425"/>
                </a:tc>
                <a:tc>
                  <a:txBody>
                    <a:bodyPr/>
                    <a:lstStyle/>
                    <a:p>
                      <a:pPr indent="0" lvl="0" marL="0" rtl="0" algn="ctr">
                        <a:spcBef>
                          <a:spcPts val="0"/>
                        </a:spcBef>
                        <a:spcAft>
                          <a:spcPts val="0"/>
                        </a:spcAft>
                        <a:buNone/>
                      </a:pPr>
                      <a:r>
                        <a:rPr lang="en" sz="900"/>
                        <a:t>?</a:t>
                      </a:r>
                      <a:endParaRPr sz="900"/>
                    </a:p>
                  </a:txBody>
                  <a:tcPr marT="91425" marB="91425" marR="91425" marL="91425"/>
                </a:tc>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9" name="Shape 1679"/>
        <p:cNvGrpSpPr/>
        <p:nvPr/>
      </p:nvGrpSpPr>
      <p:grpSpPr>
        <a:xfrm>
          <a:off x="0" y="0"/>
          <a:ext cx="0" cy="0"/>
          <a:chOff x="0" y="0"/>
          <a:chExt cx="0" cy="0"/>
        </a:xfrm>
      </p:grpSpPr>
      <p:sp>
        <p:nvSpPr>
          <p:cNvPr id="1680" name="Google Shape;1680;p260"/>
          <p:cNvSpPr txBox="1"/>
          <p:nvPr>
            <p:ph type="title"/>
          </p:nvPr>
        </p:nvSpPr>
        <p:spPr>
          <a:xfrm>
            <a:off x="341996" y="1383957"/>
            <a:ext cx="5591100" cy="1104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lt1"/>
              </a:buClr>
              <a:buSzPts val="1900"/>
              <a:buFont typeface="Quattrocento Sans"/>
              <a:buNone/>
            </a:pPr>
            <a:r>
              <a:rPr lang="en" sz="2100"/>
              <a:t>To find specific Azure solutions, let’s look at it from customer’s perspective.</a:t>
            </a:r>
            <a:endParaRPr sz="2100"/>
          </a:p>
          <a:p>
            <a:pPr indent="0" lvl="0" marL="0" rtl="0" algn="l">
              <a:spcBef>
                <a:spcPts val="0"/>
              </a:spcBef>
              <a:spcAft>
                <a:spcPts val="0"/>
              </a:spcAft>
              <a:buClr>
                <a:schemeClr val="lt1"/>
              </a:buClr>
              <a:buSzPts val="1900"/>
              <a:buFont typeface="Quattrocento Sans"/>
              <a:buNone/>
            </a:pPr>
            <a:r>
              <a:t/>
            </a:r>
            <a:endParaRPr sz="2100"/>
          </a:p>
          <a:p>
            <a:pPr indent="0" lvl="0" marL="0" rtl="0" algn="l">
              <a:spcBef>
                <a:spcPts val="0"/>
              </a:spcBef>
              <a:spcAft>
                <a:spcPts val="0"/>
              </a:spcAft>
              <a:buClr>
                <a:schemeClr val="lt1"/>
              </a:buClr>
              <a:buSzPts val="1900"/>
              <a:buFont typeface="Quattrocento Sans"/>
              <a:buNone/>
            </a:pPr>
            <a:r>
              <a:t/>
            </a:r>
            <a:endParaRPr sz="2100"/>
          </a:p>
          <a:p>
            <a:pPr indent="0" lvl="0" marL="0" rtl="0" algn="l">
              <a:spcBef>
                <a:spcPts val="0"/>
              </a:spcBef>
              <a:spcAft>
                <a:spcPts val="0"/>
              </a:spcAft>
              <a:buClr>
                <a:schemeClr val="lt1"/>
              </a:buClr>
              <a:buSzPts val="1900"/>
              <a:buFont typeface="Quattrocento Sans"/>
              <a:buNone/>
            </a:pPr>
            <a:r>
              <a:t/>
            </a:r>
            <a:endParaRPr sz="2100"/>
          </a:p>
          <a:p>
            <a:pPr indent="0" lvl="0" marL="0" rtl="0" algn="l">
              <a:spcBef>
                <a:spcPts val="0"/>
              </a:spcBef>
              <a:spcAft>
                <a:spcPts val="0"/>
              </a:spcAft>
              <a:buClr>
                <a:schemeClr val="lt1"/>
              </a:buClr>
              <a:buSzPts val="1900"/>
              <a:buFont typeface="Quattrocento Sans"/>
              <a:buNone/>
            </a:pPr>
            <a:r>
              <a:rPr lang="en" sz="2100"/>
              <a:t>In customer’s mind: “What are my broad migration strategies when moving from on-prem Hadoop to Azure?” </a:t>
            </a:r>
            <a:endParaRPr sz="2100"/>
          </a:p>
          <a:p>
            <a:pPr indent="0" lvl="0" marL="0" rtl="0" algn="l">
              <a:lnSpc>
                <a:spcPct val="100000"/>
              </a:lnSpc>
              <a:spcBef>
                <a:spcPts val="0"/>
              </a:spcBef>
              <a:spcAft>
                <a:spcPts val="0"/>
              </a:spcAft>
              <a:buClr>
                <a:schemeClr val="lt1"/>
              </a:buClr>
              <a:buSzPts val="1900"/>
              <a:buFont typeface="Quattrocento Sans"/>
              <a:buNone/>
            </a:pPr>
            <a:r>
              <a:t/>
            </a:r>
            <a:endParaRPr/>
          </a:p>
          <a:p>
            <a:pPr indent="0" lvl="0" marL="0" rtl="0" algn="l">
              <a:lnSpc>
                <a:spcPct val="100000"/>
              </a:lnSpc>
              <a:spcBef>
                <a:spcPts val="0"/>
              </a:spcBef>
              <a:spcAft>
                <a:spcPts val="0"/>
              </a:spcAft>
              <a:buClr>
                <a:schemeClr val="lt1"/>
              </a:buClr>
              <a:buSzPts val="1900"/>
              <a:buFont typeface="Quattrocento Sans"/>
              <a:buNone/>
            </a:pPr>
            <a:r>
              <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4" name="Shape 1684"/>
        <p:cNvGrpSpPr/>
        <p:nvPr/>
      </p:nvGrpSpPr>
      <p:grpSpPr>
        <a:xfrm>
          <a:off x="0" y="0"/>
          <a:ext cx="0" cy="0"/>
          <a:chOff x="0" y="0"/>
          <a:chExt cx="0" cy="0"/>
        </a:xfrm>
      </p:grpSpPr>
      <p:sp>
        <p:nvSpPr>
          <p:cNvPr id="1685" name="Google Shape;1685;p261"/>
          <p:cNvSpPr txBox="1"/>
          <p:nvPr>
            <p:ph type="title"/>
          </p:nvPr>
        </p:nvSpPr>
        <p:spPr>
          <a:xfrm>
            <a:off x="341996" y="465321"/>
            <a:ext cx="8479800" cy="302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en">
                <a:solidFill>
                  <a:schemeClr val="dk2"/>
                </a:solidFill>
              </a:rPr>
              <a:t>Broad on-prem Hadoop to Azure migration strategies </a:t>
            </a:r>
            <a:endParaRPr b="1">
              <a:solidFill>
                <a:schemeClr val="dk2"/>
              </a:solidFill>
            </a:endParaRPr>
          </a:p>
        </p:txBody>
      </p:sp>
      <p:graphicFrame>
        <p:nvGraphicFramePr>
          <p:cNvPr id="1686" name="Google Shape;1686;p261"/>
          <p:cNvGraphicFramePr/>
          <p:nvPr/>
        </p:nvGraphicFramePr>
        <p:xfrm>
          <a:off x="386350" y="1108900"/>
          <a:ext cx="3000000" cy="3000000"/>
        </p:xfrm>
        <a:graphic>
          <a:graphicData uri="http://schemas.openxmlformats.org/drawingml/2006/table">
            <a:tbl>
              <a:tblPr>
                <a:noFill/>
                <a:tableStyleId>{FFDBB47F-042D-4217-805B-7F395493F3B3}</a:tableStyleId>
              </a:tblPr>
              <a:tblGrid>
                <a:gridCol w="1669900"/>
                <a:gridCol w="1669900"/>
                <a:gridCol w="1669900"/>
                <a:gridCol w="1669900"/>
                <a:gridCol w="1669900"/>
              </a:tblGrid>
              <a:tr h="381000">
                <a:tc>
                  <a:txBody>
                    <a:bodyPr/>
                    <a:lstStyle/>
                    <a:p>
                      <a:pPr indent="0" lvl="0" marL="0" rtl="0" algn="ctr">
                        <a:spcBef>
                          <a:spcPts val="0"/>
                        </a:spcBef>
                        <a:spcAft>
                          <a:spcPts val="0"/>
                        </a:spcAft>
                        <a:buNone/>
                      </a:pPr>
                      <a:r>
                        <a:rPr b="1" lang="en" sz="900"/>
                        <a:t>Strategy</a:t>
                      </a:r>
                      <a:endParaRPr b="1" sz="900"/>
                    </a:p>
                  </a:txBody>
                  <a:tcPr marT="91425" marB="91425" marR="91425" marL="91425">
                    <a:solidFill>
                      <a:srgbClr val="EFEFEF"/>
                    </a:solidFill>
                  </a:tcPr>
                </a:tc>
                <a:tc>
                  <a:txBody>
                    <a:bodyPr/>
                    <a:lstStyle/>
                    <a:p>
                      <a:pPr indent="0" lvl="0" marL="0" rtl="0" algn="ctr">
                        <a:spcBef>
                          <a:spcPts val="0"/>
                        </a:spcBef>
                        <a:spcAft>
                          <a:spcPts val="0"/>
                        </a:spcAft>
                        <a:buNone/>
                      </a:pPr>
                      <a:r>
                        <a:rPr b="1" lang="en" sz="900"/>
                        <a:t>Mechanics</a:t>
                      </a:r>
                      <a:endParaRPr b="1" sz="900"/>
                    </a:p>
                  </a:txBody>
                  <a:tcPr marT="91425" marB="91425" marR="91425" marL="91425">
                    <a:solidFill>
                      <a:srgbClr val="EFEFEF"/>
                    </a:solidFill>
                  </a:tcPr>
                </a:tc>
                <a:tc>
                  <a:txBody>
                    <a:bodyPr/>
                    <a:lstStyle/>
                    <a:p>
                      <a:pPr indent="0" lvl="0" marL="0" rtl="0" algn="ctr">
                        <a:spcBef>
                          <a:spcPts val="0"/>
                        </a:spcBef>
                        <a:spcAft>
                          <a:spcPts val="0"/>
                        </a:spcAft>
                        <a:buNone/>
                      </a:pPr>
                      <a:r>
                        <a:rPr b="1" lang="en" sz="900"/>
                        <a:t>Pros </a:t>
                      </a:r>
                      <a:endParaRPr b="1" sz="900"/>
                    </a:p>
                  </a:txBody>
                  <a:tcPr marT="91425" marB="91425" marR="91425" marL="91425">
                    <a:solidFill>
                      <a:srgbClr val="EFEFEF"/>
                    </a:solidFill>
                  </a:tcPr>
                </a:tc>
                <a:tc>
                  <a:txBody>
                    <a:bodyPr/>
                    <a:lstStyle/>
                    <a:p>
                      <a:pPr indent="0" lvl="0" marL="0" rtl="0" algn="ctr">
                        <a:spcBef>
                          <a:spcPts val="0"/>
                        </a:spcBef>
                        <a:spcAft>
                          <a:spcPts val="0"/>
                        </a:spcAft>
                        <a:buNone/>
                      </a:pPr>
                      <a:r>
                        <a:rPr b="1" lang="en" sz="900"/>
                        <a:t>Cons</a:t>
                      </a:r>
                      <a:endParaRPr b="1" sz="900"/>
                    </a:p>
                  </a:txBody>
                  <a:tcPr marT="91425" marB="91425" marR="91425" marL="91425">
                    <a:solidFill>
                      <a:srgbClr val="EFEFEF"/>
                    </a:solidFill>
                  </a:tcPr>
                </a:tc>
                <a:tc>
                  <a:txBody>
                    <a:bodyPr/>
                    <a:lstStyle/>
                    <a:p>
                      <a:pPr indent="0" lvl="0" marL="0" rtl="0" algn="ctr">
                        <a:spcBef>
                          <a:spcPts val="0"/>
                        </a:spcBef>
                        <a:spcAft>
                          <a:spcPts val="0"/>
                        </a:spcAft>
                        <a:buNone/>
                      </a:pPr>
                      <a:r>
                        <a:rPr b="1" lang="en" sz="900"/>
                        <a:t>Example</a:t>
                      </a:r>
                      <a:endParaRPr b="1" sz="900"/>
                    </a:p>
                  </a:txBody>
                  <a:tcPr marT="91425" marB="91425" marR="91425" marL="91425">
                    <a:solidFill>
                      <a:srgbClr val="EFEFEF"/>
                    </a:solidFill>
                  </a:tcPr>
                </a:tc>
              </a:tr>
              <a:tr h="381000">
                <a:tc>
                  <a:txBody>
                    <a:bodyPr/>
                    <a:lstStyle/>
                    <a:p>
                      <a:pPr indent="0" lvl="0" marL="0" rtl="0" algn="l">
                        <a:spcBef>
                          <a:spcPts val="0"/>
                        </a:spcBef>
                        <a:spcAft>
                          <a:spcPts val="0"/>
                        </a:spcAft>
                        <a:buNone/>
                      </a:pPr>
                      <a:r>
                        <a:rPr lang="en" sz="900"/>
                        <a:t>Lift and Shift to Hadoop on Cloud (IaaS, pseudo PaaS etc.)</a:t>
                      </a:r>
                      <a:endParaRPr sz="900"/>
                    </a:p>
                  </a:txBody>
                  <a:tcPr marT="91425" marB="91425" marR="91425" marL="91425"/>
                </a:tc>
                <a:tc>
                  <a:txBody>
                    <a:bodyPr/>
                    <a:lstStyle/>
                    <a:p>
                      <a:pPr indent="0" lvl="0" marL="0" rtl="0" algn="l">
                        <a:spcBef>
                          <a:spcPts val="0"/>
                        </a:spcBef>
                        <a:spcAft>
                          <a:spcPts val="0"/>
                        </a:spcAft>
                        <a:buNone/>
                      </a:pPr>
                      <a:r>
                        <a:rPr lang="en" sz="900"/>
                        <a:t>Take Hadoop cluster and run it on Azure VMs in an IaaS manner.</a:t>
                      </a:r>
                      <a:endParaRPr sz="900"/>
                    </a:p>
                  </a:txBody>
                  <a:tcPr marT="91425" marB="91425" marR="91425" marL="91425"/>
                </a:tc>
                <a:tc>
                  <a:txBody>
                    <a:bodyPr/>
                    <a:lstStyle/>
                    <a:p>
                      <a:pPr indent="0" lvl="0" marL="0" rtl="0" algn="l">
                        <a:spcBef>
                          <a:spcPts val="0"/>
                        </a:spcBef>
                        <a:spcAft>
                          <a:spcPts val="0"/>
                        </a:spcAft>
                        <a:buNone/>
                      </a:pPr>
                      <a:r>
                        <a:rPr lang="en" sz="900"/>
                        <a:t>Easy to visualize. </a:t>
                      </a:r>
                      <a:endParaRPr sz="900"/>
                    </a:p>
                    <a:p>
                      <a:pPr indent="0" lvl="0" marL="0" rtl="0" algn="l">
                        <a:spcBef>
                          <a:spcPts val="0"/>
                        </a:spcBef>
                        <a:spcAft>
                          <a:spcPts val="0"/>
                        </a:spcAft>
                        <a:buNone/>
                      </a:pPr>
                      <a:r>
                        <a:t/>
                      </a:r>
                      <a:endParaRPr sz="900"/>
                    </a:p>
                    <a:p>
                      <a:pPr indent="0" lvl="0" marL="0" rtl="0" algn="l">
                        <a:spcBef>
                          <a:spcPts val="0"/>
                        </a:spcBef>
                        <a:spcAft>
                          <a:spcPts val="0"/>
                        </a:spcAft>
                        <a:buNone/>
                      </a:pPr>
                      <a:r>
                        <a:rPr lang="en" sz="900"/>
                        <a:t>Can get a quick win for a PoC.</a:t>
                      </a:r>
                      <a:endParaRPr sz="900"/>
                    </a:p>
                  </a:txBody>
                  <a:tcPr marT="91425" marB="91425" marR="91425" marL="91425"/>
                </a:tc>
                <a:tc>
                  <a:txBody>
                    <a:bodyPr/>
                    <a:lstStyle/>
                    <a:p>
                      <a:pPr indent="0" lvl="0" marL="0" rtl="0" algn="l">
                        <a:spcBef>
                          <a:spcPts val="0"/>
                        </a:spcBef>
                        <a:spcAft>
                          <a:spcPts val="0"/>
                        </a:spcAft>
                        <a:buNone/>
                      </a:pPr>
                      <a:r>
                        <a:rPr lang="en" sz="900"/>
                        <a:t>S</a:t>
                      </a:r>
                      <a:r>
                        <a:rPr lang="en" sz="900"/>
                        <a:t>till stuck with same Hadoop problems. </a:t>
                      </a:r>
                      <a:endParaRPr sz="900"/>
                    </a:p>
                    <a:p>
                      <a:pPr indent="0" lvl="0" marL="0" rtl="0" algn="l">
                        <a:spcBef>
                          <a:spcPts val="0"/>
                        </a:spcBef>
                        <a:spcAft>
                          <a:spcPts val="0"/>
                        </a:spcAft>
                        <a:buNone/>
                      </a:pPr>
                      <a:r>
                        <a:t/>
                      </a:r>
                      <a:endParaRPr sz="900"/>
                    </a:p>
                    <a:p>
                      <a:pPr indent="0" lvl="0" marL="0" rtl="0" algn="l">
                        <a:spcBef>
                          <a:spcPts val="0"/>
                        </a:spcBef>
                        <a:spcAft>
                          <a:spcPts val="0"/>
                        </a:spcAft>
                        <a:buNone/>
                      </a:pPr>
                      <a:r>
                        <a:rPr lang="en" sz="900"/>
                        <a:t>Antipattern. Not taking advantage of Cloud’s core features.</a:t>
                      </a:r>
                      <a:endParaRPr sz="900"/>
                    </a:p>
                    <a:p>
                      <a:pPr indent="0" lvl="0" marL="0" rtl="0" algn="l">
                        <a:spcBef>
                          <a:spcPts val="0"/>
                        </a:spcBef>
                        <a:spcAft>
                          <a:spcPts val="0"/>
                        </a:spcAft>
                        <a:buNone/>
                      </a:pPr>
                      <a:r>
                        <a:t/>
                      </a:r>
                      <a:endParaRPr sz="900"/>
                    </a:p>
                    <a:p>
                      <a:pPr indent="0" lvl="0" marL="0" rtl="0" algn="l">
                        <a:spcBef>
                          <a:spcPts val="0"/>
                        </a:spcBef>
                        <a:spcAft>
                          <a:spcPts val="0"/>
                        </a:spcAft>
                        <a:buNone/>
                      </a:pPr>
                      <a:r>
                        <a:rPr lang="en" sz="900"/>
                        <a:t>Customer unlikely to be successful.</a:t>
                      </a:r>
                      <a:endParaRPr sz="900"/>
                    </a:p>
                  </a:txBody>
                  <a:tcPr marT="91425" marB="91425" marR="91425" marL="91425"/>
                </a:tc>
                <a:tc>
                  <a:txBody>
                    <a:bodyPr/>
                    <a:lstStyle/>
                    <a:p>
                      <a:pPr indent="0" lvl="0" marL="0" rtl="0" algn="l">
                        <a:spcBef>
                          <a:spcPts val="0"/>
                        </a:spcBef>
                        <a:spcAft>
                          <a:spcPts val="0"/>
                        </a:spcAft>
                        <a:buNone/>
                      </a:pPr>
                      <a:r>
                        <a:rPr lang="en" sz="900"/>
                        <a:t>Cloudera cluster on Azure IaaS VMs, direct attached disks for HDFS.</a:t>
                      </a:r>
                      <a:endParaRPr sz="900"/>
                    </a:p>
                  </a:txBody>
                  <a:tcPr marT="91425" marB="91425" marR="91425" marL="91425"/>
                </a:tc>
              </a:tr>
              <a:tr h="381000">
                <a:tc>
                  <a:txBody>
                    <a:bodyPr/>
                    <a:lstStyle/>
                    <a:p>
                      <a:pPr indent="0" lvl="0" marL="0" rtl="0" algn="l">
                        <a:spcBef>
                          <a:spcPts val="0"/>
                        </a:spcBef>
                        <a:spcAft>
                          <a:spcPts val="0"/>
                        </a:spcAft>
                        <a:buNone/>
                      </a:pPr>
                      <a:r>
                        <a:rPr lang="en" sz="900"/>
                        <a:t>Replatform to modern data estate </a:t>
                      </a:r>
                      <a:endParaRPr sz="900"/>
                    </a:p>
                  </a:txBody>
                  <a:tcPr marT="91425" marB="91425" marR="91425" marL="91425"/>
                </a:tc>
                <a:tc>
                  <a:txBody>
                    <a:bodyPr/>
                    <a:lstStyle/>
                    <a:p>
                      <a:pPr indent="0" lvl="0" marL="0" rtl="0" algn="l">
                        <a:spcBef>
                          <a:spcPts val="0"/>
                        </a:spcBef>
                        <a:spcAft>
                          <a:spcPts val="0"/>
                        </a:spcAft>
                        <a:buNone/>
                      </a:pPr>
                      <a:r>
                        <a:rPr lang="en" sz="900"/>
                        <a:t>Move the data layer on ADLS, move Hadoop compute to a PaaS service.</a:t>
                      </a:r>
                      <a:endParaRPr sz="900"/>
                    </a:p>
                  </a:txBody>
                  <a:tcPr marT="91425" marB="91425" marR="91425" marL="91425"/>
                </a:tc>
                <a:tc>
                  <a:txBody>
                    <a:bodyPr/>
                    <a:lstStyle/>
                    <a:p>
                      <a:pPr indent="0" lvl="0" marL="0" rtl="0" algn="l">
                        <a:spcBef>
                          <a:spcPts val="0"/>
                        </a:spcBef>
                        <a:spcAft>
                          <a:spcPts val="0"/>
                        </a:spcAft>
                        <a:buNone/>
                      </a:pPr>
                      <a:r>
                        <a:rPr lang="en" sz="900"/>
                        <a:t>Fixes all Hadoop’s problems. </a:t>
                      </a:r>
                      <a:endParaRPr sz="900"/>
                    </a:p>
                    <a:p>
                      <a:pPr indent="0" lvl="0" marL="0" rtl="0" algn="l">
                        <a:spcBef>
                          <a:spcPts val="0"/>
                        </a:spcBef>
                        <a:spcAft>
                          <a:spcPts val="0"/>
                        </a:spcAft>
                        <a:buNone/>
                      </a:pPr>
                      <a:r>
                        <a:t/>
                      </a:r>
                      <a:endParaRPr sz="900"/>
                    </a:p>
                    <a:p>
                      <a:pPr indent="0" lvl="0" marL="0" rtl="0" algn="l">
                        <a:spcBef>
                          <a:spcPts val="0"/>
                        </a:spcBef>
                        <a:spcAft>
                          <a:spcPts val="0"/>
                        </a:spcAft>
                        <a:buNone/>
                      </a:pPr>
                      <a:r>
                        <a:rPr lang="en" sz="900"/>
                        <a:t>Customer is successful with best price-performance.</a:t>
                      </a:r>
                      <a:endParaRPr sz="900"/>
                    </a:p>
                  </a:txBody>
                  <a:tcPr marT="91425" marB="91425" marR="91425" marL="91425"/>
                </a:tc>
                <a:tc>
                  <a:txBody>
                    <a:bodyPr/>
                    <a:lstStyle/>
                    <a:p>
                      <a:pPr indent="0" lvl="0" marL="0" rtl="0" algn="l">
                        <a:spcBef>
                          <a:spcPts val="0"/>
                        </a:spcBef>
                        <a:spcAft>
                          <a:spcPts val="0"/>
                        </a:spcAft>
                        <a:buNone/>
                      </a:pPr>
                      <a:r>
                        <a:rPr lang="en" sz="900"/>
                        <a:t>Longer. </a:t>
                      </a:r>
                      <a:endParaRPr sz="900"/>
                    </a:p>
                    <a:p>
                      <a:pPr indent="0" lvl="0" marL="0" rtl="0" algn="l">
                        <a:spcBef>
                          <a:spcPts val="0"/>
                        </a:spcBef>
                        <a:spcAft>
                          <a:spcPts val="0"/>
                        </a:spcAft>
                        <a:buNone/>
                      </a:pPr>
                      <a:r>
                        <a:t/>
                      </a:r>
                      <a:endParaRPr sz="900"/>
                    </a:p>
                    <a:p>
                      <a:pPr indent="0" lvl="0" marL="0" rtl="0" algn="l">
                        <a:spcBef>
                          <a:spcPts val="0"/>
                        </a:spcBef>
                        <a:spcAft>
                          <a:spcPts val="0"/>
                        </a:spcAft>
                        <a:buNone/>
                      </a:pPr>
                      <a:r>
                        <a:rPr lang="en" sz="900"/>
                        <a:t>Requires customer education and solution guidance.</a:t>
                      </a:r>
                      <a:endParaRPr sz="900"/>
                    </a:p>
                  </a:txBody>
                  <a:tcPr marT="91425" marB="91425" marR="91425" marL="91425"/>
                </a:tc>
                <a:tc>
                  <a:txBody>
                    <a:bodyPr/>
                    <a:lstStyle/>
                    <a:p>
                      <a:pPr indent="0" lvl="0" marL="0" rtl="0" algn="l">
                        <a:spcBef>
                          <a:spcPts val="0"/>
                        </a:spcBef>
                        <a:spcAft>
                          <a:spcPts val="0"/>
                        </a:spcAft>
                        <a:buNone/>
                      </a:pPr>
                      <a:r>
                        <a:rPr lang="en" sz="900"/>
                        <a:t>Azure Databricks for compute. Decoupled HDFS Delta Lake on ADLS. Synapse for aggregated results, if needed.</a:t>
                      </a:r>
                      <a:endParaRPr sz="900"/>
                    </a:p>
                  </a:txBody>
                  <a:tcPr marT="91425" marB="91425" marR="91425" marL="91425"/>
                </a:tc>
              </a:tr>
              <a:tr h="381000">
                <a:tc>
                  <a:txBody>
                    <a:bodyPr/>
                    <a:lstStyle/>
                    <a:p>
                      <a:pPr indent="0" lvl="0" marL="0" rtl="0" algn="l">
                        <a:spcBef>
                          <a:spcPts val="0"/>
                        </a:spcBef>
                        <a:spcAft>
                          <a:spcPts val="0"/>
                        </a:spcAft>
                        <a:buNone/>
                      </a:pPr>
                      <a:r>
                        <a:rPr lang="en" sz="900"/>
                        <a:t>Replatform back to Data Warehouse in Cloud</a:t>
                      </a:r>
                      <a:endParaRPr sz="900"/>
                    </a:p>
                  </a:txBody>
                  <a:tcPr marT="91425" marB="91425" marR="91425" marL="91425"/>
                </a:tc>
                <a:tc>
                  <a:txBody>
                    <a:bodyPr/>
                    <a:lstStyle/>
                    <a:p>
                      <a:pPr indent="0" lvl="0" marL="0" rtl="0" algn="l">
                        <a:spcBef>
                          <a:spcPts val="0"/>
                        </a:spcBef>
                        <a:spcAft>
                          <a:spcPts val="0"/>
                        </a:spcAft>
                        <a:buNone/>
                      </a:pPr>
                      <a:r>
                        <a:rPr lang="en" sz="900"/>
                        <a:t>Remove Hadoop entirely and go for a Data Warehouse.</a:t>
                      </a:r>
                      <a:endParaRPr sz="900"/>
                    </a:p>
                  </a:txBody>
                  <a:tcPr marT="91425" marB="91425" marR="91425" marL="91425"/>
                </a:tc>
                <a:tc>
                  <a:txBody>
                    <a:bodyPr/>
                    <a:lstStyle/>
                    <a:p>
                      <a:pPr indent="0" lvl="0" marL="0" rtl="0" algn="l">
                        <a:spcBef>
                          <a:spcPts val="0"/>
                        </a:spcBef>
                        <a:spcAft>
                          <a:spcPts val="0"/>
                        </a:spcAft>
                        <a:buNone/>
                      </a:pPr>
                      <a:r>
                        <a:rPr lang="en" sz="900"/>
                        <a:t>Fixes some Hadoop problems.</a:t>
                      </a:r>
                      <a:endParaRPr sz="900"/>
                    </a:p>
                    <a:p>
                      <a:pPr indent="0" lvl="0" marL="0" rtl="0" algn="l">
                        <a:spcBef>
                          <a:spcPts val="0"/>
                        </a:spcBef>
                        <a:spcAft>
                          <a:spcPts val="0"/>
                        </a:spcAft>
                        <a:buNone/>
                      </a:pPr>
                      <a:r>
                        <a:rPr lang="en" sz="900"/>
                        <a:t>Looks good with a quick PoC.</a:t>
                      </a:r>
                      <a:endParaRPr sz="900"/>
                    </a:p>
                  </a:txBody>
                  <a:tcPr marT="91425" marB="91425" marR="91425" marL="91425"/>
                </a:tc>
                <a:tc>
                  <a:txBody>
                    <a:bodyPr/>
                    <a:lstStyle/>
                    <a:p>
                      <a:pPr indent="0" lvl="0" marL="0" rtl="0" algn="l">
                        <a:spcBef>
                          <a:spcPts val="0"/>
                        </a:spcBef>
                        <a:spcAft>
                          <a:spcPts val="0"/>
                        </a:spcAft>
                        <a:buNone/>
                      </a:pPr>
                      <a:r>
                        <a:rPr lang="en" sz="900"/>
                        <a:t>Can’t do ML, and can’t store all types of data. </a:t>
                      </a:r>
                      <a:endParaRPr sz="900"/>
                    </a:p>
                    <a:p>
                      <a:pPr indent="0" lvl="0" marL="0" rtl="0" algn="l">
                        <a:spcBef>
                          <a:spcPts val="0"/>
                        </a:spcBef>
                        <a:spcAft>
                          <a:spcPts val="0"/>
                        </a:spcAft>
                        <a:buNone/>
                      </a:pPr>
                      <a:r>
                        <a:t/>
                      </a:r>
                      <a:endParaRPr sz="900"/>
                    </a:p>
                    <a:p>
                      <a:pPr indent="0" lvl="0" marL="0" rtl="0" algn="l">
                        <a:spcBef>
                          <a:spcPts val="0"/>
                        </a:spcBef>
                        <a:spcAft>
                          <a:spcPts val="0"/>
                        </a:spcAft>
                        <a:buNone/>
                      </a:pPr>
                      <a:r>
                        <a:rPr lang="en" sz="900"/>
                        <a:t>High cost in the long run.</a:t>
                      </a:r>
                      <a:endParaRPr sz="900"/>
                    </a:p>
                    <a:p>
                      <a:pPr indent="0" lvl="0" marL="0" rtl="0" algn="l">
                        <a:spcBef>
                          <a:spcPts val="0"/>
                        </a:spcBef>
                        <a:spcAft>
                          <a:spcPts val="0"/>
                        </a:spcAft>
                        <a:buNone/>
                      </a:pPr>
                      <a:r>
                        <a:t/>
                      </a:r>
                      <a:endParaRPr sz="900"/>
                    </a:p>
                    <a:p>
                      <a:pPr indent="0" lvl="0" marL="0" rtl="0" algn="l">
                        <a:spcBef>
                          <a:spcPts val="0"/>
                        </a:spcBef>
                        <a:spcAft>
                          <a:spcPts val="0"/>
                        </a:spcAft>
                        <a:buNone/>
                      </a:pPr>
                      <a:r>
                        <a:rPr lang="en" sz="900"/>
                        <a:t>Customer unlikely to be successful.</a:t>
                      </a:r>
                      <a:endParaRPr sz="900"/>
                    </a:p>
                  </a:txBody>
                  <a:tcPr marT="91425" marB="91425" marR="91425" marL="91425"/>
                </a:tc>
                <a:tc>
                  <a:txBody>
                    <a:bodyPr/>
                    <a:lstStyle/>
                    <a:p>
                      <a:pPr indent="0" lvl="0" marL="0" rtl="0" algn="l">
                        <a:spcBef>
                          <a:spcPts val="0"/>
                        </a:spcBef>
                        <a:spcAft>
                          <a:spcPts val="0"/>
                        </a:spcAft>
                        <a:buNone/>
                      </a:pPr>
                      <a:r>
                        <a:rPr lang="en" sz="900"/>
                        <a:t>Snowflake</a:t>
                      </a:r>
                      <a:endParaRPr sz="900"/>
                    </a:p>
                  </a:txBody>
                  <a:tcPr marT="91425" marB="91425" marR="91425" marL="91425"/>
                </a:tc>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0" name="Shape 1690"/>
        <p:cNvGrpSpPr/>
        <p:nvPr/>
      </p:nvGrpSpPr>
      <p:grpSpPr>
        <a:xfrm>
          <a:off x="0" y="0"/>
          <a:ext cx="0" cy="0"/>
          <a:chOff x="0" y="0"/>
          <a:chExt cx="0" cy="0"/>
        </a:xfrm>
      </p:grpSpPr>
      <p:sp>
        <p:nvSpPr>
          <p:cNvPr id="1691" name="Google Shape;1691;p262"/>
          <p:cNvSpPr txBox="1"/>
          <p:nvPr>
            <p:ph type="title"/>
          </p:nvPr>
        </p:nvSpPr>
        <p:spPr>
          <a:xfrm>
            <a:off x="341996" y="465321"/>
            <a:ext cx="8479800" cy="302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So, avoid Lift and Shift, avoid needless expense (Snowflake). </a:t>
            </a:r>
            <a:r>
              <a:rPr lang="en"/>
              <a:t> </a:t>
            </a:r>
            <a:endParaRPr/>
          </a:p>
        </p:txBody>
      </p:sp>
      <p:graphicFrame>
        <p:nvGraphicFramePr>
          <p:cNvPr id="1692" name="Google Shape;1692;p262"/>
          <p:cNvGraphicFramePr/>
          <p:nvPr/>
        </p:nvGraphicFramePr>
        <p:xfrm>
          <a:off x="386350" y="1108900"/>
          <a:ext cx="3000000" cy="3000000"/>
        </p:xfrm>
        <a:graphic>
          <a:graphicData uri="http://schemas.openxmlformats.org/drawingml/2006/table">
            <a:tbl>
              <a:tblPr>
                <a:noFill/>
                <a:tableStyleId>{FFDBB47F-042D-4217-805B-7F395493F3B3}</a:tableStyleId>
              </a:tblPr>
              <a:tblGrid>
                <a:gridCol w="1669900"/>
                <a:gridCol w="1669900"/>
                <a:gridCol w="1669900"/>
                <a:gridCol w="1669900"/>
                <a:gridCol w="1669900"/>
              </a:tblGrid>
              <a:tr h="381000">
                <a:tc>
                  <a:txBody>
                    <a:bodyPr/>
                    <a:lstStyle/>
                    <a:p>
                      <a:pPr indent="0" lvl="0" marL="0" rtl="0" algn="ctr">
                        <a:spcBef>
                          <a:spcPts val="0"/>
                        </a:spcBef>
                        <a:spcAft>
                          <a:spcPts val="0"/>
                        </a:spcAft>
                        <a:buNone/>
                      </a:pPr>
                      <a:r>
                        <a:rPr b="1" lang="en" sz="900"/>
                        <a:t>Strategy</a:t>
                      </a:r>
                      <a:endParaRPr b="1" sz="900"/>
                    </a:p>
                  </a:txBody>
                  <a:tcPr marT="91425" marB="91425" marR="91425" marL="91425">
                    <a:solidFill>
                      <a:srgbClr val="EFEFEF"/>
                    </a:solidFill>
                  </a:tcPr>
                </a:tc>
                <a:tc>
                  <a:txBody>
                    <a:bodyPr/>
                    <a:lstStyle/>
                    <a:p>
                      <a:pPr indent="0" lvl="0" marL="0" rtl="0" algn="ctr">
                        <a:spcBef>
                          <a:spcPts val="0"/>
                        </a:spcBef>
                        <a:spcAft>
                          <a:spcPts val="0"/>
                        </a:spcAft>
                        <a:buNone/>
                      </a:pPr>
                      <a:r>
                        <a:rPr b="1" lang="en" sz="900"/>
                        <a:t>Mechanics</a:t>
                      </a:r>
                      <a:endParaRPr b="1" sz="900"/>
                    </a:p>
                  </a:txBody>
                  <a:tcPr marT="91425" marB="91425" marR="91425" marL="91425">
                    <a:solidFill>
                      <a:srgbClr val="EFEFEF"/>
                    </a:solidFill>
                  </a:tcPr>
                </a:tc>
                <a:tc>
                  <a:txBody>
                    <a:bodyPr/>
                    <a:lstStyle/>
                    <a:p>
                      <a:pPr indent="0" lvl="0" marL="0" rtl="0" algn="ctr">
                        <a:spcBef>
                          <a:spcPts val="0"/>
                        </a:spcBef>
                        <a:spcAft>
                          <a:spcPts val="0"/>
                        </a:spcAft>
                        <a:buNone/>
                      </a:pPr>
                      <a:r>
                        <a:rPr b="1" lang="en" sz="900"/>
                        <a:t>Pros </a:t>
                      </a:r>
                      <a:endParaRPr b="1" sz="900"/>
                    </a:p>
                  </a:txBody>
                  <a:tcPr marT="91425" marB="91425" marR="91425" marL="91425">
                    <a:solidFill>
                      <a:srgbClr val="EFEFEF"/>
                    </a:solidFill>
                  </a:tcPr>
                </a:tc>
                <a:tc>
                  <a:txBody>
                    <a:bodyPr/>
                    <a:lstStyle/>
                    <a:p>
                      <a:pPr indent="0" lvl="0" marL="0" rtl="0" algn="ctr">
                        <a:spcBef>
                          <a:spcPts val="0"/>
                        </a:spcBef>
                        <a:spcAft>
                          <a:spcPts val="0"/>
                        </a:spcAft>
                        <a:buNone/>
                      </a:pPr>
                      <a:r>
                        <a:rPr b="1" lang="en" sz="900"/>
                        <a:t>Cons</a:t>
                      </a:r>
                      <a:endParaRPr b="1" sz="900"/>
                    </a:p>
                  </a:txBody>
                  <a:tcPr marT="91425" marB="91425" marR="91425" marL="91425">
                    <a:solidFill>
                      <a:srgbClr val="EFEFEF"/>
                    </a:solidFill>
                  </a:tcPr>
                </a:tc>
                <a:tc>
                  <a:txBody>
                    <a:bodyPr/>
                    <a:lstStyle/>
                    <a:p>
                      <a:pPr indent="0" lvl="0" marL="0" rtl="0" algn="ctr">
                        <a:spcBef>
                          <a:spcPts val="0"/>
                        </a:spcBef>
                        <a:spcAft>
                          <a:spcPts val="0"/>
                        </a:spcAft>
                        <a:buNone/>
                      </a:pPr>
                      <a:r>
                        <a:rPr b="1" lang="en" sz="900"/>
                        <a:t>Example</a:t>
                      </a:r>
                      <a:endParaRPr b="1" sz="900"/>
                    </a:p>
                  </a:txBody>
                  <a:tcPr marT="91425" marB="91425" marR="91425" marL="91425">
                    <a:solidFill>
                      <a:srgbClr val="EFEFEF"/>
                    </a:solidFill>
                  </a:tcPr>
                </a:tc>
              </a:tr>
              <a:tr h="381000">
                <a:tc>
                  <a:txBody>
                    <a:bodyPr/>
                    <a:lstStyle/>
                    <a:p>
                      <a:pPr indent="0" lvl="0" marL="0" rtl="0" algn="l">
                        <a:spcBef>
                          <a:spcPts val="0"/>
                        </a:spcBef>
                        <a:spcAft>
                          <a:spcPts val="0"/>
                        </a:spcAft>
                        <a:buNone/>
                      </a:pPr>
                      <a:r>
                        <a:rPr lang="en" sz="900">
                          <a:solidFill>
                            <a:srgbClr val="FFFFFF"/>
                          </a:solidFill>
                        </a:rPr>
                        <a:t>Lift and Shift to Hadoop (IaaS, etc.)</a:t>
                      </a:r>
                      <a:endParaRPr sz="900">
                        <a:solidFill>
                          <a:srgbClr val="FFFFFF"/>
                        </a:solidFill>
                      </a:endParaRPr>
                    </a:p>
                  </a:txBody>
                  <a:tcPr marT="91425" marB="91425" marR="91425" marL="91425">
                    <a:solidFill>
                      <a:srgbClr val="EA9999"/>
                    </a:solidFill>
                  </a:tcPr>
                </a:tc>
                <a:tc>
                  <a:txBody>
                    <a:bodyPr/>
                    <a:lstStyle/>
                    <a:p>
                      <a:pPr indent="0" lvl="0" marL="0" rtl="0" algn="l">
                        <a:spcBef>
                          <a:spcPts val="0"/>
                        </a:spcBef>
                        <a:spcAft>
                          <a:spcPts val="0"/>
                        </a:spcAft>
                        <a:buNone/>
                      </a:pPr>
                      <a:r>
                        <a:rPr lang="en" sz="900">
                          <a:solidFill>
                            <a:srgbClr val="FFFFFF"/>
                          </a:solidFill>
                        </a:rPr>
                        <a:t>Take Hadoop cluster and run it on Azure VMs in an IaaS manner.</a:t>
                      </a:r>
                      <a:endParaRPr sz="900">
                        <a:solidFill>
                          <a:srgbClr val="FFFFFF"/>
                        </a:solidFill>
                      </a:endParaRPr>
                    </a:p>
                  </a:txBody>
                  <a:tcPr marT="91425" marB="91425" marR="91425" marL="91425">
                    <a:solidFill>
                      <a:srgbClr val="EA9999"/>
                    </a:solidFill>
                  </a:tcPr>
                </a:tc>
                <a:tc>
                  <a:txBody>
                    <a:bodyPr/>
                    <a:lstStyle/>
                    <a:p>
                      <a:pPr indent="0" lvl="0" marL="0" rtl="0" algn="l">
                        <a:spcBef>
                          <a:spcPts val="0"/>
                        </a:spcBef>
                        <a:spcAft>
                          <a:spcPts val="0"/>
                        </a:spcAft>
                        <a:buNone/>
                      </a:pPr>
                      <a:r>
                        <a:rPr lang="en" sz="900">
                          <a:solidFill>
                            <a:srgbClr val="FFFFFF"/>
                          </a:solidFill>
                        </a:rPr>
                        <a:t>Easy to visualize. </a:t>
                      </a:r>
                      <a:endParaRPr sz="900">
                        <a:solidFill>
                          <a:srgbClr val="FFFFFF"/>
                        </a:solidFill>
                      </a:endParaRPr>
                    </a:p>
                    <a:p>
                      <a:pPr indent="0" lvl="0" marL="0" rtl="0" algn="l">
                        <a:spcBef>
                          <a:spcPts val="0"/>
                        </a:spcBef>
                        <a:spcAft>
                          <a:spcPts val="0"/>
                        </a:spcAft>
                        <a:buNone/>
                      </a:pPr>
                      <a:r>
                        <a:t/>
                      </a:r>
                      <a:endParaRPr sz="900">
                        <a:solidFill>
                          <a:srgbClr val="FFFFFF"/>
                        </a:solidFill>
                      </a:endParaRPr>
                    </a:p>
                    <a:p>
                      <a:pPr indent="0" lvl="0" marL="0" rtl="0" algn="l">
                        <a:spcBef>
                          <a:spcPts val="0"/>
                        </a:spcBef>
                        <a:spcAft>
                          <a:spcPts val="0"/>
                        </a:spcAft>
                        <a:buNone/>
                      </a:pPr>
                      <a:r>
                        <a:rPr lang="en" sz="900">
                          <a:solidFill>
                            <a:srgbClr val="FFFFFF"/>
                          </a:solidFill>
                        </a:rPr>
                        <a:t>Can get a quick win for a PoC.</a:t>
                      </a:r>
                      <a:endParaRPr sz="900">
                        <a:solidFill>
                          <a:srgbClr val="FFFFFF"/>
                        </a:solidFill>
                      </a:endParaRPr>
                    </a:p>
                  </a:txBody>
                  <a:tcPr marT="91425" marB="91425" marR="91425" marL="91425">
                    <a:solidFill>
                      <a:srgbClr val="EA9999"/>
                    </a:solidFill>
                  </a:tcPr>
                </a:tc>
                <a:tc>
                  <a:txBody>
                    <a:bodyPr/>
                    <a:lstStyle/>
                    <a:p>
                      <a:pPr indent="0" lvl="0" marL="0" rtl="0" algn="l">
                        <a:spcBef>
                          <a:spcPts val="0"/>
                        </a:spcBef>
                        <a:spcAft>
                          <a:spcPts val="0"/>
                        </a:spcAft>
                        <a:buNone/>
                      </a:pPr>
                      <a:r>
                        <a:rPr lang="en" sz="900">
                          <a:solidFill>
                            <a:srgbClr val="FFFFFF"/>
                          </a:solidFill>
                        </a:rPr>
                        <a:t>Still stuck with same Hadoop problems. </a:t>
                      </a:r>
                      <a:endParaRPr sz="900">
                        <a:solidFill>
                          <a:srgbClr val="FFFFFF"/>
                        </a:solidFill>
                      </a:endParaRPr>
                    </a:p>
                    <a:p>
                      <a:pPr indent="0" lvl="0" marL="0" rtl="0" algn="l">
                        <a:spcBef>
                          <a:spcPts val="0"/>
                        </a:spcBef>
                        <a:spcAft>
                          <a:spcPts val="0"/>
                        </a:spcAft>
                        <a:buNone/>
                      </a:pPr>
                      <a:r>
                        <a:t/>
                      </a:r>
                      <a:endParaRPr sz="900">
                        <a:solidFill>
                          <a:srgbClr val="FFFFFF"/>
                        </a:solidFill>
                      </a:endParaRPr>
                    </a:p>
                    <a:p>
                      <a:pPr indent="0" lvl="0" marL="0" rtl="0" algn="l">
                        <a:spcBef>
                          <a:spcPts val="0"/>
                        </a:spcBef>
                        <a:spcAft>
                          <a:spcPts val="0"/>
                        </a:spcAft>
                        <a:buNone/>
                      </a:pPr>
                      <a:r>
                        <a:rPr lang="en" sz="900">
                          <a:solidFill>
                            <a:srgbClr val="FFFFFF"/>
                          </a:solidFill>
                        </a:rPr>
                        <a:t>Antipattern. Not taking advantage of Cloud’s core features.</a:t>
                      </a:r>
                      <a:endParaRPr sz="900">
                        <a:solidFill>
                          <a:srgbClr val="FFFFFF"/>
                        </a:solidFill>
                      </a:endParaRPr>
                    </a:p>
                    <a:p>
                      <a:pPr indent="0" lvl="0" marL="0" rtl="0" algn="l">
                        <a:spcBef>
                          <a:spcPts val="0"/>
                        </a:spcBef>
                        <a:spcAft>
                          <a:spcPts val="0"/>
                        </a:spcAft>
                        <a:buNone/>
                      </a:pPr>
                      <a:r>
                        <a:t/>
                      </a:r>
                      <a:endParaRPr sz="900">
                        <a:solidFill>
                          <a:srgbClr val="FFFFFF"/>
                        </a:solidFill>
                      </a:endParaRPr>
                    </a:p>
                    <a:p>
                      <a:pPr indent="0" lvl="0" marL="0" rtl="0" algn="l">
                        <a:spcBef>
                          <a:spcPts val="0"/>
                        </a:spcBef>
                        <a:spcAft>
                          <a:spcPts val="0"/>
                        </a:spcAft>
                        <a:buNone/>
                      </a:pPr>
                      <a:r>
                        <a:rPr lang="en" sz="900">
                          <a:solidFill>
                            <a:srgbClr val="FFFFFF"/>
                          </a:solidFill>
                        </a:rPr>
                        <a:t>Customer unlikely to be successful.</a:t>
                      </a:r>
                      <a:endParaRPr sz="900">
                        <a:solidFill>
                          <a:srgbClr val="FFFFFF"/>
                        </a:solidFill>
                      </a:endParaRPr>
                    </a:p>
                  </a:txBody>
                  <a:tcPr marT="91425" marB="91425" marR="91425" marL="91425">
                    <a:solidFill>
                      <a:srgbClr val="EA9999"/>
                    </a:solidFill>
                  </a:tcPr>
                </a:tc>
                <a:tc>
                  <a:txBody>
                    <a:bodyPr/>
                    <a:lstStyle/>
                    <a:p>
                      <a:pPr indent="0" lvl="0" marL="0" rtl="0" algn="l">
                        <a:spcBef>
                          <a:spcPts val="0"/>
                        </a:spcBef>
                        <a:spcAft>
                          <a:spcPts val="0"/>
                        </a:spcAft>
                        <a:buNone/>
                      </a:pPr>
                      <a:r>
                        <a:rPr lang="en" sz="900">
                          <a:solidFill>
                            <a:srgbClr val="FFFFFF"/>
                          </a:solidFill>
                        </a:rPr>
                        <a:t>Cloudera cluster on Azure IaaS VMs, direct attached disks for HDFS.</a:t>
                      </a:r>
                      <a:endParaRPr sz="900">
                        <a:solidFill>
                          <a:srgbClr val="FFFFFF"/>
                        </a:solidFill>
                      </a:endParaRPr>
                    </a:p>
                  </a:txBody>
                  <a:tcPr marT="91425" marB="91425" marR="91425" marL="91425">
                    <a:solidFill>
                      <a:srgbClr val="EA9999"/>
                    </a:solidFill>
                  </a:tcPr>
                </a:tc>
              </a:tr>
              <a:tr h="381000">
                <a:tc>
                  <a:txBody>
                    <a:bodyPr/>
                    <a:lstStyle/>
                    <a:p>
                      <a:pPr indent="0" lvl="0" marL="0" rtl="0" algn="l">
                        <a:spcBef>
                          <a:spcPts val="0"/>
                        </a:spcBef>
                        <a:spcAft>
                          <a:spcPts val="0"/>
                        </a:spcAft>
                        <a:buNone/>
                      </a:pPr>
                      <a:r>
                        <a:rPr lang="en" sz="900"/>
                        <a:t>Replatform to modern data estate </a:t>
                      </a:r>
                      <a:endParaRPr sz="900"/>
                    </a:p>
                  </a:txBody>
                  <a:tcPr marT="91425" marB="91425" marR="91425" marL="91425">
                    <a:solidFill>
                      <a:srgbClr val="D9EAD3"/>
                    </a:solidFill>
                  </a:tcPr>
                </a:tc>
                <a:tc>
                  <a:txBody>
                    <a:bodyPr/>
                    <a:lstStyle/>
                    <a:p>
                      <a:pPr indent="0" lvl="0" marL="0" rtl="0" algn="l">
                        <a:spcBef>
                          <a:spcPts val="0"/>
                        </a:spcBef>
                        <a:spcAft>
                          <a:spcPts val="0"/>
                        </a:spcAft>
                        <a:buNone/>
                      </a:pPr>
                      <a:r>
                        <a:rPr lang="en" sz="900"/>
                        <a:t>Move the data layer on ADLS, move Hadoop compute to a PaaS service.</a:t>
                      </a:r>
                      <a:endParaRPr sz="900"/>
                    </a:p>
                  </a:txBody>
                  <a:tcPr marT="91425" marB="91425" marR="91425" marL="91425">
                    <a:solidFill>
                      <a:srgbClr val="D9EAD3"/>
                    </a:solidFill>
                  </a:tcPr>
                </a:tc>
                <a:tc>
                  <a:txBody>
                    <a:bodyPr/>
                    <a:lstStyle/>
                    <a:p>
                      <a:pPr indent="0" lvl="0" marL="0" rtl="0" algn="l">
                        <a:spcBef>
                          <a:spcPts val="0"/>
                        </a:spcBef>
                        <a:spcAft>
                          <a:spcPts val="0"/>
                        </a:spcAft>
                        <a:buNone/>
                      </a:pPr>
                      <a:r>
                        <a:rPr lang="en" sz="900"/>
                        <a:t>Fixes all Hadoop’s problems. </a:t>
                      </a:r>
                      <a:endParaRPr sz="900"/>
                    </a:p>
                    <a:p>
                      <a:pPr indent="0" lvl="0" marL="0" rtl="0" algn="l">
                        <a:spcBef>
                          <a:spcPts val="0"/>
                        </a:spcBef>
                        <a:spcAft>
                          <a:spcPts val="0"/>
                        </a:spcAft>
                        <a:buNone/>
                      </a:pPr>
                      <a:r>
                        <a:t/>
                      </a:r>
                      <a:endParaRPr sz="900"/>
                    </a:p>
                    <a:p>
                      <a:pPr indent="0" lvl="0" marL="0" rtl="0" algn="l">
                        <a:spcBef>
                          <a:spcPts val="0"/>
                        </a:spcBef>
                        <a:spcAft>
                          <a:spcPts val="0"/>
                        </a:spcAft>
                        <a:buNone/>
                      </a:pPr>
                      <a:r>
                        <a:rPr lang="en" sz="900"/>
                        <a:t>Customer is successful with best price-performance.</a:t>
                      </a:r>
                      <a:endParaRPr sz="900"/>
                    </a:p>
                  </a:txBody>
                  <a:tcPr marT="91425" marB="91425" marR="91425" marL="91425">
                    <a:solidFill>
                      <a:srgbClr val="D9EAD3"/>
                    </a:solidFill>
                  </a:tcPr>
                </a:tc>
                <a:tc>
                  <a:txBody>
                    <a:bodyPr/>
                    <a:lstStyle/>
                    <a:p>
                      <a:pPr indent="0" lvl="0" marL="0" rtl="0" algn="l">
                        <a:spcBef>
                          <a:spcPts val="0"/>
                        </a:spcBef>
                        <a:spcAft>
                          <a:spcPts val="0"/>
                        </a:spcAft>
                        <a:buNone/>
                      </a:pPr>
                      <a:r>
                        <a:rPr lang="en" sz="900"/>
                        <a:t>Longer. </a:t>
                      </a:r>
                      <a:endParaRPr sz="900"/>
                    </a:p>
                    <a:p>
                      <a:pPr indent="0" lvl="0" marL="0" rtl="0" algn="l">
                        <a:spcBef>
                          <a:spcPts val="0"/>
                        </a:spcBef>
                        <a:spcAft>
                          <a:spcPts val="0"/>
                        </a:spcAft>
                        <a:buNone/>
                      </a:pPr>
                      <a:r>
                        <a:t/>
                      </a:r>
                      <a:endParaRPr sz="900"/>
                    </a:p>
                    <a:p>
                      <a:pPr indent="0" lvl="0" marL="0" rtl="0" algn="l">
                        <a:spcBef>
                          <a:spcPts val="0"/>
                        </a:spcBef>
                        <a:spcAft>
                          <a:spcPts val="0"/>
                        </a:spcAft>
                        <a:buNone/>
                      </a:pPr>
                      <a:r>
                        <a:rPr lang="en" sz="900"/>
                        <a:t>Requires customer education and solution guidance.</a:t>
                      </a:r>
                      <a:endParaRPr sz="900"/>
                    </a:p>
                  </a:txBody>
                  <a:tcPr marT="91425" marB="91425" marR="91425" marL="91425">
                    <a:solidFill>
                      <a:srgbClr val="D9EAD3"/>
                    </a:solidFill>
                  </a:tcPr>
                </a:tc>
                <a:tc>
                  <a:txBody>
                    <a:bodyPr/>
                    <a:lstStyle/>
                    <a:p>
                      <a:pPr indent="0" lvl="0" marL="0" rtl="0" algn="l">
                        <a:spcBef>
                          <a:spcPts val="0"/>
                        </a:spcBef>
                        <a:spcAft>
                          <a:spcPts val="0"/>
                        </a:spcAft>
                        <a:buNone/>
                      </a:pPr>
                      <a:r>
                        <a:rPr lang="en" sz="900"/>
                        <a:t>Azure Databricks for compute. Decoupled HDFS Delta Lake on ADLS. Synapse for aggregated results, if needed.</a:t>
                      </a:r>
                      <a:endParaRPr sz="900"/>
                    </a:p>
                  </a:txBody>
                  <a:tcPr marT="91425" marB="91425" marR="91425" marL="91425">
                    <a:solidFill>
                      <a:srgbClr val="D9EAD3"/>
                    </a:solidFill>
                  </a:tcPr>
                </a:tc>
              </a:tr>
              <a:tr h="381000">
                <a:tc>
                  <a:txBody>
                    <a:bodyPr/>
                    <a:lstStyle/>
                    <a:p>
                      <a:pPr indent="0" lvl="0" marL="0" rtl="0" algn="l">
                        <a:spcBef>
                          <a:spcPts val="0"/>
                        </a:spcBef>
                        <a:spcAft>
                          <a:spcPts val="0"/>
                        </a:spcAft>
                        <a:buNone/>
                      </a:pPr>
                      <a:r>
                        <a:rPr lang="en" sz="900">
                          <a:solidFill>
                            <a:srgbClr val="FFFFFF"/>
                          </a:solidFill>
                        </a:rPr>
                        <a:t>Replatform back to Data Warehouse in cloud</a:t>
                      </a:r>
                      <a:endParaRPr sz="900">
                        <a:solidFill>
                          <a:srgbClr val="FFFFFF"/>
                        </a:solidFill>
                      </a:endParaRPr>
                    </a:p>
                  </a:txBody>
                  <a:tcPr marT="91425" marB="91425" marR="91425" marL="91425">
                    <a:solidFill>
                      <a:srgbClr val="EA9999"/>
                    </a:solidFill>
                  </a:tcPr>
                </a:tc>
                <a:tc>
                  <a:txBody>
                    <a:bodyPr/>
                    <a:lstStyle/>
                    <a:p>
                      <a:pPr indent="0" lvl="0" marL="0" rtl="0" algn="l">
                        <a:spcBef>
                          <a:spcPts val="0"/>
                        </a:spcBef>
                        <a:spcAft>
                          <a:spcPts val="0"/>
                        </a:spcAft>
                        <a:buNone/>
                      </a:pPr>
                      <a:r>
                        <a:rPr lang="en" sz="900">
                          <a:solidFill>
                            <a:srgbClr val="FFFFFF"/>
                          </a:solidFill>
                        </a:rPr>
                        <a:t>Remove Hadoop entirely and go for a Data Warehouse.</a:t>
                      </a:r>
                      <a:endParaRPr sz="900">
                        <a:solidFill>
                          <a:srgbClr val="FFFFFF"/>
                        </a:solidFill>
                      </a:endParaRPr>
                    </a:p>
                  </a:txBody>
                  <a:tcPr marT="91425" marB="91425" marR="91425" marL="91425">
                    <a:solidFill>
                      <a:srgbClr val="EA9999"/>
                    </a:solidFill>
                  </a:tcPr>
                </a:tc>
                <a:tc>
                  <a:txBody>
                    <a:bodyPr/>
                    <a:lstStyle/>
                    <a:p>
                      <a:pPr indent="0" lvl="0" marL="0" rtl="0" algn="l">
                        <a:spcBef>
                          <a:spcPts val="0"/>
                        </a:spcBef>
                        <a:spcAft>
                          <a:spcPts val="0"/>
                        </a:spcAft>
                        <a:buNone/>
                      </a:pPr>
                      <a:r>
                        <a:rPr lang="en" sz="900">
                          <a:solidFill>
                            <a:srgbClr val="FFFFFF"/>
                          </a:solidFill>
                        </a:rPr>
                        <a:t>Fixes some Hadoop problems.</a:t>
                      </a:r>
                      <a:endParaRPr sz="900">
                        <a:solidFill>
                          <a:srgbClr val="FFFFFF"/>
                        </a:solidFill>
                      </a:endParaRPr>
                    </a:p>
                    <a:p>
                      <a:pPr indent="0" lvl="0" marL="0" rtl="0" algn="l">
                        <a:spcBef>
                          <a:spcPts val="0"/>
                        </a:spcBef>
                        <a:spcAft>
                          <a:spcPts val="0"/>
                        </a:spcAft>
                        <a:buNone/>
                      </a:pPr>
                      <a:r>
                        <a:rPr lang="en" sz="900">
                          <a:solidFill>
                            <a:srgbClr val="FFFFFF"/>
                          </a:solidFill>
                        </a:rPr>
                        <a:t>Looks good with a quick PoC.</a:t>
                      </a:r>
                      <a:endParaRPr sz="900">
                        <a:solidFill>
                          <a:srgbClr val="FFFFFF"/>
                        </a:solidFill>
                      </a:endParaRPr>
                    </a:p>
                  </a:txBody>
                  <a:tcPr marT="91425" marB="91425" marR="91425" marL="91425">
                    <a:solidFill>
                      <a:srgbClr val="EA9999"/>
                    </a:solidFill>
                  </a:tcPr>
                </a:tc>
                <a:tc>
                  <a:txBody>
                    <a:bodyPr/>
                    <a:lstStyle/>
                    <a:p>
                      <a:pPr indent="0" lvl="0" marL="0" rtl="0" algn="l">
                        <a:spcBef>
                          <a:spcPts val="0"/>
                        </a:spcBef>
                        <a:spcAft>
                          <a:spcPts val="0"/>
                        </a:spcAft>
                        <a:buNone/>
                      </a:pPr>
                      <a:r>
                        <a:rPr lang="en" sz="900">
                          <a:solidFill>
                            <a:srgbClr val="FFFFFF"/>
                          </a:solidFill>
                        </a:rPr>
                        <a:t>Can’t do ML, and can’t store all types of data. </a:t>
                      </a:r>
                      <a:endParaRPr sz="900">
                        <a:solidFill>
                          <a:srgbClr val="FFFFFF"/>
                        </a:solidFill>
                      </a:endParaRPr>
                    </a:p>
                    <a:p>
                      <a:pPr indent="0" lvl="0" marL="0" rtl="0" algn="l">
                        <a:spcBef>
                          <a:spcPts val="0"/>
                        </a:spcBef>
                        <a:spcAft>
                          <a:spcPts val="0"/>
                        </a:spcAft>
                        <a:buNone/>
                      </a:pPr>
                      <a:r>
                        <a:t/>
                      </a:r>
                      <a:endParaRPr sz="900">
                        <a:solidFill>
                          <a:srgbClr val="FFFFFF"/>
                        </a:solidFill>
                      </a:endParaRPr>
                    </a:p>
                    <a:p>
                      <a:pPr indent="0" lvl="0" marL="0" rtl="0" algn="l">
                        <a:spcBef>
                          <a:spcPts val="0"/>
                        </a:spcBef>
                        <a:spcAft>
                          <a:spcPts val="0"/>
                        </a:spcAft>
                        <a:buNone/>
                      </a:pPr>
                      <a:r>
                        <a:rPr lang="en" sz="900">
                          <a:solidFill>
                            <a:srgbClr val="FFFFFF"/>
                          </a:solidFill>
                        </a:rPr>
                        <a:t>High cost in the long run.</a:t>
                      </a:r>
                      <a:endParaRPr sz="900">
                        <a:solidFill>
                          <a:srgbClr val="FFFFFF"/>
                        </a:solidFill>
                      </a:endParaRPr>
                    </a:p>
                    <a:p>
                      <a:pPr indent="0" lvl="0" marL="0" rtl="0" algn="l">
                        <a:spcBef>
                          <a:spcPts val="0"/>
                        </a:spcBef>
                        <a:spcAft>
                          <a:spcPts val="0"/>
                        </a:spcAft>
                        <a:buNone/>
                      </a:pPr>
                      <a:r>
                        <a:t/>
                      </a:r>
                      <a:endParaRPr sz="900">
                        <a:solidFill>
                          <a:srgbClr val="FFFFFF"/>
                        </a:solidFill>
                      </a:endParaRPr>
                    </a:p>
                    <a:p>
                      <a:pPr indent="0" lvl="0" marL="0" rtl="0" algn="l">
                        <a:spcBef>
                          <a:spcPts val="0"/>
                        </a:spcBef>
                        <a:spcAft>
                          <a:spcPts val="0"/>
                        </a:spcAft>
                        <a:buNone/>
                      </a:pPr>
                      <a:r>
                        <a:rPr lang="en" sz="900">
                          <a:solidFill>
                            <a:srgbClr val="FFFFFF"/>
                          </a:solidFill>
                        </a:rPr>
                        <a:t>Customer unlikely to be successful.</a:t>
                      </a:r>
                      <a:endParaRPr sz="900">
                        <a:solidFill>
                          <a:srgbClr val="FFFFFF"/>
                        </a:solidFill>
                      </a:endParaRPr>
                    </a:p>
                  </a:txBody>
                  <a:tcPr marT="91425" marB="91425" marR="91425" marL="91425">
                    <a:solidFill>
                      <a:srgbClr val="EA9999"/>
                    </a:solidFill>
                  </a:tcPr>
                </a:tc>
                <a:tc>
                  <a:txBody>
                    <a:bodyPr/>
                    <a:lstStyle/>
                    <a:p>
                      <a:pPr indent="0" lvl="0" marL="0" rtl="0" algn="l">
                        <a:spcBef>
                          <a:spcPts val="0"/>
                        </a:spcBef>
                        <a:spcAft>
                          <a:spcPts val="0"/>
                        </a:spcAft>
                        <a:buNone/>
                      </a:pPr>
                      <a:r>
                        <a:rPr lang="en" sz="900">
                          <a:solidFill>
                            <a:srgbClr val="FFFFFF"/>
                          </a:solidFill>
                        </a:rPr>
                        <a:t>Snowflake</a:t>
                      </a:r>
                      <a:endParaRPr sz="900">
                        <a:solidFill>
                          <a:srgbClr val="FFFFFF"/>
                        </a:solidFill>
                      </a:endParaRPr>
                    </a:p>
                  </a:txBody>
                  <a:tcPr marT="91425" marB="91425" marR="91425" marL="91425">
                    <a:solidFill>
                      <a:srgbClr val="EA9999"/>
                    </a:solidFill>
                  </a:tcPr>
                </a:tc>
              </a:tr>
            </a:tbl>
          </a:graphicData>
        </a:graphic>
      </p:graphicFrame>
      <p:sp>
        <p:nvSpPr>
          <p:cNvPr id="1693" name="Google Shape;1693;p262"/>
          <p:cNvSpPr txBox="1"/>
          <p:nvPr>
            <p:ph idx="1" type="body"/>
          </p:nvPr>
        </p:nvSpPr>
        <p:spPr>
          <a:xfrm>
            <a:off x="341996" y="1071411"/>
            <a:ext cx="8479800" cy="45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1" name="Shape 1521"/>
        <p:cNvGrpSpPr/>
        <p:nvPr/>
      </p:nvGrpSpPr>
      <p:grpSpPr>
        <a:xfrm>
          <a:off x="0" y="0"/>
          <a:ext cx="0" cy="0"/>
          <a:chOff x="0" y="0"/>
          <a:chExt cx="0" cy="0"/>
        </a:xfrm>
      </p:grpSpPr>
      <p:sp>
        <p:nvSpPr>
          <p:cNvPr id="1522" name="Google Shape;1522;p245"/>
          <p:cNvSpPr txBox="1"/>
          <p:nvPr>
            <p:ph type="title"/>
          </p:nvPr>
        </p:nvSpPr>
        <p:spPr>
          <a:xfrm>
            <a:off x="349230" y="1899300"/>
            <a:ext cx="7989000" cy="1344900"/>
          </a:xfrm>
          <a:prstGeom prst="rect">
            <a:avLst/>
          </a:prstGeom>
          <a:noFill/>
          <a:ln>
            <a:noFill/>
          </a:ln>
        </p:spPr>
        <p:txBody>
          <a:bodyPr anchorCtr="0" anchor="b" bIns="134475" lIns="0" spcFirstLastPara="1" rIns="0" wrap="square" tIns="0">
            <a:noAutofit/>
          </a:bodyPr>
          <a:lstStyle/>
          <a:p>
            <a:pPr indent="0" lvl="0" marL="0" rtl="0" algn="l">
              <a:lnSpc>
                <a:spcPct val="90000"/>
              </a:lnSpc>
              <a:spcBef>
                <a:spcPts val="0"/>
              </a:spcBef>
              <a:spcAft>
                <a:spcPts val="0"/>
              </a:spcAft>
              <a:buClr>
                <a:schemeClr val="dk2"/>
              </a:buClr>
              <a:buSzPts val="5000"/>
              <a:buFont typeface="Quattrocento Sans"/>
              <a:buNone/>
            </a:pPr>
            <a:r>
              <a:rPr b="1" lang="en" sz="5000"/>
              <a:t>Hadoop Migration and Outcome Based Solutions with </a:t>
            </a:r>
            <a:r>
              <a:rPr b="1" lang="en" sz="5000"/>
              <a:t>Azure Databricks</a:t>
            </a:r>
            <a:endParaRPr/>
          </a:p>
        </p:txBody>
      </p:sp>
      <p:sp>
        <p:nvSpPr>
          <p:cNvPr id="1523" name="Google Shape;1523;p245"/>
          <p:cNvSpPr txBox="1"/>
          <p:nvPr>
            <p:ph idx="1" type="body"/>
          </p:nvPr>
        </p:nvSpPr>
        <p:spPr>
          <a:xfrm>
            <a:off x="349230" y="3635595"/>
            <a:ext cx="7201200" cy="339600"/>
          </a:xfrm>
          <a:prstGeom prst="rect">
            <a:avLst/>
          </a:prstGeom>
          <a:noFill/>
          <a:ln>
            <a:noFill/>
          </a:ln>
        </p:spPr>
        <p:txBody>
          <a:bodyPr anchorCtr="0" anchor="t" bIns="67225" lIns="0" spcFirstLastPara="1" rIns="107575" wrap="square" tIns="67225">
            <a:noAutofit/>
          </a:bodyPr>
          <a:lstStyle/>
          <a:p>
            <a:pPr indent="0" lvl="0" marL="0" rtl="0" algn="l">
              <a:lnSpc>
                <a:spcPct val="100000"/>
              </a:lnSpc>
              <a:spcBef>
                <a:spcPts val="0"/>
              </a:spcBef>
              <a:spcAft>
                <a:spcPts val="0"/>
              </a:spcAft>
              <a:buClr>
                <a:schemeClr val="dk1"/>
              </a:buClr>
              <a:buSzPts val="1200"/>
              <a:buNone/>
            </a:pPr>
            <a:r>
              <a:t/>
            </a:r>
            <a:endParaRPr/>
          </a:p>
          <a:p>
            <a:pPr indent="0" lvl="0" marL="0" rtl="0" algn="l">
              <a:lnSpc>
                <a:spcPct val="100000"/>
              </a:lnSpc>
              <a:spcBef>
                <a:spcPts val="0"/>
              </a:spcBef>
              <a:spcAft>
                <a:spcPts val="0"/>
              </a:spcAft>
              <a:buClr>
                <a:schemeClr val="dk1"/>
              </a:buClr>
              <a:buSzPts val="1200"/>
              <a:buNone/>
            </a:pPr>
            <a:r>
              <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7" name="Shape 1697"/>
        <p:cNvGrpSpPr/>
        <p:nvPr/>
      </p:nvGrpSpPr>
      <p:grpSpPr>
        <a:xfrm>
          <a:off x="0" y="0"/>
          <a:ext cx="0" cy="0"/>
          <a:chOff x="0" y="0"/>
          <a:chExt cx="0" cy="0"/>
        </a:xfrm>
      </p:grpSpPr>
      <p:sp>
        <p:nvSpPr>
          <p:cNvPr id="1698" name="Google Shape;1698;p263"/>
          <p:cNvSpPr txBox="1"/>
          <p:nvPr>
            <p:ph type="title"/>
          </p:nvPr>
        </p:nvSpPr>
        <p:spPr>
          <a:xfrm>
            <a:off x="341996" y="465321"/>
            <a:ext cx="8479800" cy="302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en">
                <a:solidFill>
                  <a:schemeClr val="dk2"/>
                </a:solidFill>
              </a:rPr>
              <a:t>Finally we arrive at specific solutions on Azure for Hadoop’s issues  </a:t>
            </a:r>
            <a:r>
              <a:rPr b="1" lang="en">
                <a:solidFill>
                  <a:schemeClr val="dk2"/>
                </a:solidFill>
              </a:rPr>
              <a:t>  </a:t>
            </a:r>
            <a:endParaRPr b="1">
              <a:solidFill>
                <a:schemeClr val="dk2"/>
              </a:solidFill>
            </a:endParaRPr>
          </a:p>
        </p:txBody>
      </p:sp>
      <p:graphicFrame>
        <p:nvGraphicFramePr>
          <p:cNvPr id="1699" name="Google Shape;1699;p263"/>
          <p:cNvGraphicFramePr/>
          <p:nvPr/>
        </p:nvGraphicFramePr>
        <p:xfrm>
          <a:off x="915975" y="1042625"/>
          <a:ext cx="3000000" cy="3000000"/>
        </p:xfrm>
        <a:graphic>
          <a:graphicData uri="http://schemas.openxmlformats.org/drawingml/2006/table">
            <a:tbl>
              <a:tblPr>
                <a:noFill/>
                <a:tableStyleId>{FFDBB47F-042D-4217-805B-7F395493F3B3}</a:tableStyleId>
              </a:tblPr>
              <a:tblGrid>
                <a:gridCol w="1656325"/>
                <a:gridCol w="1963175"/>
                <a:gridCol w="1809750"/>
                <a:gridCol w="1809750"/>
              </a:tblGrid>
              <a:tr h="381000">
                <a:tc>
                  <a:txBody>
                    <a:bodyPr/>
                    <a:lstStyle/>
                    <a:p>
                      <a:pPr indent="0" lvl="0" marL="0" rtl="0" algn="l">
                        <a:spcBef>
                          <a:spcPts val="0"/>
                        </a:spcBef>
                        <a:spcAft>
                          <a:spcPts val="0"/>
                        </a:spcAft>
                        <a:buNone/>
                      </a:pPr>
                      <a:r>
                        <a:rPr b="1" lang="en" sz="1200"/>
                        <a:t>Category</a:t>
                      </a:r>
                      <a:endParaRPr b="1" sz="1200"/>
                    </a:p>
                  </a:txBody>
                  <a:tcPr marT="91425" marB="91425" marR="91425" marL="91425"/>
                </a:tc>
                <a:tc>
                  <a:txBody>
                    <a:bodyPr/>
                    <a:lstStyle/>
                    <a:p>
                      <a:pPr indent="0" lvl="0" marL="0" rtl="0" algn="l">
                        <a:spcBef>
                          <a:spcPts val="0"/>
                        </a:spcBef>
                        <a:spcAft>
                          <a:spcPts val="0"/>
                        </a:spcAft>
                        <a:buNone/>
                      </a:pPr>
                      <a:r>
                        <a:rPr b="1" lang="en" sz="1200"/>
                        <a:t>Pain</a:t>
                      </a:r>
                      <a:endParaRPr b="1" sz="1200"/>
                    </a:p>
                  </a:txBody>
                  <a:tcPr marT="91425" marB="91425" marR="91425" marL="91425"/>
                </a:tc>
                <a:tc>
                  <a:txBody>
                    <a:bodyPr/>
                    <a:lstStyle/>
                    <a:p>
                      <a:pPr indent="0" lvl="0" marL="0" rtl="0" algn="l">
                        <a:spcBef>
                          <a:spcPts val="0"/>
                        </a:spcBef>
                        <a:spcAft>
                          <a:spcPts val="0"/>
                        </a:spcAft>
                        <a:buNone/>
                      </a:pPr>
                      <a:r>
                        <a:rPr b="1" lang="en" sz="1200"/>
                        <a:t>General </a:t>
                      </a:r>
                      <a:r>
                        <a:rPr b="1" lang="en" sz="1200"/>
                        <a:t>Solution</a:t>
                      </a:r>
                      <a:endParaRPr b="1" sz="1200"/>
                    </a:p>
                  </a:txBody>
                  <a:tcPr marT="91425" marB="91425" marR="91425" marL="91425"/>
                </a:tc>
                <a:tc>
                  <a:txBody>
                    <a:bodyPr/>
                    <a:lstStyle/>
                    <a:p>
                      <a:pPr indent="0" lvl="0" marL="0" rtl="0" algn="l">
                        <a:spcBef>
                          <a:spcPts val="0"/>
                        </a:spcBef>
                        <a:spcAft>
                          <a:spcPts val="0"/>
                        </a:spcAft>
                        <a:buNone/>
                      </a:pPr>
                      <a:r>
                        <a:rPr b="1" lang="en" sz="1200"/>
                        <a:t>Solution On Azure</a:t>
                      </a:r>
                      <a:endParaRPr b="1" sz="1200"/>
                    </a:p>
                  </a:txBody>
                  <a:tcPr marT="91425" marB="91425" marR="91425" marL="91425"/>
                </a:tc>
              </a:tr>
              <a:tr h="381000">
                <a:tc>
                  <a:txBody>
                    <a:bodyPr/>
                    <a:lstStyle/>
                    <a:p>
                      <a:pPr indent="0" lvl="0" marL="0" rtl="0" algn="l">
                        <a:spcBef>
                          <a:spcPts val="0"/>
                        </a:spcBef>
                        <a:spcAft>
                          <a:spcPts val="0"/>
                        </a:spcAft>
                        <a:buNone/>
                      </a:pPr>
                      <a:r>
                        <a:rPr lang="en" sz="900"/>
                        <a:t>Wasted resources</a:t>
                      </a:r>
                      <a:endParaRPr sz="900"/>
                    </a:p>
                  </a:txBody>
                  <a:tcPr marT="91425" marB="91425" marR="91425" marL="91425"/>
                </a:tc>
                <a:tc>
                  <a:txBody>
                    <a:bodyPr/>
                    <a:lstStyle/>
                    <a:p>
                      <a:pPr indent="0" lvl="0" marL="0" rtl="0" algn="l">
                        <a:spcBef>
                          <a:spcPts val="0"/>
                        </a:spcBef>
                        <a:spcAft>
                          <a:spcPts val="0"/>
                        </a:spcAft>
                        <a:buNone/>
                      </a:pPr>
                      <a:r>
                        <a:rPr lang="en" sz="900"/>
                        <a:t>My large 1000 node cluster is on 24x7x365. </a:t>
                      </a:r>
                      <a:endParaRPr sz="900"/>
                    </a:p>
                  </a:txBody>
                  <a:tcPr marT="91425" marB="91425" marR="91425" marL="91425"/>
                </a:tc>
                <a:tc>
                  <a:txBody>
                    <a:bodyPr/>
                    <a:lstStyle/>
                    <a:p>
                      <a:pPr indent="0" lvl="0" marL="0" rtl="0" algn="l">
                        <a:spcBef>
                          <a:spcPts val="0"/>
                        </a:spcBef>
                        <a:spcAft>
                          <a:spcPts val="0"/>
                        </a:spcAft>
                        <a:buNone/>
                      </a:pPr>
                      <a:r>
                        <a:rPr lang="en" sz="900"/>
                        <a:t>Decouple storage from compute, turning them off and using them only when needed.</a:t>
                      </a:r>
                      <a:endParaRPr sz="900"/>
                    </a:p>
                  </a:txBody>
                  <a:tcPr marT="91425" marB="91425" marR="91425" marL="91425"/>
                </a:tc>
                <a:tc>
                  <a:txBody>
                    <a:bodyPr/>
                    <a:lstStyle/>
                    <a:p>
                      <a:pPr indent="0" lvl="0" marL="0" rtl="0" algn="l">
                        <a:spcBef>
                          <a:spcPts val="0"/>
                        </a:spcBef>
                        <a:spcAft>
                          <a:spcPts val="0"/>
                        </a:spcAft>
                        <a:buNone/>
                      </a:pPr>
                      <a:r>
                        <a:rPr lang="en" sz="900"/>
                        <a:t>Databricks (compute) + ADLS (storage).</a:t>
                      </a:r>
                      <a:endParaRPr sz="900"/>
                    </a:p>
                  </a:txBody>
                  <a:tcPr marT="91425" marB="91425" marR="91425" marL="91425"/>
                </a:tc>
              </a:tr>
              <a:tr h="381000">
                <a:tc>
                  <a:txBody>
                    <a:bodyPr/>
                    <a:lstStyle/>
                    <a:p>
                      <a:pPr indent="0" lvl="0" marL="0" rtl="0" algn="l">
                        <a:spcBef>
                          <a:spcPts val="0"/>
                        </a:spcBef>
                        <a:spcAft>
                          <a:spcPts val="0"/>
                        </a:spcAft>
                        <a:buNone/>
                      </a:pPr>
                      <a:r>
                        <a:rPr lang="en" sz="900"/>
                        <a:t>Poor scalability</a:t>
                      </a:r>
                      <a:endParaRPr sz="900"/>
                    </a:p>
                  </a:txBody>
                  <a:tcPr marT="91425" marB="91425" marR="91425" marL="91425"/>
                </a:tc>
                <a:tc>
                  <a:txBody>
                    <a:bodyPr/>
                    <a:lstStyle/>
                    <a:p>
                      <a:pPr indent="0" lvl="0" marL="0" rtl="0" algn="l">
                        <a:spcBef>
                          <a:spcPts val="0"/>
                        </a:spcBef>
                        <a:spcAft>
                          <a:spcPts val="0"/>
                        </a:spcAft>
                        <a:buNone/>
                      </a:pPr>
                      <a:r>
                        <a:rPr lang="en" sz="900"/>
                        <a:t>Can’t process most of my data because Hadoop doesn’t handle small files ~10MB well. (IoT, retail apps)</a:t>
                      </a:r>
                      <a:endParaRPr sz="900"/>
                    </a:p>
                  </a:txBody>
                  <a:tcPr marT="91425" marB="91425" marR="91425" marL="91425"/>
                </a:tc>
                <a:tc>
                  <a:txBody>
                    <a:bodyPr/>
                    <a:lstStyle/>
                    <a:p>
                      <a:pPr indent="0" lvl="0" marL="0" rtl="0" algn="l">
                        <a:spcBef>
                          <a:spcPts val="0"/>
                        </a:spcBef>
                        <a:spcAft>
                          <a:spcPts val="0"/>
                        </a:spcAft>
                        <a:buNone/>
                      </a:pPr>
                      <a:r>
                        <a:rPr lang="en" sz="900"/>
                        <a:t>Pack small files into larger chunks for efficient processing.</a:t>
                      </a:r>
                      <a:endParaRPr sz="900"/>
                    </a:p>
                  </a:txBody>
                  <a:tcPr marT="91425" marB="91425" marR="91425" marL="91425"/>
                </a:tc>
                <a:tc>
                  <a:txBody>
                    <a:bodyPr/>
                    <a:lstStyle/>
                    <a:p>
                      <a:pPr indent="0" lvl="0" marL="0" rtl="0" algn="l">
                        <a:spcBef>
                          <a:spcPts val="0"/>
                        </a:spcBef>
                        <a:spcAft>
                          <a:spcPts val="0"/>
                        </a:spcAft>
                        <a:buNone/>
                      </a:pPr>
                      <a:r>
                        <a:rPr lang="en" sz="900"/>
                        <a:t>Delta on ADLS to get automatic compaction of small files. </a:t>
                      </a:r>
                      <a:endParaRPr sz="900"/>
                    </a:p>
                  </a:txBody>
                  <a:tcPr marT="91425" marB="91425" marR="91425" marL="91425"/>
                </a:tc>
              </a:tr>
              <a:tr h="381000">
                <a:tc>
                  <a:txBody>
                    <a:bodyPr/>
                    <a:lstStyle/>
                    <a:p>
                      <a:pPr indent="0" lvl="0" marL="0" rtl="0" algn="l">
                        <a:spcBef>
                          <a:spcPts val="0"/>
                        </a:spcBef>
                        <a:spcAft>
                          <a:spcPts val="0"/>
                        </a:spcAft>
                        <a:buNone/>
                      </a:pPr>
                      <a:r>
                        <a:rPr lang="en" sz="900"/>
                        <a:t>Poor performance</a:t>
                      </a:r>
                      <a:endParaRPr sz="900"/>
                    </a:p>
                  </a:txBody>
                  <a:tcPr marT="91425" marB="91425" marR="91425" marL="91425"/>
                </a:tc>
                <a:tc>
                  <a:txBody>
                    <a:bodyPr/>
                    <a:lstStyle/>
                    <a:p>
                      <a:pPr indent="0" lvl="0" marL="0" rtl="0" algn="l">
                        <a:spcBef>
                          <a:spcPts val="0"/>
                        </a:spcBef>
                        <a:spcAft>
                          <a:spcPts val="0"/>
                        </a:spcAft>
                        <a:buNone/>
                      </a:pPr>
                      <a:r>
                        <a:rPr lang="en" sz="900"/>
                        <a:t>SQL on Hadoop (Hive) is ludicrously slow. (15 hrs to get back results)</a:t>
                      </a:r>
                      <a:endParaRPr sz="900"/>
                    </a:p>
                  </a:txBody>
                  <a:tcPr marT="91425" marB="91425" marR="91425" marL="91425"/>
                </a:tc>
                <a:tc>
                  <a:txBody>
                    <a:bodyPr/>
                    <a:lstStyle/>
                    <a:p>
                      <a:pPr indent="0" lvl="0" marL="0" rtl="0" algn="l">
                        <a:spcBef>
                          <a:spcPts val="0"/>
                        </a:spcBef>
                        <a:spcAft>
                          <a:spcPts val="0"/>
                        </a:spcAft>
                        <a:buNone/>
                      </a:pPr>
                      <a:r>
                        <a:rPr lang="en" sz="900"/>
                        <a:t>Switch over to a Hive compatible store with more optimizations.</a:t>
                      </a:r>
                      <a:endParaRPr sz="900"/>
                    </a:p>
                  </a:txBody>
                  <a:tcPr marT="91425" marB="91425" marR="91425" marL="91425"/>
                </a:tc>
                <a:tc>
                  <a:txBody>
                    <a:bodyPr/>
                    <a:lstStyle/>
                    <a:p>
                      <a:pPr indent="0" lvl="0" marL="0" rtl="0" algn="l">
                        <a:spcBef>
                          <a:spcPts val="0"/>
                        </a:spcBef>
                        <a:spcAft>
                          <a:spcPts val="0"/>
                        </a:spcAft>
                        <a:buNone/>
                      </a:pPr>
                      <a:r>
                        <a:rPr lang="en" sz="900"/>
                        <a:t>Delta on ADLS to get Z-ordered indexes, automatic caching, and aggressive column pruning for faster performance.</a:t>
                      </a:r>
                      <a:endParaRPr sz="900"/>
                    </a:p>
                  </a:txBody>
                  <a:tcPr marT="91425" marB="91425" marR="91425" marL="91425"/>
                </a:tc>
              </a:tr>
              <a:tr h="381000">
                <a:tc>
                  <a:txBody>
                    <a:bodyPr/>
                    <a:lstStyle/>
                    <a:p>
                      <a:pPr indent="0" lvl="0" marL="0" rtl="0" algn="l">
                        <a:spcBef>
                          <a:spcPts val="0"/>
                        </a:spcBef>
                        <a:spcAft>
                          <a:spcPts val="0"/>
                        </a:spcAft>
                        <a:buNone/>
                      </a:pPr>
                      <a:r>
                        <a:rPr lang="en" sz="900"/>
                        <a:t>Lack of applicability to all use cases</a:t>
                      </a:r>
                      <a:endParaRPr sz="900"/>
                    </a:p>
                  </a:txBody>
                  <a:tcPr marT="91425" marB="91425" marR="91425" marL="91425"/>
                </a:tc>
                <a:tc>
                  <a:txBody>
                    <a:bodyPr/>
                    <a:lstStyle/>
                    <a:p>
                      <a:pPr indent="0" lvl="0" marL="0" rtl="0" algn="l">
                        <a:spcBef>
                          <a:spcPts val="0"/>
                        </a:spcBef>
                        <a:spcAft>
                          <a:spcPts val="0"/>
                        </a:spcAft>
                        <a:buNone/>
                      </a:pPr>
                      <a:r>
                        <a:rPr lang="en" sz="900"/>
                        <a:t>Can’t merge fast arriving data with historical data easily to build new solutions. Can’t do CDC</a:t>
                      </a:r>
                      <a:endParaRPr sz="900"/>
                    </a:p>
                  </a:txBody>
                  <a:tcPr marT="91425" marB="91425" marR="91425" marL="91425"/>
                </a:tc>
                <a:tc>
                  <a:txBody>
                    <a:bodyPr/>
                    <a:lstStyle/>
                    <a:p>
                      <a:pPr indent="0" lvl="0" marL="0" rtl="0" algn="l">
                        <a:spcBef>
                          <a:spcPts val="0"/>
                        </a:spcBef>
                        <a:spcAft>
                          <a:spcPts val="0"/>
                        </a:spcAft>
                        <a:buNone/>
                      </a:pPr>
                      <a:r>
                        <a:rPr lang="en" sz="900"/>
                        <a:t>Switch to a HDFS compatible data store which allows merging with ACID.</a:t>
                      </a:r>
                      <a:endParaRPr sz="900"/>
                    </a:p>
                  </a:txBody>
                  <a:tcPr marT="91425" marB="91425" marR="91425" marL="91425"/>
                </a:tc>
                <a:tc>
                  <a:txBody>
                    <a:bodyPr/>
                    <a:lstStyle/>
                    <a:p>
                      <a:pPr indent="0" lvl="0" marL="0" rtl="0" algn="l">
                        <a:spcBef>
                          <a:spcPts val="0"/>
                        </a:spcBef>
                        <a:spcAft>
                          <a:spcPts val="0"/>
                        </a:spcAft>
                        <a:buNone/>
                      </a:pPr>
                      <a:r>
                        <a:rPr lang="en" sz="900"/>
                        <a:t>Delta on ADLS with ACID and snapshot isolation.</a:t>
                      </a:r>
                      <a:endParaRPr sz="900"/>
                    </a:p>
                  </a:txBody>
                  <a:tcPr marT="91425" marB="91425" marR="91425" marL="91425"/>
                </a:tc>
              </a:tr>
              <a:tr h="381000">
                <a:tc>
                  <a:txBody>
                    <a:bodyPr/>
                    <a:lstStyle/>
                    <a:p>
                      <a:pPr indent="0" lvl="0" marL="0" rtl="0" algn="l">
                        <a:spcBef>
                          <a:spcPts val="0"/>
                        </a:spcBef>
                        <a:spcAft>
                          <a:spcPts val="0"/>
                        </a:spcAft>
                        <a:buNone/>
                      </a:pPr>
                      <a:r>
                        <a:rPr lang="en" sz="900"/>
                        <a:t>Unreliability</a:t>
                      </a:r>
                      <a:endParaRPr sz="900"/>
                    </a:p>
                  </a:txBody>
                  <a:tcPr marT="91425" marB="91425" marR="91425" marL="91425"/>
                </a:tc>
                <a:tc>
                  <a:txBody>
                    <a:bodyPr/>
                    <a:lstStyle/>
                    <a:p>
                      <a:pPr indent="0" lvl="0" marL="0" rtl="0" algn="l">
                        <a:spcBef>
                          <a:spcPts val="0"/>
                        </a:spcBef>
                        <a:spcAft>
                          <a:spcPts val="0"/>
                        </a:spcAft>
                        <a:buNone/>
                      </a:pPr>
                      <a:r>
                        <a:rPr lang="en" sz="900"/>
                        <a:t>Data Quality: Can’t figure out why processing stopped. Did someone add a new field in my data stream?</a:t>
                      </a:r>
                      <a:endParaRPr sz="900"/>
                    </a:p>
                  </a:txBody>
                  <a:tcPr marT="91425" marB="91425" marR="91425" marL="91425"/>
                </a:tc>
                <a:tc>
                  <a:txBody>
                    <a:bodyPr/>
                    <a:lstStyle/>
                    <a:p>
                      <a:pPr indent="0" lvl="0" marL="0" rtl="0" algn="l">
                        <a:spcBef>
                          <a:spcPts val="0"/>
                        </a:spcBef>
                        <a:spcAft>
                          <a:spcPts val="0"/>
                        </a:spcAft>
                        <a:buNone/>
                      </a:pPr>
                      <a:r>
                        <a:rPr lang="en" sz="900"/>
                        <a:t>Switch over to a technology which can manage schema evolution overtime.</a:t>
                      </a:r>
                      <a:endParaRPr sz="900"/>
                    </a:p>
                  </a:txBody>
                  <a:tcPr marT="91425" marB="91425" marR="91425" marL="91425"/>
                </a:tc>
                <a:tc>
                  <a:txBody>
                    <a:bodyPr/>
                    <a:lstStyle/>
                    <a:p>
                      <a:pPr indent="0" lvl="0" marL="0" rtl="0" algn="l">
                        <a:spcBef>
                          <a:spcPts val="0"/>
                        </a:spcBef>
                        <a:spcAft>
                          <a:spcPts val="0"/>
                        </a:spcAft>
                        <a:buNone/>
                      </a:pPr>
                      <a:r>
                        <a:rPr lang="en" sz="900"/>
                        <a:t>Delta on ADLS with variable schema enforcement policies.</a:t>
                      </a:r>
                      <a:endParaRPr sz="900"/>
                    </a:p>
                  </a:txBody>
                  <a:tcPr marT="91425" marB="91425" marR="91425" marL="91425"/>
                </a:tc>
              </a:tr>
            </a:tbl>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4" name="Shape 1704"/>
        <p:cNvGrpSpPr/>
        <p:nvPr/>
      </p:nvGrpSpPr>
      <p:grpSpPr>
        <a:xfrm>
          <a:off x="0" y="0"/>
          <a:ext cx="0" cy="0"/>
          <a:chOff x="0" y="0"/>
          <a:chExt cx="0" cy="0"/>
        </a:xfrm>
      </p:grpSpPr>
      <p:sp>
        <p:nvSpPr>
          <p:cNvPr id="1705" name="Google Shape;1705;p264"/>
          <p:cNvSpPr txBox="1"/>
          <p:nvPr>
            <p:ph type="title"/>
          </p:nvPr>
        </p:nvSpPr>
        <p:spPr>
          <a:xfrm>
            <a:off x="342000" y="330375"/>
            <a:ext cx="8367000" cy="4248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None/>
            </a:pPr>
            <a:r>
              <a:rPr b="1" lang="en">
                <a:solidFill>
                  <a:schemeClr val="dk2"/>
                </a:solidFill>
              </a:rPr>
              <a:t>Our Partners can speed up Migrations. They help with code implementation, have specific migration tools, etc.</a:t>
            </a:r>
            <a:endParaRPr b="1">
              <a:solidFill>
                <a:schemeClr val="dk2"/>
              </a:solidFill>
            </a:endParaRPr>
          </a:p>
        </p:txBody>
      </p:sp>
      <p:sp>
        <p:nvSpPr>
          <p:cNvPr id="1706" name="Google Shape;1706;p264"/>
          <p:cNvSpPr/>
          <p:nvPr/>
        </p:nvSpPr>
        <p:spPr>
          <a:xfrm>
            <a:off x="1461950" y="1638300"/>
            <a:ext cx="4890300" cy="1895400"/>
          </a:xfrm>
          <a:prstGeom prst="rect">
            <a:avLst/>
          </a:prstGeom>
          <a:solidFill>
            <a:schemeClr val="lt1"/>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264"/>
          <p:cNvSpPr/>
          <p:nvPr/>
        </p:nvSpPr>
        <p:spPr>
          <a:xfrm>
            <a:off x="6575600" y="1638300"/>
            <a:ext cx="1184100" cy="1901400"/>
          </a:xfrm>
          <a:prstGeom prst="rect">
            <a:avLst/>
          </a:prstGeom>
          <a:solidFill>
            <a:schemeClr val="lt1"/>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708" name="Google Shape;1708;p264"/>
          <p:cNvPicPr preferRelativeResize="0"/>
          <p:nvPr/>
        </p:nvPicPr>
        <p:blipFill>
          <a:blip r:embed="rId3">
            <a:alphaModFix/>
          </a:blip>
          <a:stretch>
            <a:fillRect/>
          </a:stretch>
        </p:blipFill>
        <p:spPr>
          <a:xfrm>
            <a:off x="6852325" y="2276273"/>
            <a:ext cx="661925" cy="467500"/>
          </a:xfrm>
          <a:prstGeom prst="rect">
            <a:avLst/>
          </a:prstGeom>
          <a:noFill/>
          <a:ln>
            <a:noFill/>
          </a:ln>
        </p:spPr>
      </p:pic>
      <p:pic>
        <p:nvPicPr>
          <p:cNvPr id="1709" name="Google Shape;1709;p264"/>
          <p:cNvPicPr preferRelativeResize="0"/>
          <p:nvPr/>
        </p:nvPicPr>
        <p:blipFill>
          <a:blip r:embed="rId4">
            <a:alphaModFix/>
          </a:blip>
          <a:stretch>
            <a:fillRect/>
          </a:stretch>
        </p:blipFill>
        <p:spPr>
          <a:xfrm>
            <a:off x="6781835" y="1955061"/>
            <a:ext cx="773325" cy="196114"/>
          </a:xfrm>
          <a:prstGeom prst="rect">
            <a:avLst/>
          </a:prstGeom>
          <a:noFill/>
          <a:ln>
            <a:noFill/>
          </a:ln>
        </p:spPr>
      </p:pic>
      <p:pic>
        <p:nvPicPr>
          <p:cNvPr id="1710" name="Google Shape;1710;p264"/>
          <p:cNvPicPr preferRelativeResize="0"/>
          <p:nvPr/>
        </p:nvPicPr>
        <p:blipFill>
          <a:blip r:embed="rId5">
            <a:alphaModFix/>
          </a:blip>
          <a:stretch>
            <a:fillRect/>
          </a:stretch>
        </p:blipFill>
        <p:spPr>
          <a:xfrm>
            <a:off x="6778185" y="2785895"/>
            <a:ext cx="797190" cy="230006"/>
          </a:xfrm>
          <a:prstGeom prst="rect">
            <a:avLst/>
          </a:prstGeom>
          <a:noFill/>
          <a:ln>
            <a:noFill/>
          </a:ln>
        </p:spPr>
      </p:pic>
      <p:sp>
        <p:nvSpPr>
          <p:cNvPr id="1711" name="Google Shape;1711;p264"/>
          <p:cNvSpPr txBox="1"/>
          <p:nvPr/>
        </p:nvSpPr>
        <p:spPr>
          <a:xfrm>
            <a:off x="2181318" y="1063781"/>
            <a:ext cx="3632700" cy="459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dk2"/>
                </a:solidFill>
                <a:latin typeface="Source Sans Pro"/>
                <a:ea typeface="Source Sans Pro"/>
                <a:cs typeface="Source Sans Pro"/>
                <a:sym typeface="Source Sans Pro"/>
              </a:rPr>
              <a:t>ISV Partners and Migration Tools</a:t>
            </a:r>
            <a:endParaRPr sz="1800">
              <a:solidFill>
                <a:schemeClr val="dk2"/>
              </a:solidFill>
            </a:endParaRPr>
          </a:p>
        </p:txBody>
      </p:sp>
      <p:sp>
        <p:nvSpPr>
          <p:cNvPr id="1712" name="Google Shape;1712;p264"/>
          <p:cNvSpPr txBox="1"/>
          <p:nvPr/>
        </p:nvSpPr>
        <p:spPr>
          <a:xfrm>
            <a:off x="5762681" y="919125"/>
            <a:ext cx="2648700" cy="459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dk2"/>
                </a:solidFill>
                <a:latin typeface="Source Sans Pro"/>
                <a:ea typeface="Source Sans Pro"/>
                <a:cs typeface="Source Sans Pro"/>
                <a:sym typeface="Source Sans Pro"/>
              </a:rPr>
              <a:t>Security </a:t>
            </a:r>
            <a:endParaRPr sz="1800">
              <a:solidFill>
                <a:schemeClr val="dk2"/>
              </a:solidFill>
              <a:latin typeface="Source Sans Pro"/>
              <a:ea typeface="Source Sans Pro"/>
              <a:cs typeface="Source Sans Pro"/>
              <a:sym typeface="Source Sans Pro"/>
            </a:endParaRPr>
          </a:p>
          <a:p>
            <a:pPr indent="0" lvl="0" marL="0" rtl="0" algn="ctr">
              <a:spcBef>
                <a:spcPts val="0"/>
              </a:spcBef>
              <a:spcAft>
                <a:spcPts val="0"/>
              </a:spcAft>
              <a:buNone/>
            </a:pPr>
            <a:r>
              <a:rPr lang="en" sz="1800">
                <a:solidFill>
                  <a:schemeClr val="dk2"/>
                </a:solidFill>
                <a:latin typeface="Source Sans Pro"/>
                <a:ea typeface="Source Sans Pro"/>
                <a:cs typeface="Source Sans Pro"/>
                <a:sym typeface="Source Sans Pro"/>
              </a:rPr>
              <a:t>Governance</a:t>
            </a:r>
            <a:endParaRPr sz="1800">
              <a:solidFill>
                <a:schemeClr val="dk2"/>
              </a:solidFill>
            </a:endParaRPr>
          </a:p>
        </p:txBody>
      </p:sp>
      <p:pic>
        <p:nvPicPr>
          <p:cNvPr id="1713" name="Google Shape;1713;p264"/>
          <p:cNvPicPr preferRelativeResize="0"/>
          <p:nvPr/>
        </p:nvPicPr>
        <p:blipFill>
          <a:blip r:embed="rId6">
            <a:alphaModFix/>
          </a:blip>
          <a:stretch>
            <a:fillRect/>
          </a:stretch>
        </p:blipFill>
        <p:spPr>
          <a:xfrm>
            <a:off x="3345577" y="1709904"/>
            <a:ext cx="1272888" cy="525050"/>
          </a:xfrm>
          <a:prstGeom prst="rect">
            <a:avLst/>
          </a:prstGeom>
          <a:noFill/>
          <a:ln>
            <a:noFill/>
          </a:ln>
        </p:spPr>
      </p:pic>
      <p:pic>
        <p:nvPicPr>
          <p:cNvPr id="1714" name="Google Shape;1714;p264"/>
          <p:cNvPicPr preferRelativeResize="0"/>
          <p:nvPr/>
        </p:nvPicPr>
        <p:blipFill>
          <a:blip r:embed="rId7">
            <a:alphaModFix/>
          </a:blip>
          <a:stretch>
            <a:fillRect/>
          </a:stretch>
        </p:blipFill>
        <p:spPr>
          <a:xfrm>
            <a:off x="1750875" y="1855204"/>
            <a:ext cx="1184025" cy="234450"/>
          </a:xfrm>
          <a:prstGeom prst="rect">
            <a:avLst/>
          </a:prstGeom>
          <a:noFill/>
          <a:ln>
            <a:noFill/>
          </a:ln>
        </p:spPr>
      </p:pic>
      <p:pic>
        <p:nvPicPr>
          <p:cNvPr id="1715" name="Google Shape;1715;p264"/>
          <p:cNvPicPr preferRelativeResize="0"/>
          <p:nvPr/>
        </p:nvPicPr>
        <p:blipFill rotWithShape="1">
          <a:blip r:embed="rId8">
            <a:alphaModFix/>
          </a:blip>
          <a:srcRect b="27645" l="0" r="0" t="27175"/>
          <a:stretch/>
        </p:blipFill>
        <p:spPr>
          <a:xfrm>
            <a:off x="4725600" y="1862541"/>
            <a:ext cx="1566700" cy="372175"/>
          </a:xfrm>
          <a:prstGeom prst="rect">
            <a:avLst/>
          </a:prstGeom>
          <a:noFill/>
          <a:ln>
            <a:noFill/>
          </a:ln>
        </p:spPr>
      </p:pic>
      <p:sp>
        <p:nvSpPr>
          <p:cNvPr id="1716" name="Google Shape;1716;p264"/>
          <p:cNvSpPr/>
          <p:nvPr/>
        </p:nvSpPr>
        <p:spPr>
          <a:xfrm>
            <a:off x="1461950" y="3745275"/>
            <a:ext cx="6316500" cy="9030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264"/>
          <p:cNvSpPr/>
          <p:nvPr/>
        </p:nvSpPr>
        <p:spPr>
          <a:xfrm>
            <a:off x="225350" y="1638300"/>
            <a:ext cx="1070400" cy="30099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264"/>
          <p:cNvSpPr txBox="1"/>
          <p:nvPr/>
        </p:nvSpPr>
        <p:spPr>
          <a:xfrm>
            <a:off x="1461954" y="4618625"/>
            <a:ext cx="6316500" cy="459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dk2"/>
                </a:solidFill>
                <a:latin typeface="Source Sans Pro"/>
                <a:ea typeface="Source Sans Pro"/>
                <a:cs typeface="Source Sans Pro"/>
                <a:sym typeface="Source Sans Pro"/>
              </a:rPr>
              <a:t>Consulting &amp; SI Partners</a:t>
            </a:r>
            <a:endParaRPr sz="1800">
              <a:solidFill>
                <a:schemeClr val="dk2"/>
              </a:solidFill>
            </a:endParaRPr>
          </a:p>
        </p:txBody>
      </p:sp>
      <p:sp>
        <p:nvSpPr>
          <p:cNvPr id="1719" name="Google Shape;1719;p264"/>
          <p:cNvSpPr txBox="1"/>
          <p:nvPr/>
        </p:nvSpPr>
        <p:spPr>
          <a:xfrm>
            <a:off x="-349762" y="2301200"/>
            <a:ext cx="2220600" cy="459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latin typeface="Source Sans Pro"/>
                <a:ea typeface="Source Sans Pro"/>
                <a:cs typeface="Source Sans Pro"/>
                <a:sym typeface="Source Sans Pro"/>
              </a:rPr>
              <a:t>Azure Databricks</a:t>
            </a:r>
            <a:endParaRPr sz="1100">
              <a:latin typeface="Source Sans Pro"/>
              <a:ea typeface="Source Sans Pro"/>
              <a:cs typeface="Source Sans Pro"/>
              <a:sym typeface="Source Sans Pro"/>
            </a:endParaRPr>
          </a:p>
          <a:p>
            <a:pPr indent="0" lvl="0" marL="0" rtl="0" algn="ctr">
              <a:spcBef>
                <a:spcPts val="0"/>
              </a:spcBef>
              <a:spcAft>
                <a:spcPts val="0"/>
              </a:spcAft>
              <a:buNone/>
            </a:pPr>
            <a:r>
              <a:t/>
            </a:r>
            <a:endParaRPr sz="1100">
              <a:latin typeface="Source Sans Pro"/>
              <a:ea typeface="Source Sans Pro"/>
              <a:cs typeface="Source Sans Pro"/>
              <a:sym typeface="Source Sans Pro"/>
            </a:endParaRPr>
          </a:p>
          <a:p>
            <a:pPr indent="0" lvl="0" marL="0" rtl="0" algn="ctr">
              <a:spcBef>
                <a:spcPts val="0"/>
              </a:spcBef>
              <a:spcAft>
                <a:spcPts val="0"/>
              </a:spcAft>
              <a:buNone/>
            </a:pPr>
            <a:r>
              <a:rPr lang="en" sz="1100">
                <a:latin typeface="Source Sans Pro"/>
                <a:ea typeface="Source Sans Pro"/>
                <a:cs typeface="Source Sans Pro"/>
                <a:sym typeface="Source Sans Pro"/>
              </a:rPr>
              <a:t>Migration</a:t>
            </a:r>
            <a:endParaRPr sz="1100">
              <a:latin typeface="Source Sans Pro"/>
              <a:ea typeface="Source Sans Pro"/>
              <a:cs typeface="Source Sans Pro"/>
              <a:sym typeface="Source Sans Pro"/>
            </a:endParaRPr>
          </a:p>
          <a:p>
            <a:pPr indent="0" lvl="0" marL="0" rtl="0" algn="ctr">
              <a:spcBef>
                <a:spcPts val="0"/>
              </a:spcBef>
              <a:spcAft>
                <a:spcPts val="0"/>
              </a:spcAft>
              <a:buNone/>
            </a:pPr>
            <a:r>
              <a:rPr lang="en" sz="1100">
                <a:latin typeface="Source Sans Pro"/>
                <a:ea typeface="Source Sans Pro"/>
                <a:cs typeface="Source Sans Pro"/>
                <a:sym typeface="Source Sans Pro"/>
              </a:rPr>
              <a:t>SWAT team + </a:t>
            </a:r>
            <a:endParaRPr sz="1100">
              <a:latin typeface="Source Sans Pro"/>
              <a:ea typeface="Source Sans Pro"/>
              <a:cs typeface="Source Sans Pro"/>
              <a:sym typeface="Source Sans Pro"/>
            </a:endParaRPr>
          </a:p>
          <a:p>
            <a:pPr indent="0" lvl="0" marL="0" rtl="0" algn="ctr">
              <a:spcBef>
                <a:spcPts val="0"/>
              </a:spcBef>
              <a:spcAft>
                <a:spcPts val="0"/>
              </a:spcAft>
              <a:buNone/>
            </a:pPr>
            <a:r>
              <a:t/>
            </a:r>
            <a:endParaRPr sz="1100">
              <a:latin typeface="Source Sans Pro"/>
              <a:ea typeface="Source Sans Pro"/>
              <a:cs typeface="Source Sans Pro"/>
              <a:sym typeface="Source Sans Pro"/>
            </a:endParaRPr>
          </a:p>
          <a:p>
            <a:pPr indent="0" lvl="0" marL="0" rtl="0" algn="ctr">
              <a:spcBef>
                <a:spcPts val="0"/>
              </a:spcBef>
              <a:spcAft>
                <a:spcPts val="0"/>
              </a:spcAft>
              <a:buNone/>
            </a:pPr>
            <a:r>
              <a:rPr lang="en" sz="1100">
                <a:latin typeface="Source Sans Pro"/>
                <a:ea typeface="Source Sans Pro"/>
                <a:cs typeface="Source Sans Pro"/>
                <a:sym typeface="Source Sans Pro"/>
              </a:rPr>
              <a:t>CS Packaged</a:t>
            </a:r>
            <a:endParaRPr sz="1100">
              <a:latin typeface="Source Sans Pro"/>
              <a:ea typeface="Source Sans Pro"/>
              <a:cs typeface="Source Sans Pro"/>
              <a:sym typeface="Source Sans Pro"/>
            </a:endParaRPr>
          </a:p>
          <a:p>
            <a:pPr indent="0" lvl="0" marL="0" rtl="0" algn="ctr">
              <a:spcBef>
                <a:spcPts val="0"/>
              </a:spcBef>
              <a:spcAft>
                <a:spcPts val="0"/>
              </a:spcAft>
              <a:buNone/>
            </a:pPr>
            <a:r>
              <a:rPr lang="en" sz="1100">
                <a:latin typeface="Source Sans Pro"/>
                <a:ea typeface="Source Sans Pro"/>
                <a:cs typeface="Source Sans Pro"/>
                <a:sym typeface="Source Sans Pro"/>
              </a:rPr>
              <a:t>Services </a:t>
            </a:r>
            <a:endParaRPr sz="1100">
              <a:latin typeface="Source Sans Pro"/>
              <a:ea typeface="Source Sans Pro"/>
              <a:cs typeface="Source Sans Pro"/>
              <a:sym typeface="Source Sans Pro"/>
            </a:endParaRPr>
          </a:p>
          <a:p>
            <a:pPr indent="0" lvl="0" marL="0" rtl="0" algn="ctr">
              <a:spcBef>
                <a:spcPts val="0"/>
              </a:spcBef>
              <a:spcAft>
                <a:spcPts val="0"/>
              </a:spcAft>
              <a:buNone/>
            </a:pPr>
            <a:r>
              <a:rPr lang="en" sz="1100">
                <a:latin typeface="Source Sans Pro"/>
                <a:ea typeface="Source Sans Pro"/>
                <a:cs typeface="Source Sans Pro"/>
                <a:sym typeface="Source Sans Pro"/>
              </a:rPr>
              <a:t> For Migration</a:t>
            </a:r>
            <a:endParaRPr sz="1100">
              <a:latin typeface="Source Sans Pro"/>
              <a:ea typeface="Source Sans Pro"/>
              <a:cs typeface="Source Sans Pro"/>
              <a:sym typeface="Source Sans Pro"/>
            </a:endParaRPr>
          </a:p>
          <a:p>
            <a:pPr indent="0" lvl="0" marL="0" rtl="0" algn="ctr">
              <a:spcBef>
                <a:spcPts val="0"/>
              </a:spcBef>
              <a:spcAft>
                <a:spcPts val="0"/>
              </a:spcAft>
              <a:buNone/>
            </a:pPr>
            <a:r>
              <a:t/>
            </a:r>
            <a:endParaRPr sz="1100">
              <a:solidFill>
                <a:srgbClr val="4A86E8"/>
              </a:solidFill>
              <a:latin typeface="Source Sans Pro"/>
              <a:ea typeface="Source Sans Pro"/>
              <a:cs typeface="Source Sans Pro"/>
              <a:sym typeface="Source Sans Pro"/>
            </a:endParaRPr>
          </a:p>
        </p:txBody>
      </p:sp>
      <p:pic>
        <p:nvPicPr>
          <p:cNvPr id="1720" name="Google Shape;1720;p264"/>
          <p:cNvPicPr preferRelativeResize="0"/>
          <p:nvPr/>
        </p:nvPicPr>
        <p:blipFill rotWithShape="1">
          <a:blip r:embed="rId9">
            <a:alphaModFix/>
          </a:blip>
          <a:srcRect b="29167" l="0" r="0" t="26103"/>
          <a:stretch/>
        </p:blipFill>
        <p:spPr>
          <a:xfrm>
            <a:off x="1532450" y="3773375"/>
            <a:ext cx="648875" cy="290225"/>
          </a:xfrm>
          <a:prstGeom prst="rect">
            <a:avLst/>
          </a:prstGeom>
          <a:noFill/>
          <a:ln>
            <a:noFill/>
          </a:ln>
        </p:spPr>
      </p:pic>
      <p:pic>
        <p:nvPicPr>
          <p:cNvPr id="1721" name="Google Shape;1721;p264"/>
          <p:cNvPicPr preferRelativeResize="0"/>
          <p:nvPr/>
        </p:nvPicPr>
        <p:blipFill rotWithShape="1">
          <a:blip r:embed="rId10">
            <a:alphaModFix/>
          </a:blip>
          <a:srcRect b="24659" l="0" r="0" t="25521"/>
          <a:stretch/>
        </p:blipFill>
        <p:spPr>
          <a:xfrm>
            <a:off x="2358171" y="3785826"/>
            <a:ext cx="778200" cy="290225"/>
          </a:xfrm>
          <a:prstGeom prst="rect">
            <a:avLst/>
          </a:prstGeom>
          <a:noFill/>
          <a:ln>
            <a:noFill/>
          </a:ln>
        </p:spPr>
      </p:pic>
      <p:pic>
        <p:nvPicPr>
          <p:cNvPr id="1722" name="Google Shape;1722;p264"/>
          <p:cNvPicPr preferRelativeResize="0"/>
          <p:nvPr/>
        </p:nvPicPr>
        <p:blipFill>
          <a:blip r:embed="rId11">
            <a:alphaModFix/>
          </a:blip>
          <a:stretch>
            <a:fillRect/>
          </a:stretch>
        </p:blipFill>
        <p:spPr>
          <a:xfrm>
            <a:off x="2275801" y="4149048"/>
            <a:ext cx="648875" cy="424134"/>
          </a:xfrm>
          <a:prstGeom prst="rect">
            <a:avLst/>
          </a:prstGeom>
          <a:noFill/>
          <a:ln>
            <a:noFill/>
          </a:ln>
        </p:spPr>
      </p:pic>
      <p:pic>
        <p:nvPicPr>
          <p:cNvPr id="1723" name="Google Shape;1723;p264"/>
          <p:cNvPicPr preferRelativeResize="0"/>
          <p:nvPr/>
        </p:nvPicPr>
        <p:blipFill>
          <a:blip r:embed="rId12">
            <a:alphaModFix/>
          </a:blip>
          <a:stretch>
            <a:fillRect/>
          </a:stretch>
        </p:blipFill>
        <p:spPr>
          <a:xfrm>
            <a:off x="1571225" y="4131315"/>
            <a:ext cx="459600" cy="459600"/>
          </a:xfrm>
          <a:prstGeom prst="rect">
            <a:avLst/>
          </a:prstGeom>
          <a:noFill/>
          <a:ln>
            <a:noFill/>
          </a:ln>
        </p:spPr>
      </p:pic>
      <p:pic>
        <p:nvPicPr>
          <p:cNvPr id="1724" name="Google Shape;1724;p264"/>
          <p:cNvPicPr preferRelativeResize="0"/>
          <p:nvPr/>
        </p:nvPicPr>
        <p:blipFill rotWithShape="1">
          <a:blip r:embed="rId13">
            <a:alphaModFix/>
          </a:blip>
          <a:srcRect b="27674" l="0" r="0" t="19862"/>
          <a:stretch/>
        </p:blipFill>
        <p:spPr>
          <a:xfrm>
            <a:off x="4849058" y="3800626"/>
            <a:ext cx="848300" cy="222525"/>
          </a:xfrm>
          <a:prstGeom prst="rect">
            <a:avLst/>
          </a:prstGeom>
          <a:noFill/>
          <a:ln>
            <a:noFill/>
          </a:ln>
        </p:spPr>
      </p:pic>
      <p:pic>
        <p:nvPicPr>
          <p:cNvPr id="1725" name="Google Shape;1725;p264"/>
          <p:cNvPicPr preferRelativeResize="0"/>
          <p:nvPr/>
        </p:nvPicPr>
        <p:blipFill>
          <a:blip r:embed="rId14">
            <a:alphaModFix/>
          </a:blip>
          <a:stretch>
            <a:fillRect/>
          </a:stretch>
        </p:blipFill>
        <p:spPr>
          <a:xfrm>
            <a:off x="4330755" y="4227218"/>
            <a:ext cx="704342" cy="372175"/>
          </a:xfrm>
          <a:prstGeom prst="rect">
            <a:avLst/>
          </a:prstGeom>
          <a:noFill/>
          <a:ln>
            <a:noFill/>
          </a:ln>
        </p:spPr>
      </p:pic>
      <p:pic>
        <p:nvPicPr>
          <p:cNvPr id="1726" name="Google Shape;1726;p264"/>
          <p:cNvPicPr preferRelativeResize="0"/>
          <p:nvPr/>
        </p:nvPicPr>
        <p:blipFill>
          <a:blip r:embed="rId15">
            <a:alphaModFix/>
          </a:blip>
          <a:stretch>
            <a:fillRect/>
          </a:stretch>
        </p:blipFill>
        <p:spPr>
          <a:xfrm>
            <a:off x="3177636" y="2876721"/>
            <a:ext cx="1608770" cy="554201"/>
          </a:xfrm>
          <a:prstGeom prst="rect">
            <a:avLst/>
          </a:prstGeom>
          <a:noFill/>
          <a:ln>
            <a:noFill/>
          </a:ln>
        </p:spPr>
      </p:pic>
      <p:pic>
        <p:nvPicPr>
          <p:cNvPr id="1727" name="Google Shape;1727;p264"/>
          <p:cNvPicPr preferRelativeResize="0"/>
          <p:nvPr/>
        </p:nvPicPr>
        <p:blipFill rotWithShape="1">
          <a:blip r:embed="rId16">
            <a:alphaModFix/>
          </a:blip>
          <a:srcRect b="27493" l="0" r="0" t="28830"/>
          <a:stretch/>
        </p:blipFill>
        <p:spPr>
          <a:xfrm>
            <a:off x="4973750" y="2843875"/>
            <a:ext cx="1070400" cy="467494"/>
          </a:xfrm>
          <a:prstGeom prst="rect">
            <a:avLst/>
          </a:prstGeom>
          <a:noFill/>
          <a:ln>
            <a:noFill/>
          </a:ln>
        </p:spPr>
      </p:pic>
      <p:pic>
        <p:nvPicPr>
          <p:cNvPr id="1728" name="Google Shape;1728;p264"/>
          <p:cNvPicPr preferRelativeResize="0"/>
          <p:nvPr/>
        </p:nvPicPr>
        <p:blipFill>
          <a:blip r:embed="rId17">
            <a:alphaModFix/>
          </a:blip>
          <a:stretch>
            <a:fillRect/>
          </a:stretch>
        </p:blipFill>
        <p:spPr>
          <a:xfrm>
            <a:off x="3297529" y="2426954"/>
            <a:ext cx="1368984" cy="234450"/>
          </a:xfrm>
          <a:prstGeom prst="rect">
            <a:avLst/>
          </a:prstGeom>
          <a:noFill/>
          <a:ln>
            <a:noFill/>
          </a:ln>
        </p:spPr>
      </p:pic>
      <p:pic>
        <p:nvPicPr>
          <p:cNvPr id="1729" name="Google Shape;1729;p264"/>
          <p:cNvPicPr preferRelativeResize="0"/>
          <p:nvPr/>
        </p:nvPicPr>
        <p:blipFill>
          <a:blip r:embed="rId18">
            <a:alphaModFix/>
          </a:blip>
          <a:stretch>
            <a:fillRect/>
          </a:stretch>
        </p:blipFill>
        <p:spPr>
          <a:xfrm>
            <a:off x="5156775" y="2192004"/>
            <a:ext cx="704350" cy="704350"/>
          </a:xfrm>
          <a:prstGeom prst="rect">
            <a:avLst/>
          </a:prstGeom>
          <a:noFill/>
          <a:ln>
            <a:noFill/>
          </a:ln>
        </p:spPr>
      </p:pic>
      <p:pic>
        <p:nvPicPr>
          <p:cNvPr id="1730" name="Google Shape;1730;p264"/>
          <p:cNvPicPr preferRelativeResize="0"/>
          <p:nvPr/>
        </p:nvPicPr>
        <p:blipFill rotWithShape="1">
          <a:blip r:embed="rId19">
            <a:alphaModFix/>
          </a:blip>
          <a:srcRect b="20554" l="0" r="0" t="21102"/>
          <a:stretch/>
        </p:blipFill>
        <p:spPr>
          <a:xfrm>
            <a:off x="6699925" y="3760100"/>
            <a:ext cx="822900" cy="339875"/>
          </a:xfrm>
          <a:prstGeom prst="rect">
            <a:avLst/>
          </a:prstGeom>
          <a:noFill/>
          <a:ln>
            <a:noFill/>
          </a:ln>
        </p:spPr>
      </p:pic>
      <p:pic>
        <p:nvPicPr>
          <p:cNvPr id="1731" name="Google Shape;1731;p264"/>
          <p:cNvPicPr preferRelativeResize="0"/>
          <p:nvPr/>
        </p:nvPicPr>
        <p:blipFill>
          <a:blip r:embed="rId20">
            <a:alphaModFix/>
          </a:blip>
          <a:stretch>
            <a:fillRect/>
          </a:stretch>
        </p:blipFill>
        <p:spPr>
          <a:xfrm>
            <a:off x="6837398" y="4026820"/>
            <a:ext cx="848300" cy="339879"/>
          </a:xfrm>
          <a:prstGeom prst="rect">
            <a:avLst/>
          </a:prstGeom>
          <a:noFill/>
          <a:ln>
            <a:noFill/>
          </a:ln>
        </p:spPr>
      </p:pic>
      <p:pic>
        <p:nvPicPr>
          <p:cNvPr id="1732" name="Google Shape;1732;p264"/>
          <p:cNvPicPr preferRelativeResize="0"/>
          <p:nvPr/>
        </p:nvPicPr>
        <p:blipFill>
          <a:blip r:embed="rId21">
            <a:alphaModFix/>
          </a:blip>
          <a:stretch>
            <a:fillRect/>
          </a:stretch>
        </p:blipFill>
        <p:spPr>
          <a:xfrm>
            <a:off x="5378661" y="4198072"/>
            <a:ext cx="778200" cy="412786"/>
          </a:xfrm>
          <a:prstGeom prst="rect">
            <a:avLst/>
          </a:prstGeom>
          <a:noFill/>
          <a:ln>
            <a:noFill/>
          </a:ln>
        </p:spPr>
      </p:pic>
      <p:pic>
        <p:nvPicPr>
          <p:cNvPr id="1733" name="Google Shape;1733;p264"/>
          <p:cNvPicPr preferRelativeResize="0"/>
          <p:nvPr/>
        </p:nvPicPr>
        <p:blipFill rotWithShape="1">
          <a:blip r:embed="rId22">
            <a:alphaModFix/>
          </a:blip>
          <a:srcRect b="0" l="0" r="0" t="16991"/>
          <a:stretch/>
        </p:blipFill>
        <p:spPr>
          <a:xfrm>
            <a:off x="5874204" y="3793276"/>
            <a:ext cx="648875" cy="339875"/>
          </a:xfrm>
          <a:prstGeom prst="rect">
            <a:avLst/>
          </a:prstGeom>
          <a:noFill/>
          <a:ln>
            <a:noFill/>
          </a:ln>
        </p:spPr>
      </p:pic>
      <p:pic>
        <p:nvPicPr>
          <p:cNvPr id="1734" name="Google Shape;1734;p264"/>
          <p:cNvPicPr preferRelativeResize="0"/>
          <p:nvPr/>
        </p:nvPicPr>
        <p:blipFill rotWithShape="1">
          <a:blip r:embed="rId23">
            <a:alphaModFix/>
          </a:blip>
          <a:srcRect b="17733" l="0" r="0" t="18612"/>
          <a:stretch/>
        </p:blipFill>
        <p:spPr>
          <a:xfrm>
            <a:off x="6044157" y="4285071"/>
            <a:ext cx="980550" cy="325779"/>
          </a:xfrm>
          <a:prstGeom prst="rect">
            <a:avLst/>
          </a:prstGeom>
          <a:noFill/>
          <a:ln>
            <a:noFill/>
          </a:ln>
        </p:spPr>
      </p:pic>
      <p:pic>
        <p:nvPicPr>
          <p:cNvPr id="1735" name="Google Shape;1735;p264"/>
          <p:cNvPicPr preferRelativeResize="0"/>
          <p:nvPr/>
        </p:nvPicPr>
        <p:blipFill rotWithShape="1">
          <a:blip r:embed="rId24">
            <a:alphaModFix/>
          </a:blip>
          <a:srcRect b="19332" l="0" r="0" t="17134"/>
          <a:stretch/>
        </p:blipFill>
        <p:spPr>
          <a:xfrm>
            <a:off x="3313216" y="3813326"/>
            <a:ext cx="622325" cy="222525"/>
          </a:xfrm>
          <a:prstGeom prst="rect">
            <a:avLst/>
          </a:prstGeom>
          <a:noFill/>
          <a:ln>
            <a:noFill/>
          </a:ln>
        </p:spPr>
      </p:pic>
      <p:pic>
        <p:nvPicPr>
          <p:cNvPr id="1736" name="Google Shape;1736;p264"/>
          <p:cNvPicPr preferRelativeResize="0"/>
          <p:nvPr/>
        </p:nvPicPr>
        <p:blipFill>
          <a:blip r:embed="rId25">
            <a:alphaModFix/>
          </a:blip>
          <a:stretch>
            <a:fillRect/>
          </a:stretch>
        </p:blipFill>
        <p:spPr>
          <a:xfrm>
            <a:off x="3169653" y="4162531"/>
            <a:ext cx="704350" cy="397166"/>
          </a:xfrm>
          <a:prstGeom prst="rect">
            <a:avLst/>
          </a:prstGeom>
          <a:noFill/>
          <a:ln>
            <a:noFill/>
          </a:ln>
        </p:spPr>
      </p:pic>
      <p:pic>
        <p:nvPicPr>
          <p:cNvPr id="1737" name="Google Shape;1737;p264"/>
          <p:cNvPicPr preferRelativeResize="0"/>
          <p:nvPr/>
        </p:nvPicPr>
        <p:blipFill rotWithShape="1">
          <a:blip r:embed="rId26">
            <a:alphaModFix/>
          </a:blip>
          <a:srcRect b="0" l="0" r="0" t="22021"/>
          <a:stretch/>
        </p:blipFill>
        <p:spPr>
          <a:xfrm>
            <a:off x="4112387" y="3824299"/>
            <a:ext cx="559825" cy="290225"/>
          </a:xfrm>
          <a:prstGeom prst="rect">
            <a:avLst/>
          </a:prstGeom>
          <a:noFill/>
          <a:ln>
            <a:noFill/>
          </a:ln>
        </p:spPr>
      </p:pic>
      <p:pic>
        <p:nvPicPr>
          <p:cNvPr id="1738" name="Google Shape;1738;p264"/>
          <p:cNvPicPr preferRelativeResize="0"/>
          <p:nvPr/>
        </p:nvPicPr>
        <p:blipFill>
          <a:blip r:embed="rId27">
            <a:alphaModFix/>
          </a:blip>
          <a:stretch>
            <a:fillRect/>
          </a:stretch>
        </p:blipFill>
        <p:spPr>
          <a:xfrm>
            <a:off x="3871166" y="4149634"/>
            <a:ext cx="459600" cy="433887"/>
          </a:xfrm>
          <a:prstGeom prst="rect">
            <a:avLst/>
          </a:prstGeom>
          <a:noFill/>
          <a:ln>
            <a:noFill/>
          </a:ln>
        </p:spPr>
      </p:pic>
      <p:pic>
        <p:nvPicPr>
          <p:cNvPr id="1739" name="Google Shape;1739;p264"/>
          <p:cNvPicPr preferRelativeResize="0"/>
          <p:nvPr/>
        </p:nvPicPr>
        <p:blipFill rotWithShape="1">
          <a:blip r:embed="rId28">
            <a:alphaModFix/>
          </a:blip>
          <a:srcRect b="0" l="0" r="0" t="18387"/>
          <a:stretch/>
        </p:blipFill>
        <p:spPr>
          <a:xfrm>
            <a:off x="4911645" y="4023143"/>
            <a:ext cx="622325" cy="290225"/>
          </a:xfrm>
          <a:prstGeom prst="rect">
            <a:avLst/>
          </a:prstGeom>
          <a:noFill/>
          <a:ln>
            <a:noFill/>
          </a:ln>
        </p:spPr>
      </p:pic>
      <p:pic>
        <p:nvPicPr>
          <p:cNvPr id="1740" name="Google Shape;1740;p264"/>
          <p:cNvPicPr preferRelativeResize="0"/>
          <p:nvPr/>
        </p:nvPicPr>
        <p:blipFill>
          <a:blip r:embed="rId29">
            <a:alphaModFix/>
          </a:blip>
          <a:stretch>
            <a:fillRect/>
          </a:stretch>
        </p:blipFill>
        <p:spPr>
          <a:xfrm>
            <a:off x="6845817" y="2975463"/>
            <a:ext cx="661916" cy="538106"/>
          </a:xfrm>
          <a:prstGeom prst="rect">
            <a:avLst/>
          </a:prstGeom>
          <a:noFill/>
          <a:ln>
            <a:noFill/>
          </a:ln>
        </p:spPr>
      </p:pic>
      <p:sp>
        <p:nvSpPr>
          <p:cNvPr id="1741" name="Google Shape;1741;p264"/>
          <p:cNvSpPr/>
          <p:nvPr/>
        </p:nvSpPr>
        <p:spPr>
          <a:xfrm>
            <a:off x="8004600" y="1648875"/>
            <a:ext cx="848400" cy="30099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264"/>
          <p:cNvSpPr txBox="1"/>
          <p:nvPr/>
        </p:nvSpPr>
        <p:spPr>
          <a:xfrm>
            <a:off x="7938526" y="1063781"/>
            <a:ext cx="980700" cy="459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dk2"/>
                </a:solidFill>
                <a:latin typeface="Source Sans Pro"/>
                <a:ea typeface="Source Sans Pro"/>
                <a:cs typeface="Source Sans Pro"/>
                <a:sym typeface="Source Sans Pro"/>
              </a:rPr>
              <a:t>Cloud</a:t>
            </a:r>
            <a:endParaRPr sz="1800">
              <a:solidFill>
                <a:schemeClr val="dk2"/>
              </a:solidFill>
            </a:endParaRPr>
          </a:p>
        </p:txBody>
      </p:sp>
      <p:pic>
        <p:nvPicPr>
          <p:cNvPr id="1743" name="Google Shape;1743;p264"/>
          <p:cNvPicPr preferRelativeResize="0"/>
          <p:nvPr/>
        </p:nvPicPr>
        <p:blipFill>
          <a:blip r:embed="rId30">
            <a:alphaModFix/>
          </a:blip>
          <a:stretch>
            <a:fillRect/>
          </a:stretch>
        </p:blipFill>
        <p:spPr>
          <a:xfrm>
            <a:off x="8039700" y="2250674"/>
            <a:ext cx="778200" cy="467500"/>
          </a:xfrm>
          <a:prstGeom prst="rect">
            <a:avLst/>
          </a:prstGeom>
          <a:noFill/>
          <a:ln>
            <a:noFill/>
          </a:ln>
        </p:spPr>
      </p:pic>
      <p:pic>
        <p:nvPicPr>
          <p:cNvPr id="1744" name="Google Shape;1744;p264"/>
          <p:cNvPicPr preferRelativeResize="0"/>
          <p:nvPr/>
        </p:nvPicPr>
        <p:blipFill rotWithShape="1">
          <a:blip r:embed="rId31">
            <a:alphaModFix/>
          </a:blip>
          <a:srcRect b="0" l="-16864" r="-13259" t="0"/>
          <a:stretch/>
        </p:blipFill>
        <p:spPr>
          <a:xfrm>
            <a:off x="530750" y="1872025"/>
            <a:ext cx="459600" cy="353216"/>
          </a:xfrm>
          <a:prstGeom prst="rect">
            <a:avLst/>
          </a:prstGeom>
          <a:noFill/>
          <a:ln>
            <a:noFill/>
          </a:ln>
        </p:spPr>
      </p:pic>
      <p:pic>
        <p:nvPicPr>
          <p:cNvPr id="1745" name="Google Shape;1745;p264"/>
          <p:cNvPicPr preferRelativeResize="0"/>
          <p:nvPr/>
        </p:nvPicPr>
        <p:blipFill rotWithShape="1">
          <a:blip r:embed="rId32">
            <a:alphaModFix/>
          </a:blip>
          <a:srcRect b="35024" l="0" r="0" t="34018"/>
          <a:stretch/>
        </p:blipFill>
        <p:spPr>
          <a:xfrm>
            <a:off x="1692347" y="2933525"/>
            <a:ext cx="1301082" cy="402775"/>
          </a:xfrm>
          <a:prstGeom prst="rect">
            <a:avLst/>
          </a:prstGeom>
          <a:noFill/>
          <a:ln>
            <a:noFill/>
          </a:ln>
        </p:spPr>
      </p:pic>
      <p:pic>
        <p:nvPicPr>
          <p:cNvPr id="1746" name="Google Shape;1746;p264"/>
          <p:cNvPicPr preferRelativeResize="0"/>
          <p:nvPr/>
        </p:nvPicPr>
        <p:blipFill>
          <a:blip r:embed="rId33">
            <a:alphaModFix/>
          </a:blip>
          <a:stretch>
            <a:fillRect/>
          </a:stretch>
        </p:blipFill>
        <p:spPr>
          <a:xfrm>
            <a:off x="1670124" y="2178419"/>
            <a:ext cx="1301073" cy="73151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0" name="Shape 1750"/>
        <p:cNvGrpSpPr/>
        <p:nvPr/>
      </p:nvGrpSpPr>
      <p:grpSpPr>
        <a:xfrm>
          <a:off x="0" y="0"/>
          <a:ext cx="0" cy="0"/>
          <a:chOff x="0" y="0"/>
          <a:chExt cx="0" cy="0"/>
        </a:xfrm>
      </p:grpSpPr>
      <p:sp>
        <p:nvSpPr>
          <p:cNvPr id="1751" name="Google Shape;1751;p265"/>
          <p:cNvSpPr txBox="1"/>
          <p:nvPr>
            <p:ph type="title"/>
          </p:nvPr>
        </p:nvSpPr>
        <p:spPr>
          <a:xfrm>
            <a:off x="341996" y="1383957"/>
            <a:ext cx="5591100" cy="1104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lt1"/>
              </a:buClr>
              <a:buSzPts val="1900"/>
              <a:buFont typeface="Quattrocento Sans"/>
              <a:buNone/>
            </a:pPr>
            <a:r>
              <a:rPr lang="en" sz="2100"/>
              <a:t>Hence, best Hadoop Migration strategy is to recreate the Data Lake on ADLS with Delta, and use Azure Databricks for compute. </a:t>
            </a:r>
            <a:endParaRPr sz="2100"/>
          </a:p>
          <a:p>
            <a:pPr indent="0" lvl="0" marL="0" rtl="0" algn="l">
              <a:lnSpc>
                <a:spcPct val="100000"/>
              </a:lnSpc>
              <a:spcBef>
                <a:spcPts val="0"/>
              </a:spcBef>
              <a:spcAft>
                <a:spcPts val="0"/>
              </a:spcAft>
              <a:buClr>
                <a:schemeClr val="lt1"/>
              </a:buClr>
              <a:buSzPts val="1900"/>
              <a:buFont typeface="Quattrocento Sans"/>
              <a:buNone/>
            </a:pPr>
            <a:r>
              <a:t/>
            </a:r>
            <a:endParaRPr/>
          </a:p>
          <a:p>
            <a:pPr indent="0" lvl="0" marL="0" rtl="0" algn="l">
              <a:lnSpc>
                <a:spcPct val="100000"/>
              </a:lnSpc>
              <a:spcBef>
                <a:spcPts val="0"/>
              </a:spcBef>
              <a:spcAft>
                <a:spcPts val="0"/>
              </a:spcAft>
              <a:buClr>
                <a:schemeClr val="lt1"/>
              </a:buClr>
              <a:buSzPts val="1900"/>
              <a:buFont typeface="Quattrocento Sans"/>
              <a:buNone/>
            </a:pPr>
            <a:r>
              <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5" name="Shape 1755"/>
        <p:cNvGrpSpPr/>
        <p:nvPr/>
      </p:nvGrpSpPr>
      <p:grpSpPr>
        <a:xfrm>
          <a:off x="0" y="0"/>
          <a:ext cx="0" cy="0"/>
          <a:chOff x="0" y="0"/>
          <a:chExt cx="0" cy="0"/>
        </a:xfrm>
      </p:grpSpPr>
      <p:sp>
        <p:nvSpPr>
          <p:cNvPr id="1756" name="Google Shape;1756;p266"/>
          <p:cNvSpPr txBox="1"/>
          <p:nvPr>
            <p:ph idx="1" type="body"/>
          </p:nvPr>
        </p:nvSpPr>
        <p:spPr>
          <a:xfrm>
            <a:off x="341996" y="1071411"/>
            <a:ext cx="8479800" cy="45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pic>
        <p:nvPicPr>
          <p:cNvPr id="1757" name="Google Shape;1757;p266"/>
          <p:cNvPicPr preferRelativeResize="0"/>
          <p:nvPr/>
        </p:nvPicPr>
        <p:blipFill>
          <a:blip r:embed="rId3">
            <a:alphaModFix/>
          </a:blip>
          <a:stretch>
            <a:fillRect/>
          </a:stretch>
        </p:blipFill>
        <p:spPr>
          <a:xfrm>
            <a:off x="162300" y="959311"/>
            <a:ext cx="8839201" cy="3293619"/>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2" name="Shape 1762"/>
        <p:cNvGrpSpPr/>
        <p:nvPr/>
      </p:nvGrpSpPr>
      <p:grpSpPr>
        <a:xfrm>
          <a:off x="0" y="0"/>
          <a:ext cx="0" cy="0"/>
          <a:chOff x="0" y="0"/>
          <a:chExt cx="0" cy="0"/>
        </a:xfrm>
      </p:grpSpPr>
      <p:sp>
        <p:nvSpPr>
          <p:cNvPr id="1763" name="Google Shape;1763;p267"/>
          <p:cNvSpPr/>
          <p:nvPr/>
        </p:nvSpPr>
        <p:spPr>
          <a:xfrm>
            <a:off x="4917490" y="798596"/>
            <a:ext cx="2118300" cy="3964500"/>
          </a:xfrm>
          <a:prstGeom prst="rect">
            <a:avLst/>
          </a:prstGeom>
          <a:solidFill>
            <a:srgbClr val="F2F2F2">
              <a:alpha val="49020"/>
            </a:srgbClr>
          </a:solidFill>
          <a:ln cap="flat" cmpd="sng" w="12700">
            <a:solidFill>
              <a:srgbClr val="D2D2D2"/>
            </a:solidFill>
            <a:prstDash val="solid"/>
            <a:round/>
            <a:headEnd len="sm" w="sm" type="none"/>
            <a:tailEnd len="sm" w="sm" type="none"/>
          </a:ln>
        </p:spPr>
        <p:txBody>
          <a:bodyPr anchorCtr="0" anchor="t" bIns="109700" lIns="137125" spcFirstLastPara="1" rIns="137125" wrap="square" tIns="109700">
            <a:noAutofit/>
          </a:bodyPr>
          <a:lstStyle/>
          <a:p>
            <a:pPr indent="0" lvl="0" marL="0" marR="0" rtl="0" algn="ctr">
              <a:lnSpc>
                <a:spcPct val="100000"/>
              </a:lnSpc>
              <a:spcBef>
                <a:spcPts val="0"/>
              </a:spcBef>
              <a:spcAft>
                <a:spcPts val="0"/>
              </a:spcAft>
              <a:buNone/>
            </a:pPr>
            <a:r>
              <a:t/>
            </a:r>
            <a:endParaRPr b="0" i="0" sz="1200" u="none" cap="none" strike="noStrike">
              <a:solidFill>
                <a:srgbClr val="0078D7"/>
              </a:solidFill>
              <a:latin typeface="Quattrocento Sans"/>
              <a:ea typeface="Quattrocento Sans"/>
              <a:cs typeface="Quattrocento Sans"/>
              <a:sym typeface="Quattrocento Sans"/>
            </a:endParaRPr>
          </a:p>
        </p:txBody>
      </p:sp>
      <p:sp>
        <p:nvSpPr>
          <p:cNvPr id="1764" name="Google Shape;1764;p267"/>
          <p:cNvSpPr/>
          <p:nvPr/>
        </p:nvSpPr>
        <p:spPr>
          <a:xfrm>
            <a:off x="7114074" y="791026"/>
            <a:ext cx="1882200" cy="3964500"/>
          </a:xfrm>
          <a:prstGeom prst="rect">
            <a:avLst/>
          </a:prstGeom>
          <a:solidFill>
            <a:srgbClr val="F2F2F2">
              <a:alpha val="49020"/>
            </a:srgbClr>
          </a:solidFill>
          <a:ln cap="flat" cmpd="sng" w="12700">
            <a:solidFill>
              <a:srgbClr val="D2D2D2"/>
            </a:solidFill>
            <a:prstDash val="solid"/>
            <a:round/>
            <a:headEnd len="sm" w="sm" type="none"/>
            <a:tailEnd len="sm" w="sm" type="none"/>
          </a:ln>
        </p:spPr>
        <p:txBody>
          <a:bodyPr anchorCtr="0" anchor="t" bIns="109700" lIns="137125" spcFirstLastPara="1" rIns="137125" wrap="square" tIns="109700">
            <a:noAutofit/>
          </a:bodyPr>
          <a:lstStyle/>
          <a:p>
            <a:pPr indent="0" lvl="0" marL="0" marR="0" rtl="0" algn="ctr">
              <a:lnSpc>
                <a:spcPct val="100000"/>
              </a:lnSpc>
              <a:spcBef>
                <a:spcPts val="0"/>
              </a:spcBef>
              <a:spcAft>
                <a:spcPts val="0"/>
              </a:spcAft>
              <a:buNone/>
            </a:pPr>
            <a:r>
              <a:t/>
            </a:r>
            <a:endParaRPr b="0" i="0" sz="1200" u="none" cap="none" strike="noStrike">
              <a:solidFill>
                <a:srgbClr val="0078D7"/>
              </a:solidFill>
              <a:latin typeface="Quattrocento Sans"/>
              <a:ea typeface="Quattrocento Sans"/>
              <a:cs typeface="Quattrocento Sans"/>
              <a:sym typeface="Quattrocento Sans"/>
            </a:endParaRPr>
          </a:p>
        </p:txBody>
      </p:sp>
      <p:sp>
        <p:nvSpPr>
          <p:cNvPr id="1765" name="Google Shape;1765;p267"/>
          <p:cNvSpPr/>
          <p:nvPr/>
        </p:nvSpPr>
        <p:spPr>
          <a:xfrm>
            <a:off x="3282924" y="800001"/>
            <a:ext cx="1573500" cy="3964500"/>
          </a:xfrm>
          <a:prstGeom prst="rect">
            <a:avLst/>
          </a:prstGeom>
          <a:solidFill>
            <a:srgbClr val="F2F2F2">
              <a:alpha val="49020"/>
            </a:srgbClr>
          </a:solidFill>
          <a:ln cap="flat" cmpd="sng" w="12700">
            <a:solidFill>
              <a:srgbClr val="D2D2D2"/>
            </a:solidFill>
            <a:prstDash val="solid"/>
            <a:round/>
            <a:headEnd len="sm" w="sm" type="none"/>
            <a:tailEnd len="sm" w="sm" type="none"/>
          </a:ln>
        </p:spPr>
        <p:txBody>
          <a:bodyPr anchorCtr="0" anchor="t" bIns="109700" lIns="137125" spcFirstLastPara="1" rIns="137125" wrap="square" tIns="109700">
            <a:noAutofit/>
          </a:bodyPr>
          <a:lstStyle/>
          <a:p>
            <a:pPr indent="0" lvl="0" marL="0" marR="0" rtl="0" algn="ctr">
              <a:lnSpc>
                <a:spcPct val="100000"/>
              </a:lnSpc>
              <a:spcBef>
                <a:spcPts val="0"/>
              </a:spcBef>
              <a:spcAft>
                <a:spcPts val="0"/>
              </a:spcAft>
              <a:buNone/>
            </a:pPr>
            <a:r>
              <a:t/>
            </a:r>
            <a:endParaRPr b="0" i="0" sz="1200" u="none" cap="none" strike="noStrike">
              <a:solidFill>
                <a:srgbClr val="0078D7"/>
              </a:solidFill>
              <a:latin typeface="Quattrocento Sans"/>
              <a:ea typeface="Quattrocento Sans"/>
              <a:cs typeface="Quattrocento Sans"/>
              <a:sym typeface="Quattrocento Sans"/>
            </a:endParaRPr>
          </a:p>
        </p:txBody>
      </p:sp>
      <p:sp>
        <p:nvSpPr>
          <p:cNvPr id="1766" name="Google Shape;1766;p267"/>
          <p:cNvSpPr/>
          <p:nvPr/>
        </p:nvSpPr>
        <p:spPr>
          <a:xfrm>
            <a:off x="1381654" y="797235"/>
            <a:ext cx="1833900" cy="3964500"/>
          </a:xfrm>
          <a:prstGeom prst="rect">
            <a:avLst/>
          </a:prstGeom>
          <a:solidFill>
            <a:srgbClr val="F2F2F2">
              <a:alpha val="49020"/>
            </a:srgbClr>
          </a:solidFill>
          <a:ln>
            <a:noFill/>
          </a:ln>
        </p:spPr>
        <p:txBody>
          <a:bodyPr anchorCtr="0" anchor="t" bIns="109700" lIns="137125" spcFirstLastPara="1" rIns="137125" wrap="square" tIns="109700">
            <a:noAutofit/>
          </a:bodyPr>
          <a:lstStyle/>
          <a:p>
            <a:pPr indent="0" lvl="0" marL="0" marR="0" rtl="0" algn="ctr">
              <a:lnSpc>
                <a:spcPct val="100000"/>
              </a:lnSpc>
              <a:spcBef>
                <a:spcPts val="0"/>
              </a:spcBef>
              <a:spcAft>
                <a:spcPts val="0"/>
              </a:spcAft>
              <a:buNone/>
            </a:pPr>
            <a:r>
              <a:t/>
            </a:r>
            <a:endParaRPr b="0" i="0" sz="1200" u="none" cap="none" strike="noStrike">
              <a:solidFill>
                <a:srgbClr val="0078D7"/>
              </a:solidFill>
              <a:latin typeface="Quattrocento Sans"/>
              <a:ea typeface="Quattrocento Sans"/>
              <a:cs typeface="Quattrocento Sans"/>
              <a:sym typeface="Quattrocento Sans"/>
            </a:endParaRPr>
          </a:p>
        </p:txBody>
      </p:sp>
      <p:sp>
        <p:nvSpPr>
          <p:cNvPr id="1767" name="Google Shape;1767;p267"/>
          <p:cNvSpPr txBox="1"/>
          <p:nvPr/>
        </p:nvSpPr>
        <p:spPr>
          <a:xfrm>
            <a:off x="282543" y="180494"/>
            <a:ext cx="7046400" cy="492900"/>
          </a:xfrm>
          <a:prstGeom prst="rect">
            <a:avLst/>
          </a:prstGeom>
          <a:noFill/>
          <a:ln>
            <a:noFill/>
          </a:ln>
        </p:spPr>
        <p:txBody>
          <a:bodyPr anchorCtr="0" anchor="b" bIns="33600" lIns="67200" spcFirstLastPara="1" rIns="67200" wrap="square" tIns="33600">
            <a:noAutofit/>
          </a:bodyPr>
          <a:lstStyle/>
          <a:p>
            <a:pPr indent="0" lvl="0" marL="0" marR="0" rtl="0" algn="l">
              <a:lnSpc>
                <a:spcPct val="100000"/>
              </a:lnSpc>
              <a:spcBef>
                <a:spcPts val="0"/>
              </a:spcBef>
              <a:spcAft>
                <a:spcPts val="0"/>
              </a:spcAft>
              <a:buNone/>
            </a:pPr>
            <a:r>
              <a:rPr b="1" lang="en" sz="2100">
                <a:solidFill>
                  <a:schemeClr val="dk2"/>
                </a:solidFill>
                <a:latin typeface="Quattrocento Sans"/>
                <a:ea typeface="Quattrocento Sans"/>
                <a:cs typeface="Quattrocento Sans"/>
                <a:sym typeface="Quattrocento Sans"/>
              </a:rPr>
              <a:t>Modern Data Warehouse with Delta fixes Hadoop’s issues</a:t>
            </a:r>
            <a:endParaRPr b="1" i="0" sz="3000" u="none" cap="none" strike="noStrike">
              <a:solidFill>
                <a:schemeClr val="dk2"/>
              </a:solidFill>
              <a:latin typeface="Quattrocento Sans"/>
              <a:ea typeface="Quattrocento Sans"/>
              <a:cs typeface="Quattrocento Sans"/>
              <a:sym typeface="Quattrocento Sans"/>
            </a:endParaRPr>
          </a:p>
        </p:txBody>
      </p:sp>
      <p:cxnSp>
        <p:nvCxnSpPr>
          <p:cNvPr id="1768" name="Google Shape;1768;p267"/>
          <p:cNvCxnSpPr>
            <a:endCxn id="1769" idx="0"/>
          </p:cNvCxnSpPr>
          <p:nvPr/>
        </p:nvCxnSpPr>
        <p:spPr>
          <a:xfrm flipH="1">
            <a:off x="7697035" y="2789972"/>
            <a:ext cx="3000" cy="852300"/>
          </a:xfrm>
          <a:prstGeom prst="straightConnector1">
            <a:avLst/>
          </a:prstGeom>
          <a:noFill/>
          <a:ln cap="flat" cmpd="sng" w="12700">
            <a:solidFill>
              <a:schemeClr val="dk2"/>
            </a:solidFill>
            <a:prstDash val="solid"/>
            <a:round/>
            <a:headEnd len="sm" w="sm" type="none"/>
            <a:tailEnd len="med" w="med" type="triangle"/>
          </a:ln>
        </p:spPr>
      </p:cxnSp>
      <p:sp>
        <p:nvSpPr>
          <p:cNvPr id="1770" name="Google Shape;1770;p267"/>
          <p:cNvSpPr/>
          <p:nvPr/>
        </p:nvSpPr>
        <p:spPr>
          <a:xfrm>
            <a:off x="7130553" y="2799570"/>
            <a:ext cx="645900" cy="179100"/>
          </a:xfrm>
          <a:prstGeom prst="rect">
            <a:avLst/>
          </a:prstGeom>
          <a:noFill/>
          <a:ln>
            <a:noFill/>
          </a:ln>
        </p:spPr>
        <p:txBody>
          <a:bodyPr anchorCtr="0" anchor="t" bIns="33600" lIns="67200" spcFirstLastPara="1" rIns="67200" wrap="square" tIns="33600">
            <a:noAutofit/>
          </a:bodyPr>
          <a:lstStyle/>
          <a:p>
            <a:pPr indent="0" lvl="0" marL="0" marR="0" rtl="0" algn="ctr">
              <a:lnSpc>
                <a:spcPct val="100000"/>
              </a:lnSpc>
              <a:spcBef>
                <a:spcPts val="0"/>
              </a:spcBef>
              <a:spcAft>
                <a:spcPts val="0"/>
              </a:spcAft>
              <a:buNone/>
            </a:pPr>
            <a:r>
              <a:rPr b="0" i="0" lang="en" sz="700" u="none" cap="none" strike="noStrike">
                <a:solidFill>
                  <a:srgbClr val="9999A2"/>
                </a:solidFill>
                <a:latin typeface="Quattrocento Sans"/>
                <a:ea typeface="Quattrocento Sans"/>
                <a:cs typeface="Quattrocento Sans"/>
                <a:sym typeface="Quattrocento Sans"/>
              </a:rPr>
              <a:t>Polybase</a:t>
            </a:r>
            <a:endParaRPr b="0" i="0" sz="1029" u="none" cap="none" strike="noStrike">
              <a:solidFill>
                <a:srgbClr val="000000"/>
              </a:solidFill>
              <a:latin typeface="Arial"/>
              <a:ea typeface="Arial"/>
              <a:cs typeface="Arial"/>
              <a:sym typeface="Arial"/>
            </a:endParaRPr>
          </a:p>
        </p:txBody>
      </p:sp>
      <p:cxnSp>
        <p:nvCxnSpPr>
          <p:cNvPr id="1771" name="Google Shape;1771;p267"/>
          <p:cNvCxnSpPr/>
          <p:nvPr/>
        </p:nvCxnSpPr>
        <p:spPr>
          <a:xfrm rot="-5400000">
            <a:off x="4331346" y="3095556"/>
            <a:ext cx="1209900" cy="388800"/>
          </a:xfrm>
          <a:prstGeom prst="bentConnector3">
            <a:avLst>
              <a:gd fmla="val 99733" name="adj1"/>
            </a:avLst>
          </a:prstGeom>
          <a:noFill/>
          <a:ln cap="flat" cmpd="sng" w="12700">
            <a:solidFill>
              <a:schemeClr val="dk2"/>
            </a:solidFill>
            <a:prstDash val="solid"/>
            <a:round/>
            <a:headEnd len="sm" w="sm" type="none"/>
            <a:tailEnd len="med" w="med" type="triangle"/>
          </a:ln>
        </p:spPr>
      </p:cxnSp>
      <p:sp>
        <p:nvSpPr>
          <p:cNvPr id="1772" name="Google Shape;1772;p267"/>
          <p:cNvSpPr/>
          <p:nvPr/>
        </p:nvSpPr>
        <p:spPr>
          <a:xfrm>
            <a:off x="2427150" y="3562800"/>
            <a:ext cx="4427100" cy="1026600"/>
          </a:xfrm>
          <a:prstGeom prst="rect">
            <a:avLst/>
          </a:prstGeom>
          <a:noFill/>
          <a:ln cap="flat" cmpd="sng" w="9525">
            <a:solidFill>
              <a:srgbClr val="9999A2"/>
            </a:solidFill>
            <a:prstDash val="lgDash"/>
            <a:round/>
            <a:headEnd len="sm" w="sm" type="none"/>
            <a:tailEnd len="sm" w="sm" type="none"/>
          </a:ln>
        </p:spPr>
        <p:txBody>
          <a:bodyPr anchorCtr="0" anchor="t" bIns="109700" lIns="137125" spcFirstLastPara="1" rIns="137125" wrap="square" tIns="109700">
            <a:noAutofit/>
          </a:bodyPr>
          <a:lstStyle/>
          <a:p>
            <a:pPr indent="0" lvl="0" marL="0" marR="0" rtl="0" algn="ctr">
              <a:lnSpc>
                <a:spcPct val="100000"/>
              </a:lnSpc>
              <a:spcBef>
                <a:spcPts val="0"/>
              </a:spcBef>
              <a:spcAft>
                <a:spcPts val="0"/>
              </a:spcAft>
              <a:buNone/>
            </a:pPr>
            <a:r>
              <a:t/>
            </a:r>
            <a:endParaRPr b="0" i="0" sz="1200" u="none" cap="none" strike="noStrike">
              <a:solidFill>
                <a:srgbClr val="0078D7"/>
              </a:solidFill>
              <a:latin typeface="Quattrocento Sans"/>
              <a:ea typeface="Quattrocento Sans"/>
              <a:cs typeface="Quattrocento Sans"/>
              <a:sym typeface="Quattrocento Sans"/>
            </a:endParaRPr>
          </a:p>
        </p:txBody>
      </p:sp>
      <p:cxnSp>
        <p:nvCxnSpPr>
          <p:cNvPr id="1773" name="Google Shape;1773;p267"/>
          <p:cNvCxnSpPr/>
          <p:nvPr/>
        </p:nvCxnSpPr>
        <p:spPr>
          <a:xfrm rot="-5400000">
            <a:off x="2755916" y="2808444"/>
            <a:ext cx="943500" cy="771600"/>
          </a:xfrm>
          <a:prstGeom prst="bentConnector3">
            <a:avLst>
              <a:gd fmla="val 100040" name="adj1"/>
            </a:avLst>
          </a:prstGeom>
          <a:noFill/>
          <a:ln cap="flat" cmpd="sng" w="12700">
            <a:solidFill>
              <a:schemeClr val="dk2"/>
            </a:solidFill>
            <a:prstDash val="solid"/>
            <a:round/>
            <a:headEnd len="sm" w="sm" type="none"/>
            <a:tailEnd len="med" w="med" type="triangle"/>
          </a:ln>
        </p:spPr>
      </p:cxnSp>
      <p:sp>
        <p:nvSpPr>
          <p:cNvPr id="1774" name="Google Shape;1774;p267"/>
          <p:cNvSpPr/>
          <p:nvPr/>
        </p:nvSpPr>
        <p:spPr>
          <a:xfrm>
            <a:off x="3290339" y="823794"/>
            <a:ext cx="1538100" cy="969300"/>
          </a:xfrm>
          <a:prstGeom prst="rect">
            <a:avLst/>
          </a:prstGeom>
          <a:noFill/>
          <a:ln>
            <a:noFill/>
          </a:ln>
        </p:spPr>
        <p:txBody>
          <a:bodyPr anchorCtr="0" anchor="t" bIns="33600" lIns="67200" spcFirstLastPara="1" rIns="67200" wrap="square" tIns="33600">
            <a:noAutofit/>
          </a:bodyPr>
          <a:lstStyle/>
          <a:p>
            <a:pPr indent="0" lvl="0" marL="0" marR="0" rtl="0" algn="l">
              <a:lnSpc>
                <a:spcPct val="100000"/>
              </a:lnSpc>
              <a:spcBef>
                <a:spcPts val="0"/>
              </a:spcBef>
              <a:spcAft>
                <a:spcPts val="0"/>
              </a:spcAft>
              <a:buNone/>
            </a:pPr>
            <a:r>
              <a:rPr b="1" i="0" lang="en" sz="1100" u="none" cap="none" strike="noStrike">
                <a:solidFill>
                  <a:srgbClr val="000000"/>
                </a:solidFill>
                <a:latin typeface="Quattrocento Sans"/>
                <a:ea typeface="Quattrocento Sans"/>
                <a:cs typeface="Quattrocento Sans"/>
                <a:sym typeface="Quattrocento Sans"/>
              </a:rPr>
              <a:t>Step 2</a:t>
            </a:r>
            <a:endParaRPr b="0" i="0" sz="1029" u="none" cap="none" strike="noStrike">
              <a:solidFill>
                <a:srgbClr val="000000"/>
              </a:solidFill>
              <a:latin typeface="Arial"/>
              <a:ea typeface="Arial"/>
              <a:cs typeface="Arial"/>
              <a:sym typeface="Arial"/>
            </a:endParaRPr>
          </a:p>
          <a:p>
            <a:pPr indent="0" lvl="0" marL="0" marR="0" rtl="0" algn="l">
              <a:lnSpc>
                <a:spcPct val="100000"/>
              </a:lnSpc>
              <a:spcBef>
                <a:spcPts val="225"/>
              </a:spcBef>
              <a:spcAft>
                <a:spcPts val="0"/>
              </a:spcAft>
              <a:buNone/>
            </a:pPr>
            <a:r>
              <a:t/>
            </a:r>
            <a:endParaRPr b="1" i="0" sz="300" u="none" cap="none" strike="noStrike">
              <a:solidFill>
                <a:srgbClr val="000000"/>
              </a:solidFill>
              <a:latin typeface="Quattrocento Sans"/>
              <a:ea typeface="Quattrocento Sans"/>
              <a:cs typeface="Quattrocento Sans"/>
              <a:sym typeface="Quattrocento Sans"/>
            </a:endParaRPr>
          </a:p>
          <a:p>
            <a:pPr indent="0" lvl="0" marL="0" marR="0" rtl="0" algn="l">
              <a:lnSpc>
                <a:spcPct val="100000"/>
              </a:lnSpc>
              <a:spcBef>
                <a:spcPts val="225"/>
              </a:spcBef>
              <a:spcAft>
                <a:spcPts val="0"/>
              </a:spcAft>
              <a:buNone/>
            </a:pPr>
            <a:r>
              <a:rPr b="0" i="0" lang="en" sz="900" u="none" cap="none" strike="noStrike">
                <a:solidFill>
                  <a:srgbClr val="000000"/>
                </a:solidFill>
                <a:latin typeface="Quattrocento Sans"/>
                <a:ea typeface="Quattrocento Sans"/>
                <a:cs typeface="Quattrocento Sans"/>
                <a:sym typeface="Quattrocento Sans"/>
              </a:rPr>
              <a:t>Use Azure Databricks to </a:t>
            </a:r>
            <a:endParaRPr b="0" i="0" sz="1029" u="none" cap="none" strike="noStrike">
              <a:solidFill>
                <a:srgbClr val="000000"/>
              </a:solidFill>
              <a:latin typeface="Arial"/>
              <a:ea typeface="Arial"/>
              <a:cs typeface="Arial"/>
              <a:sym typeface="Arial"/>
            </a:endParaRPr>
          </a:p>
          <a:p>
            <a:pPr indent="-128576" lvl="0" marL="128576" marR="0" rtl="0" algn="l">
              <a:lnSpc>
                <a:spcPct val="100000"/>
              </a:lnSpc>
              <a:spcBef>
                <a:spcPts val="225"/>
              </a:spcBef>
              <a:spcAft>
                <a:spcPts val="0"/>
              </a:spcAft>
              <a:buClr>
                <a:srgbClr val="000000"/>
              </a:buClr>
              <a:buSzPts val="1102"/>
              <a:buFont typeface="Arial"/>
              <a:buAutoNum type="arabicPeriod"/>
            </a:pPr>
            <a:r>
              <a:rPr b="0" i="0" lang="en" sz="900" u="none" cap="none" strike="noStrike">
                <a:solidFill>
                  <a:srgbClr val="000000"/>
                </a:solidFill>
                <a:latin typeface="Quattrocento Sans"/>
                <a:ea typeface="Quattrocento Sans"/>
                <a:cs typeface="Quattrocento Sans"/>
                <a:sym typeface="Quattrocento Sans"/>
              </a:rPr>
              <a:t>Combine streaming and batch</a:t>
            </a:r>
            <a:endParaRPr b="0" i="0" sz="1029" u="none" cap="none" strike="noStrike">
              <a:solidFill>
                <a:srgbClr val="000000"/>
              </a:solidFill>
              <a:latin typeface="Arial"/>
              <a:ea typeface="Arial"/>
              <a:cs typeface="Arial"/>
              <a:sym typeface="Arial"/>
            </a:endParaRPr>
          </a:p>
          <a:p>
            <a:pPr indent="-171433" lvl="0" marL="171433" marR="0" rtl="0" algn="l">
              <a:lnSpc>
                <a:spcPct val="100000"/>
              </a:lnSpc>
              <a:spcBef>
                <a:spcPts val="225"/>
              </a:spcBef>
              <a:spcAft>
                <a:spcPts val="0"/>
              </a:spcAft>
              <a:buClr>
                <a:srgbClr val="000000"/>
              </a:buClr>
              <a:buSzPts val="1102"/>
              <a:buFont typeface="Arial"/>
              <a:buAutoNum type="arabicPeriod"/>
            </a:pPr>
            <a:r>
              <a:rPr b="0" i="0" lang="en" sz="900" u="none" cap="none" strike="noStrike">
                <a:solidFill>
                  <a:srgbClr val="000000"/>
                </a:solidFill>
                <a:latin typeface="Quattrocento Sans"/>
                <a:ea typeface="Quattrocento Sans"/>
                <a:cs typeface="Quattrocento Sans"/>
                <a:sym typeface="Quattrocento Sans"/>
              </a:rPr>
              <a:t>Save data as Delta format</a:t>
            </a:r>
            <a:endParaRPr b="0" i="0" sz="1029" u="none" cap="none" strike="noStrike">
              <a:solidFill>
                <a:srgbClr val="000000"/>
              </a:solidFill>
              <a:latin typeface="Arial"/>
              <a:ea typeface="Arial"/>
              <a:cs typeface="Arial"/>
              <a:sym typeface="Arial"/>
            </a:endParaRPr>
          </a:p>
        </p:txBody>
      </p:sp>
      <p:cxnSp>
        <p:nvCxnSpPr>
          <p:cNvPr id="1775" name="Google Shape;1775;p267"/>
          <p:cNvCxnSpPr/>
          <p:nvPr/>
        </p:nvCxnSpPr>
        <p:spPr>
          <a:xfrm>
            <a:off x="2269605" y="2565791"/>
            <a:ext cx="1344000" cy="0"/>
          </a:xfrm>
          <a:prstGeom prst="straightConnector1">
            <a:avLst/>
          </a:prstGeom>
          <a:noFill/>
          <a:ln cap="flat" cmpd="sng" w="12700">
            <a:solidFill>
              <a:schemeClr val="dk2"/>
            </a:solidFill>
            <a:prstDash val="solid"/>
            <a:round/>
            <a:headEnd len="sm" w="sm" type="none"/>
            <a:tailEnd len="med" w="med" type="triangle"/>
          </a:ln>
        </p:spPr>
      </p:cxnSp>
      <p:grpSp>
        <p:nvGrpSpPr>
          <p:cNvPr id="1776" name="Google Shape;1776;p267"/>
          <p:cNvGrpSpPr/>
          <p:nvPr/>
        </p:nvGrpSpPr>
        <p:grpSpPr>
          <a:xfrm>
            <a:off x="3686873" y="3770147"/>
            <a:ext cx="782922" cy="697678"/>
            <a:chOff x="3945895" y="3062154"/>
            <a:chExt cx="783000" cy="697748"/>
          </a:xfrm>
        </p:grpSpPr>
        <p:pic>
          <p:nvPicPr>
            <p:cNvPr descr="Image result for Delta LAke logo" id="1777" name="Google Shape;1777;p267"/>
            <p:cNvPicPr preferRelativeResize="0"/>
            <p:nvPr/>
          </p:nvPicPr>
          <p:blipFill rotWithShape="1">
            <a:blip r:embed="rId3">
              <a:alphaModFix/>
            </a:blip>
            <a:srcRect b="0" l="0" r="77603" t="0"/>
            <a:stretch/>
          </p:blipFill>
          <p:spPr>
            <a:xfrm>
              <a:off x="4173420" y="3062154"/>
              <a:ext cx="347936" cy="317488"/>
            </a:xfrm>
            <a:prstGeom prst="rect">
              <a:avLst/>
            </a:prstGeom>
            <a:noFill/>
            <a:ln>
              <a:noFill/>
            </a:ln>
          </p:spPr>
        </p:pic>
        <p:sp>
          <p:nvSpPr>
            <p:cNvPr id="1778" name="Google Shape;1778;p267"/>
            <p:cNvSpPr/>
            <p:nvPr/>
          </p:nvSpPr>
          <p:spPr>
            <a:xfrm>
              <a:off x="3945895" y="3402902"/>
              <a:ext cx="783000" cy="357000"/>
            </a:xfrm>
            <a:prstGeom prst="rect">
              <a:avLst/>
            </a:prstGeom>
            <a:noFill/>
            <a:ln>
              <a:noFill/>
            </a:ln>
          </p:spPr>
          <p:txBody>
            <a:bodyPr anchorCtr="0" anchor="t" bIns="33600" lIns="67200" spcFirstLastPara="1" rIns="67200" wrap="square" tIns="33600">
              <a:noAutofit/>
            </a:bodyPr>
            <a:lstStyle/>
            <a:p>
              <a:pPr indent="0" lvl="0" marL="0" marR="0" rtl="0" algn="ctr">
                <a:lnSpc>
                  <a:spcPct val="100000"/>
                </a:lnSpc>
                <a:spcBef>
                  <a:spcPts val="0"/>
                </a:spcBef>
                <a:spcAft>
                  <a:spcPts val="0"/>
                </a:spcAft>
                <a:buNone/>
              </a:pPr>
              <a:r>
                <a:rPr lang="en" sz="825">
                  <a:latin typeface="Quattrocento Sans"/>
                  <a:ea typeface="Quattrocento Sans"/>
                  <a:cs typeface="Quattrocento Sans"/>
                  <a:sym typeface="Quattrocento Sans"/>
                </a:rPr>
                <a:t>“Raw” </a:t>
              </a:r>
              <a:r>
                <a:rPr b="0" i="0" lang="en" sz="825" u="none" cap="none" strike="noStrike">
                  <a:solidFill>
                    <a:srgbClr val="000000"/>
                  </a:solidFill>
                  <a:latin typeface="Quattrocento Sans"/>
                  <a:ea typeface="Quattrocento Sans"/>
                  <a:cs typeface="Quattrocento Sans"/>
                  <a:sym typeface="Quattrocento Sans"/>
                </a:rPr>
                <a:t>Delta Format</a:t>
              </a:r>
              <a:endParaRPr b="0" i="0" sz="1029" u="none" cap="none" strike="noStrike">
                <a:solidFill>
                  <a:srgbClr val="000000"/>
                </a:solidFill>
                <a:latin typeface="Arial"/>
                <a:ea typeface="Arial"/>
                <a:cs typeface="Arial"/>
                <a:sym typeface="Arial"/>
              </a:endParaRPr>
            </a:p>
            <a:p>
              <a:pPr indent="0" lvl="0" marL="0" marR="0" rtl="0" algn="ctr">
                <a:lnSpc>
                  <a:spcPct val="100000"/>
                </a:lnSpc>
                <a:spcBef>
                  <a:spcPts val="225"/>
                </a:spcBef>
                <a:spcAft>
                  <a:spcPts val="0"/>
                </a:spcAft>
                <a:buNone/>
              </a:pPr>
              <a:r>
                <a:rPr b="0" i="0" lang="en" sz="825" u="none" cap="none" strike="noStrike">
                  <a:solidFill>
                    <a:srgbClr val="000000"/>
                  </a:solidFill>
                  <a:latin typeface="Quattrocento Sans"/>
                  <a:ea typeface="Quattrocento Sans"/>
                  <a:cs typeface="Quattrocento Sans"/>
                  <a:sym typeface="Quattrocento Sans"/>
                </a:rPr>
                <a:t>(</a:t>
              </a:r>
              <a:r>
                <a:rPr b="1" i="0" lang="en" sz="825" u="none" cap="none" strike="noStrike">
                  <a:solidFill>
                    <a:srgbClr val="003C69"/>
                  </a:solidFill>
                  <a:latin typeface="Quattrocento Sans"/>
                  <a:ea typeface="Quattrocento Sans"/>
                  <a:cs typeface="Quattrocento Sans"/>
                  <a:sym typeface="Quattrocento Sans"/>
                </a:rPr>
                <a:t>Bronze Table</a:t>
              </a:r>
              <a:r>
                <a:rPr b="0" i="0" lang="en" sz="825" u="none" cap="none" strike="noStrike">
                  <a:solidFill>
                    <a:srgbClr val="000000"/>
                  </a:solidFill>
                  <a:latin typeface="Quattrocento Sans"/>
                  <a:ea typeface="Quattrocento Sans"/>
                  <a:cs typeface="Quattrocento Sans"/>
                  <a:sym typeface="Quattrocento Sans"/>
                </a:rPr>
                <a:t>)</a:t>
              </a:r>
              <a:endParaRPr b="0" i="0" sz="1029" u="none" cap="none" strike="noStrike">
                <a:solidFill>
                  <a:srgbClr val="000000"/>
                </a:solidFill>
                <a:latin typeface="Arial"/>
                <a:ea typeface="Arial"/>
                <a:cs typeface="Arial"/>
                <a:sym typeface="Arial"/>
              </a:endParaRPr>
            </a:p>
          </p:txBody>
        </p:sp>
      </p:grpSp>
      <p:cxnSp>
        <p:nvCxnSpPr>
          <p:cNvPr id="1779" name="Google Shape;1779;p267"/>
          <p:cNvCxnSpPr/>
          <p:nvPr/>
        </p:nvCxnSpPr>
        <p:spPr>
          <a:xfrm>
            <a:off x="4077086" y="2973050"/>
            <a:ext cx="0" cy="732000"/>
          </a:xfrm>
          <a:prstGeom prst="straightConnector1">
            <a:avLst/>
          </a:prstGeom>
          <a:noFill/>
          <a:ln cap="flat" cmpd="sng" w="12700">
            <a:solidFill>
              <a:schemeClr val="dk2"/>
            </a:solidFill>
            <a:prstDash val="solid"/>
            <a:round/>
            <a:headEnd len="med" w="med" type="triangle"/>
            <a:tailEnd len="med" w="med" type="triangle"/>
          </a:ln>
        </p:spPr>
      </p:cxnSp>
      <p:sp>
        <p:nvSpPr>
          <p:cNvPr id="1780" name="Google Shape;1780;p267"/>
          <p:cNvSpPr/>
          <p:nvPr/>
        </p:nvSpPr>
        <p:spPr>
          <a:xfrm>
            <a:off x="7274859" y="1823993"/>
            <a:ext cx="891000" cy="199500"/>
          </a:xfrm>
          <a:prstGeom prst="rect">
            <a:avLst/>
          </a:prstGeom>
          <a:noFill/>
          <a:ln>
            <a:noFill/>
          </a:ln>
        </p:spPr>
        <p:txBody>
          <a:bodyPr anchorCtr="0" anchor="t" bIns="33600" lIns="67200" spcFirstLastPara="1" rIns="67200" wrap="square" tIns="33600">
            <a:noAutofit/>
          </a:bodyPr>
          <a:lstStyle/>
          <a:p>
            <a:pPr indent="0" lvl="0" marL="0" marR="0" rtl="0" algn="ctr">
              <a:lnSpc>
                <a:spcPct val="100000"/>
              </a:lnSpc>
              <a:spcBef>
                <a:spcPts val="0"/>
              </a:spcBef>
              <a:spcAft>
                <a:spcPts val="0"/>
              </a:spcAft>
              <a:buNone/>
            </a:pPr>
            <a:r>
              <a:rPr b="0" i="0" lang="en" sz="830" u="none" cap="none" strike="noStrike">
                <a:solidFill>
                  <a:srgbClr val="000000"/>
                </a:solidFill>
                <a:latin typeface="Quattrocento Sans"/>
                <a:ea typeface="Quattrocento Sans"/>
                <a:cs typeface="Quattrocento Sans"/>
                <a:sym typeface="Quattrocento Sans"/>
              </a:rPr>
              <a:t>Cosmos DB</a:t>
            </a:r>
            <a:endParaRPr b="0" i="0" sz="1029" u="none" cap="none" strike="noStrike">
              <a:solidFill>
                <a:srgbClr val="000000"/>
              </a:solidFill>
              <a:latin typeface="Arial"/>
              <a:ea typeface="Arial"/>
              <a:cs typeface="Arial"/>
              <a:sym typeface="Arial"/>
            </a:endParaRPr>
          </a:p>
        </p:txBody>
      </p:sp>
      <p:sp>
        <p:nvSpPr>
          <p:cNvPr id="1781" name="Google Shape;1781;p267"/>
          <p:cNvSpPr/>
          <p:nvPr/>
        </p:nvSpPr>
        <p:spPr>
          <a:xfrm>
            <a:off x="8218833" y="1818573"/>
            <a:ext cx="571800" cy="199500"/>
          </a:xfrm>
          <a:prstGeom prst="rect">
            <a:avLst/>
          </a:prstGeom>
          <a:noFill/>
          <a:ln>
            <a:noFill/>
          </a:ln>
        </p:spPr>
        <p:txBody>
          <a:bodyPr anchorCtr="0" anchor="t" bIns="33600" lIns="67200" spcFirstLastPara="1" rIns="67200" wrap="square" tIns="33600">
            <a:noAutofit/>
          </a:bodyPr>
          <a:lstStyle/>
          <a:p>
            <a:pPr indent="0" lvl="0" marL="0" marR="0" rtl="0" algn="ctr">
              <a:lnSpc>
                <a:spcPct val="100000"/>
              </a:lnSpc>
              <a:spcBef>
                <a:spcPts val="0"/>
              </a:spcBef>
              <a:spcAft>
                <a:spcPts val="0"/>
              </a:spcAft>
              <a:buNone/>
            </a:pPr>
            <a:r>
              <a:rPr b="0" i="0" lang="en" sz="830" u="none" cap="none" strike="noStrike">
                <a:solidFill>
                  <a:srgbClr val="000000"/>
                </a:solidFill>
                <a:latin typeface="Quattrocento Sans"/>
                <a:ea typeface="Quattrocento Sans"/>
                <a:cs typeface="Quattrocento Sans"/>
                <a:sym typeface="Quattrocento Sans"/>
              </a:rPr>
              <a:t>Apps</a:t>
            </a:r>
            <a:endParaRPr b="0" i="0" sz="1029" u="none" cap="none" strike="noStrike">
              <a:solidFill>
                <a:srgbClr val="000000"/>
              </a:solidFill>
              <a:latin typeface="Arial"/>
              <a:ea typeface="Arial"/>
              <a:cs typeface="Arial"/>
              <a:sym typeface="Arial"/>
            </a:endParaRPr>
          </a:p>
        </p:txBody>
      </p:sp>
      <p:cxnSp>
        <p:nvCxnSpPr>
          <p:cNvPr id="1782" name="Google Shape;1782;p267"/>
          <p:cNvCxnSpPr/>
          <p:nvPr/>
        </p:nvCxnSpPr>
        <p:spPr>
          <a:xfrm>
            <a:off x="7988005" y="2197326"/>
            <a:ext cx="247800" cy="0"/>
          </a:xfrm>
          <a:prstGeom prst="straightConnector1">
            <a:avLst/>
          </a:prstGeom>
          <a:noFill/>
          <a:ln cap="flat" cmpd="sng" w="12700">
            <a:solidFill>
              <a:schemeClr val="dk2"/>
            </a:solidFill>
            <a:prstDash val="solid"/>
            <a:round/>
            <a:headEnd len="sm" w="sm" type="none"/>
            <a:tailEnd len="med" w="med" type="triangle"/>
          </a:ln>
        </p:spPr>
      </p:cxnSp>
      <p:sp>
        <p:nvSpPr>
          <p:cNvPr id="1783" name="Google Shape;1783;p267"/>
          <p:cNvSpPr/>
          <p:nvPr/>
        </p:nvSpPr>
        <p:spPr>
          <a:xfrm>
            <a:off x="4973019" y="826016"/>
            <a:ext cx="2014200" cy="969300"/>
          </a:xfrm>
          <a:prstGeom prst="rect">
            <a:avLst/>
          </a:prstGeom>
          <a:noFill/>
          <a:ln>
            <a:noFill/>
          </a:ln>
        </p:spPr>
        <p:txBody>
          <a:bodyPr anchorCtr="0" anchor="t" bIns="33600" lIns="67200" spcFirstLastPara="1" rIns="67200" wrap="square" tIns="33600">
            <a:noAutofit/>
          </a:bodyPr>
          <a:lstStyle/>
          <a:p>
            <a:pPr indent="0" lvl="0" marL="0" marR="0" rtl="0" algn="l">
              <a:lnSpc>
                <a:spcPct val="100000"/>
              </a:lnSpc>
              <a:spcBef>
                <a:spcPts val="0"/>
              </a:spcBef>
              <a:spcAft>
                <a:spcPts val="0"/>
              </a:spcAft>
              <a:buNone/>
            </a:pPr>
            <a:r>
              <a:rPr b="1" i="0" lang="en" sz="1100" u="none" cap="none" strike="noStrike">
                <a:solidFill>
                  <a:srgbClr val="000000"/>
                </a:solidFill>
                <a:latin typeface="Quattrocento Sans"/>
                <a:ea typeface="Quattrocento Sans"/>
                <a:cs typeface="Quattrocento Sans"/>
                <a:sym typeface="Quattrocento Sans"/>
              </a:rPr>
              <a:t>Step 3</a:t>
            </a:r>
            <a:endParaRPr b="0" i="0" sz="1029" u="none" cap="none" strike="noStrike">
              <a:solidFill>
                <a:srgbClr val="000000"/>
              </a:solidFill>
              <a:latin typeface="Arial"/>
              <a:ea typeface="Arial"/>
              <a:cs typeface="Arial"/>
              <a:sym typeface="Arial"/>
            </a:endParaRPr>
          </a:p>
          <a:p>
            <a:pPr indent="0" lvl="0" marL="0" marR="0" rtl="0" algn="l">
              <a:lnSpc>
                <a:spcPct val="100000"/>
              </a:lnSpc>
              <a:spcBef>
                <a:spcPts val="225"/>
              </a:spcBef>
              <a:spcAft>
                <a:spcPts val="0"/>
              </a:spcAft>
              <a:buNone/>
            </a:pPr>
            <a:r>
              <a:t/>
            </a:r>
            <a:endParaRPr b="1" i="0" sz="300" u="none" cap="none" strike="noStrike">
              <a:solidFill>
                <a:srgbClr val="000000"/>
              </a:solidFill>
              <a:latin typeface="Quattrocento Sans"/>
              <a:ea typeface="Quattrocento Sans"/>
              <a:cs typeface="Quattrocento Sans"/>
              <a:sym typeface="Quattrocento Sans"/>
            </a:endParaRPr>
          </a:p>
          <a:p>
            <a:pPr indent="0" lvl="0" marL="0" marR="0" rtl="0" algn="l">
              <a:lnSpc>
                <a:spcPct val="100000"/>
              </a:lnSpc>
              <a:spcBef>
                <a:spcPts val="225"/>
              </a:spcBef>
              <a:spcAft>
                <a:spcPts val="0"/>
              </a:spcAft>
              <a:buNone/>
            </a:pPr>
            <a:r>
              <a:rPr b="0" i="0" lang="en" sz="900" u="none" cap="none" strike="noStrike">
                <a:solidFill>
                  <a:srgbClr val="000000"/>
                </a:solidFill>
                <a:latin typeface="Quattrocento Sans"/>
                <a:ea typeface="Quattrocento Sans"/>
                <a:cs typeface="Quattrocento Sans"/>
                <a:sym typeface="Quattrocento Sans"/>
              </a:rPr>
              <a:t>Use Azure Databricks to </a:t>
            </a:r>
            <a:endParaRPr b="0" i="0" sz="1029" u="none" cap="none" strike="noStrike">
              <a:solidFill>
                <a:srgbClr val="000000"/>
              </a:solidFill>
              <a:latin typeface="Arial"/>
              <a:ea typeface="Arial"/>
              <a:cs typeface="Arial"/>
              <a:sym typeface="Arial"/>
            </a:endParaRPr>
          </a:p>
          <a:p>
            <a:pPr indent="0" lvl="0" marL="0" marR="0" rtl="0" algn="l">
              <a:lnSpc>
                <a:spcPct val="100000"/>
              </a:lnSpc>
              <a:spcBef>
                <a:spcPts val="225"/>
              </a:spcBef>
              <a:spcAft>
                <a:spcPts val="0"/>
              </a:spcAft>
              <a:buNone/>
            </a:pPr>
            <a:r>
              <a:rPr b="0" i="0" lang="en" sz="900" u="none" cap="none" strike="noStrike">
                <a:solidFill>
                  <a:srgbClr val="000000"/>
                </a:solidFill>
                <a:latin typeface="Quattrocento Sans"/>
                <a:ea typeface="Quattrocento Sans"/>
                <a:cs typeface="Quattrocento Sans"/>
                <a:sym typeface="Quattrocento Sans"/>
              </a:rPr>
              <a:t>1. Join, enrich, clean, transform data</a:t>
            </a:r>
            <a:endParaRPr b="0" i="0" sz="1029" u="none" cap="none" strike="noStrike">
              <a:solidFill>
                <a:srgbClr val="000000"/>
              </a:solidFill>
              <a:latin typeface="Arial"/>
              <a:ea typeface="Arial"/>
              <a:cs typeface="Arial"/>
              <a:sym typeface="Arial"/>
            </a:endParaRPr>
          </a:p>
          <a:p>
            <a:pPr indent="0" lvl="0" marL="0" marR="0" rtl="0" algn="l">
              <a:lnSpc>
                <a:spcPct val="100000"/>
              </a:lnSpc>
              <a:spcBef>
                <a:spcPts val="225"/>
              </a:spcBef>
              <a:spcAft>
                <a:spcPts val="0"/>
              </a:spcAft>
              <a:buNone/>
            </a:pPr>
            <a:r>
              <a:rPr b="0" i="0" lang="en" sz="900" u="none" cap="none" strike="noStrike">
                <a:solidFill>
                  <a:srgbClr val="000000"/>
                </a:solidFill>
                <a:latin typeface="Quattrocento Sans"/>
                <a:ea typeface="Quattrocento Sans"/>
                <a:cs typeface="Quattrocento Sans"/>
                <a:sym typeface="Quattrocento Sans"/>
              </a:rPr>
              <a:t>2. Develop, train, and score ML models with Azure ML + MLFlow</a:t>
            </a:r>
            <a:endParaRPr b="0" i="0" sz="900" u="none" cap="none" strike="noStrike">
              <a:solidFill>
                <a:srgbClr val="000000"/>
              </a:solidFill>
              <a:latin typeface="Quattrocento Sans"/>
              <a:ea typeface="Quattrocento Sans"/>
              <a:cs typeface="Quattrocento Sans"/>
              <a:sym typeface="Quattrocento Sans"/>
            </a:endParaRPr>
          </a:p>
        </p:txBody>
      </p:sp>
      <p:sp>
        <p:nvSpPr>
          <p:cNvPr id="1784" name="Google Shape;1784;p267"/>
          <p:cNvSpPr/>
          <p:nvPr/>
        </p:nvSpPr>
        <p:spPr>
          <a:xfrm>
            <a:off x="2369439" y="4543737"/>
            <a:ext cx="1504200" cy="198600"/>
          </a:xfrm>
          <a:prstGeom prst="rect">
            <a:avLst/>
          </a:prstGeom>
          <a:noFill/>
          <a:ln>
            <a:noFill/>
          </a:ln>
        </p:spPr>
        <p:txBody>
          <a:bodyPr anchorCtr="0" anchor="t" bIns="33600" lIns="67200" spcFirstLastPara="1" rIns="67200" wrap="square" tIns="33600">
            <a:noAutofit/>
          </a:bodyPr>
          <a:lstStyle/>
          <a:p>
            <a:pPr indent="0" lvl="0" marL="0" marR="0" rtl="0" algn="l">
              <a:lnSpc>
                <a:spcPct val="100000"/>
              </a:lnSpc>
              <a:spcBef>
                <a:spcPts val="0"/>
              </a:spcBef>
              <a:spcAft>
                <a:spcPts val="0"/>
              </a:spcAft>
              <a:buNone/>
            </a:pPr>
            <a:r>
              <a:rPr b="1" i="0" lang="en" sz="925" u="none" cap="none" strike="noStrike">
                <a:solidFill>
                  <a:srgbClr val="000000"/>
                </a:solidFill>
                <a:latin typeface="Quattrocento Sans"/>
                <a:ea typeface="Quattrocento Sans"/>
                <a:cs typeface="Quattrocento Sans"/>
                <a:sym typeface="Quattrocento Sans"/>
              </a:rPr>
              <a:t>Azure Data Lake Storage</a:t>
            </a:r>
            <a:endParaRPr b="0" i="0" sz="1129" u="none" cap="none" strike="noStrike">
              <a:solidFill>
                <a:srgbClr val="000000"/>
              </a:solidFill>
              <a:latin typeface="Arial"/>
              <a:ea typeface="Arial"/>
              <a:cs typeface="Arial"/>
              <a:sym typeface="Arial"/>
            </a:endParaRPr>
          </a:p>
        </p:txBody>
      </p:sp>
      <p:grpSp>
        <p:nvGrpSpPr>
          <p:cNvPr id="1785" name="Google Shape;1785;p267"/>
          <p:cNvGrpSpPr/>
          <p:nvPr/>
        </p:nvGrpSpPr>
        <p:grpSpPr>
          <a:xfrm>
            <a:off x="5094876" y="3763978"/>
            <a:ext cx="840816" cy="697678"/>
            <a:chOff x="3978350" y="3062154"/>
            <a:chExt cx="840900" cy="697748"/>
          </a:xfrm>
        </p:grpSpPr>
        <p:pic>
          <p:nvPicPr>
            <p:cNvPr descr="Image result for Delta LAke logo" id="1786" name="Google Shape;1786;p267"/>
            <p:cNvPicPr preferRelativeResize="0"/>
            <p:nvPr/>
          </p:nvPicPr>
          <p:blipFill rotWithShape="1">
            <a:blip r:embed="rId3">
              <a:alphaModFix/>
            </a:blip>
            <a:srcRect b="0" l="0" r="77603" t="0"/>
            <a:stretch/>
          </p:blipFill>
          <p:spPr>
            <a:xfrm>
              <a:off x="4173420" y="3062154"/>
              <a:ext cx="347936" cy="317488"/>
            </a:xfrm>
            <a:prstGeom prst="rect">
              <a:avLst/>
            </a:prstGeom>
            <a:noFill/>
            <a:ln>
              <a:noFill/>
            </a:ln>
          </p:spPr>
        </p:pic>
        <p:sp>
          <p:nvSpPr>
            <p:cNvPr id="1787" name="Google Shape;1787;p267"/>
            <p:cNvSpPr/>
            <p:nvPr/>
          </p:nvSpPr>
          <p:spPr>
            <a:xfrm>
              <a:off x="3978350" y="3402902"/>
              <a:ext cx="840900" cy="357000"/>
            </a:xfrm>
            <a:prstGeom prst="rect">
              <a:avLst/>
            </a:prstGeom>
            <a:noFill/>
            <a:ln>
              <a:noFill/>
            </a:ln>
          </p:spPr>
          <p:txBody>
            <a:bodyPr anchorCtr="0" anchor="t" bIns="33600" lIns="67200" spcFirstLastPara="1" rIns="67200" wrap="square" tIns="33600">
              <a:noAutofit/>
            </a:bodyPr>
            <a:lstStyle/>
            <a:p>
              <a:pPr indent="0" lvl="0" marL="0" marR="0" rtl="0" algn="ctr">
                <a:lnSpc>
                  <a:spcPct val="100000"/>
                </a:lnSpc>
                <a:spcBef>
                  <a:spcPts val="0"/>
                </a:spcBef>
                <a:spcAft>
                  <a:spcPts val="0"/>
                </a:spcAft>
                <a:buNone/>
              </a:pPr>
              <a:r>
                <a:rPr lang="en" sz="825">
                  <a:latin typeface="Quattrocento Sans"/>
                  <a:ea typeface="Quattrocento Sans"/>
                  <a:cs typeface="Quattrocento Sans"/>
                  <a:sym typeface="Quattrocento Sans"/>
                </a:rPr>
                <a:t>“Enriched” </a:t>
              </a:r>
              <a:r>
                <a:rPr b="0" i="0" lang="en" sz="825" u="none" cap="none" strike="noStrike">
                  <a:solidFill>
                    <a:srgbClr val="000000"/>
                  </a:solidFill>
                  <a:latin typeface="Quattrocento Sans"/>
                  <a:ea typeface="Quattrocento Sans"/>
                  <a:cs typeface="Quattrocento Sans"/>
                  <a:sym typeface="Quattrocento Sans"/>
                </a:rPr>
                <a:t>Delta Format</a:t>
              </a:r>
              <a:endParaRPr b="0" i="0" sz="1029" u="none" cap="none" strike="noStrike">
                <a:solidFill>
                  <a:srgbClr val="000000"/>
                </a:solidFill>
                <a:latin typeface="Arial"/>
                <a:ea typeface="Arial"/>
                <a:cs typeface="Arial"/>
                <a:sym typeface="Arial"/>
              </a:endParaRPr>
            </a:p>
            <a:p>
              <a:pPr indent="0" lvl="0" marL="0" marR="0" rtl="0" algn="ctr">
                <a:lnSpc>
                  <a:spcPct val="100000"/>
                </a:lnSpc>
                <a:spcBef>
                  <a:spcPts val="225"/>
                </a:spcBef>
                <a:spcAft>
                  <a:spcPts val="0"/>
                </a:spcAft>
                <a:buNone/>
              </a:pPr>
              <a:r>
                <a:rPr b="0" i="0" lang="en" sz="825" u="none" cap="none" strike="noStrike">
                  <a:solidFill>
                    <a:srgbClr val="000000"/>
                  </a:solidFill>
                  <a:latin typeface="Quattrocento Sans"/>
                  <a:ea typeface="Quattrocento Sans"/>
                  <a:cs typeface="Quattrocento Sans"/>
                  <a:sym typeface="Quattrocento Sans"/>
                </a:rPr>
                <a:t>(</a:t>
              </a:r>
              <a:r>
                <a:rPr b="1" i="0" lang="en" sz="825" u="none" cap="none" strike="noStrike">
                  <a:solidFill>
                    <a:srgbClr val="7F7F7F"/>
                  </a:solidFill>
                  <a:latin typeface="Quattrocento Sans"/>
                  <a:ea typeface="Quattrocento Sans"/>
                  <a:cs typeface="Quattrocento Sans"/>
                  <a:sym typeface="Quattrocento Sans"/>
                </a:rPr>
                <a:t>Silver Table</a:t>
              </a:r>
              <a:r>
                <a:rPr b="0" i="0" lang="en" sz="825" u="none" cap="none" strike="noStrike">
                  <a:solidFill>
                    <a:srgbClr val="000000"/>
                  </a:solidFill>
                  <a:latin typeface="Quattrocento Sans"/>
                  <a:ea typeface="Quattrocento Sans"/>
                  <a:cs typeface="Quattrocento Sans"/>
                  <a:sym typeface="Quattrocento Sans"/>
                </a:rPr>
                <a:t>)</a:t>
              </a:r>
              <a:endParaRPr b="0" i="0" sz="1029" u="none" cap="none" strike="noStrike">
                <a:solidFill>
                  <a:srgbClr val="000000"/>
                </a:solidFill>
                <a:latin typeface="Arial"/>
                <a:ea typeface="Arial"/>
                <a:cs typeface="Arial"/>
                <a:sym typeface="Arial"/>
              </a:endParaRPr>
            </a:p>
          </p:txBody>
        </p:sp>
      </p:grpSp>
      <p:cxnSp>
        <p:nvCxnSpPr>
          <p:cNvPr id="1788" name="Google Shape;1788;p267"/>
          <p:cNvCxnSpPr/>
          <p:nvPr/>
        </p:nvCxnSpPr>
        <p:spPr>
          <a:xfrm>
            <a:off x="4400389" y="3894903"/>
            <a:ext cx="339600" cy="0"/>
          </a:xfrm>
          <a:prstGeom prst="straightConnector1">
            <a:avLst/>
          </a:prstGeom>
          <a:noFill/>
          <a:ln cap="flat" cmpd="sng" w="12700">
            <a:solidFill>
              <a:schemeClr val="dk2"/>
            </a:solidFill>
            <a:prstDash val="solid"/>
            <a:round/>
            <a:headEnd len="sm" w="sm" type="none"/>
            <a:tailEnd len="sm" w="sm" type="none"/>
          </a:ln>
        </p:spPr>
      </p:cxnSp>
      <p:grpSp>
        <p:nvGrpSpPr>
          <p:cNvPr id="1789" name="Google Shape;1789;p267"/>
          <p:cNvGrpSpPr/>
          <p:nvPr/>
        </p:nvGrpSpPr>
        <p:grpSpPr>
          <a:xfrm>
            <a:off x="5991956" y="2130288"/>
            <a:ext cx="840890" cy="256180"/>
            <a:chOff x="5874004" y="2623188"/>
            <a:chExt cx="840974" cy="256206"/>
          </a:xfrm>
        </p:grpSpPr>
        <p:pic>
          <p:nvPicPr>
            <p:cNvPr id="1790" name="Google Shape;1790;p267"/>
            <p:cNvPicPr preferRelativeResize="0"/>
            <p:nvPr/>
          </p:nvPicPr>
          <p:blipFill rotWithShape="1">
            <a:blip r:embed="rId4">
              <a:alphaModFix/>
            </a:blip>
            <a:srcRect b="0" l="0" r="0" t="0"/>
            <a:stretch/>
          </p:blipFill>
          <p:spPr>
            <a:xfrm>
              <a:off x="5874004" y="2674001"/>
              <a:ext cx="205393" cy="205393"/>
            </a:xfrm>
            <a:prstGeom prst="rect">
              <a:avLst/>
            </a:prstGeom>
            <a:noFill/>
            <a:ln>
              <a:noFill/>
            </a:ln>
          </p:spPr>
        </p:pic>
        <p:pic>
          <p:nvPicPr>
            <p:cNvPr descr="Image result for mlflow logo transparent background" id="1791" name="Google Shape;1791;p267"/>
            <p:cNvPicPr preferRelativeResize="0"/>
            <p:nvPr/>
          </p:nvPicPr>
          <p:blipFill rotWithShape="1">
            <a:blip r:embed="rId5">
              <a:alphaModFix/>
            </a:blip>
            <a:srcRect b="0" l="0" r="0" t="0"/>
            <a:stretch/>
          </p:blipFill>
          <p:spPr>
            <a:xfrm>
              <a:off x="6221981" y="2677996"/>
              <a:ext cx="492997" cy="189968"/>
            </a:xfrm>
            <a:prstGeom prst="rect">
              <a:avLst/>
            </a:prstGeom>
            <a:noFill/>
            <a:ln>
              <a:noFill/>
            </a:ln>
          </p:spPr>
        </p:pic>
        <p:sp>
          <p:nvSpPr>
            <p:cNvPr id="1792" name="Google Shape;1792;p267"/>
            <p:cNvSpPr/>
            <p:nvPr/>
          </p:nvSpPr>
          <p:spPr>
            <a:xfrm>
              <a:off x="6029804" y="2623188"/>
              <a:ext cx="207000" cy="234000"/>
            </a:xfrm>
            <a:prstGeom prst="rect">
              <a:avLst/>
            </a:prstGeom>
            <a:noFill/>
            <a:ln>
              <a:noFill/>
            </a:ln>
          </p:spPr>
          <p:txBody>
            <a:bodyPr anchorCtr="0" anchor="t" bIns="33600" lIns="67200" spcFirstLastPara="1" rIns="67200" wrap="square" tIns="33600">
              <a:noAutofit/>
            </a:bodyPr>
            <a:lstStyle/>
            <a:p>
              <a:pPr indent="0" lvl="0" marL="0" marR="0" rtl="0" algn="ctr">
                <a:lnSpc>
                  <a:spcPct val="100000"/>
                </a:lnSpc>
                <a:spcBef>
                  <a:spcPts val="0"/>
                </a:spcBef>
                <a:spcAft>
                  <a:spcPts val="0"/>
                </a:spcAft>
                <a:buNone/>
              </a:pPr>
              <a:r>
                <a:rPr b="0" i="0" lang="en" sz="1050" u="none" cap="none" strike="noStrike">
                  <a:solidFill>
                    <a:srgbClr val="000000"/>
                  </a:solidFill>
                  <a:latin typeface="Quattrocento Sans"/>
                  <a:ea typeface="Quattrocento Sans"/>
                  <a:cs typeface="Quattrocento Sans"/>
                  <a:sym typeface="Quattrocento Sans"/>
                </a:rPr>
                <a:t>+</a:t>
              </a:r>
              <a:endParaRPr b="0" i="0" sz="1029" u="none" cap="none" strike="noStrike">
                <a:solidFill>
                  <a:srgbClr val="000000"/>
                </a:solidFill>
                <a:latin typeface="Arial"/>
                <a:ea typeface="Arial"/>
                <a:cs typeface="Arial"/>
                <a:sym typeface="Arial"/>
              </a:endParaRPr>
            </a:p>
          </p:txBody>
        </p:sp>
      </p:grpSp>
      <p:grpSp>
        <p:nvGrpSpPr>
          <p:cNvPr id="1793" name="Google Shape;1793;p267"/>
          <p:cNvGrpSpPr/>
          <p:nvPr/>
        </p:nvGrpSpPr>
        <p:grpSpPr>
          <a:xfrm>
            <a:off x="6034455" y="3770147"/>
            <a:ext cx="782922" cy="697682"/>
            <a:chOff x="3980750" y="3062154"/>
            <a:chExt cx="783000" cy="697752"/>
          </a:xfrm>
        </p:grpSpPr>
        <p:pic>
          <p:nvPicPr>
            <p:cNvPr descr="Image result for Delta LAke logo" id="1794" name="Google Shape;1794;p267"/>
            <p:cNvPicPr preferRelativeResize="0"/>
            <p:nvPr/>
          </p:nvPicPr>
          <p:blipFill rotWithShape="1">
            <a:blip r:embed="rId3">
              <a:alphaModFix/>
            </a:blip>
            <a:srcRect b="0" l="0" r="77603" t="0"/>
            <a:stretch/>
          </p:blipFill>
          <p:spPr>
            <a:xfrm>
              <a:off x="4173420" y="3062154"/>
              <a:ext cx="347936" cy="317488"/>
            </a:xfrm>
            <a:prstGeom prst="rect">
              <a:avLst/>
            </a:prstGeom>
            <a:noFill/>
            <a:ln>
              <a:noFill/>
            </a:ln>
          </p:spPr>
        </p:pic>
        <p:sp>
          <p:nvSpPr>
            <p:cNvPr id="1795" name="Google Shape;1795;p267"/>
            <p:cNvSpPr/>
            <p:nvPr/>
          </p:nvSpPr>
          <p:spPr>
            <a:xfrm>
              <a:off x="3980750" y="3402906"/>
              <a:ext cx="783000" cy="357000"/>
            </a:xfrm>
            <a:prstGeom prst="rect">
              <a:avLst/>
            </a:prstGeom>
            <a:noFill/>
            <a:ln>
              <a:noFill/>
            </a:ln>
          </p:spPr>
          <p:txBody>
            <a:bodyPr anchorCtr="0" anchor="t" bIns="33600" lIns="67200" spcFirstLastPara="1" rIns="67200" wrap="square" tIns="33600">
              <a:noAutofit/>
            </a:bodyPr>
            <a:lstStyle/>
            <a:p>
              <a:pPr indent="0" lvl="0" marL="0" marR="0" rtl="0" algn="ctr">
                <a:lnSpc>
                  <a:spcPct val="100000"/>
                </a:lnSpc>
                <a:spcBef>
                  <a:spcPts val="0"/>
                </a:spcBef>
                <a:spcAft>
                  <a:spcPts val="0"/>
                </a:spcAft>
                <a:buNone/>
              </a:pPr>
              <a:r>
                <a:rPr lang="en" sz="825">
                  <a:latin typeface="Quattrocento Sans"/>
                  <a:ea typeface="Quattrocento Sans"/>
                  <a:cs typeface="Quattrocento Sans"/>
                  <a:sym typeface="Quattrocento Sans"/>
                </a:rPr>
                <a:t>“Refined” </a:t>
              </a:r>
              <a:r>
                <a:rPr b="0" i="0" lang="en" sz="825" u="none" cap="none" strike="noStrike">
                  <a:solidFill>
                    <a:srgbClr val="000000"/>
                  </a:solidFill>
                  <a:latin typeface="Quattrocento Sans"/>
                  <a:ea typeface="Quattrocento Sans"/>
                  <a:cs typeface="Quattrocento Sans"/>
                  <a:sym typeface="Quattrocento Sans"/>
                </a:rPr>
                <a:t>Delta Format</a:t>
              </a:r>
              <a:endParaRPr b="0" i="0" sz="1029" u="none" cap="none" strike="noStrike">
                <a:solidFill>
                  <a:srgbClr val="000000"/>
                </a:solidFill>
                <a:latin typeface="Arial"/>
                <a:ea typeface="Arial"/>
                <a:cs typeface="Arial"/>
                <a:sym typeface="Arial"/>
              </a:endParaRPr>
            </a:p>
            <a:p>
              <a:pPr indent="0" lvl="0" marL="0" marR="0" rtl="0" algn="ctr">
                <a:lnSpc>
                  <a:spcPct val="100000"/>
                </a:lnSpc>
                <a:spcBef>
                  <a:spcPts val="225"/>
                </a:spcBef>
                <a:spcAft>
                  <a:spcPts val="0"/>
                </a:spcAft>
                <a:buNone/>
              </a:pPr>
              <a:r>
                <a:rPr b="0" i="0" lang="en" sz="825" u="none" cap="none" strike="noStrike">
                  <a:solidFill>
                    <a:srgbClr val="000000"/>
                  </a:solidFill>
                  <a:latin typeface="Quattrocento Sans"/>
                  <a:ea typeface="Quattrocento Sans"/>
                  <a:cs typeface="Quattrocento Sans"/>
                  <a:sym typeface="Quattrocento Sans"/>
                </a:rPr>
                <a:t>(</a:t>
              </a:r>
              <a:r>
                <a:rPr b="1" i="0" lang="en" sz="825" u="none" cap="none" strike="noStrike">
                  <a:solidFill>
                    <a:srgbClr val="D6A300"/>
                  </a:solidFill>
                  <a:latin typeface="Quattrocento Sans"/>
                  <a:ea typeface="Quattrocento Sans"/>
                  <a:cs typeface="Quattrocento Sans"/>
                  <a:sym typeface="Quattrocento Sans"/>
                </a:rPr>
                <a:t>Gold Table</a:t>
              </a:r>
              <a:r>
                <a:rPr b="0" i="0" lang="en" sz="825" u="none" cap="none" strike="noStrike">
                  <a:solidFill>
                    <a:srgbClr val="000000"/>
                  </a:solidFill>
                  <a:latin typeface="Quattrocento Sans"/>
                  <a:ea typeface="Quattrocento Sans"/>
                  <a:cs typeface="Quattrocento Sans"/>
                  <a:sym typeface="Quattrocento Sans"/>
                </a:rPr>
                <a:t>)</a:t>
              </a:r>
              <a:endParaRPr b="0" i="0" sz="1029" u="none" cap="none" strike="noStrike">
                <a:solidFill>
                  <a:srgbClr val="000000"/>
                </a:solidFill>
                <a:latin typeface="Arial"/>
                <a:ea typeface="Arial"/>
                <a:cs typeface="Arial"/>
                <a:sym typeface="Arial"/>
              </a:endParaRPr>
            </a:p>
          </p:txBody>
        </p:sp>
      </p:grpSp>
      <p:cxnSp>
        <p:nvCxnSpPr>
          <p:cNvPr id="1796" name="Google Shape;1796;p267"/>
          <p:cNvCxnSpPr/>
          <p:nvPr/>
        </p:nvCxnSpPr>
        <p:spPr>
          <a:xfrm rot="-5400000">
            <a:off x="5354205" y="3178425"/>
            <a:ext cx="1247700" cy="277800"/>
          </a:xfrm>
          <a:prstGeom prst="bentConnector3">
            <a:avLst>
              <a:gd fmla="val 99789" name="adj1"/>
            </a:avLst>
          </a:prstGeom>
          <a:noFill/>
          <a:ln cap="flat" cmpd="sng" w="12700">
            <a:solidFill>
              <a:schemeClr val="dk2"/>
            </a:solidFill>
            <a:prstDash val="solid"/>
            <a:round/>
            <a:headEnd len="sm" w="sm" type="none"/>
            <a:tailEnd len="med" w="med" type="triangle"/>
          </a:ln>
        </p:spPr>
      </p:cxnSp>
      <p:cxnSp>
        <p:nvCxnSpPr>
          <p:cNvPr id="1797" name="Google Shape;1797;p267"/>
          <p:cNvCxnSpPr/>
          <p:nvPr/>
        </p:nvCxnSpPr>
        <p:spPr>
          <a:xfrm rot="10800000">
            <a:off x="5709283" y="3939854"/>
            <a:ext cx="126300" cy="0"/>
          </a:xfrm>
          <a:prstGeom prst="straightConnector1">
            <a:avLst/>
          </a:prstGeom>
          <a:noFill/>
          <a:ln cap="flat" cmpd="sng" w="12700">
            <a:solidFill>
              <a:schemeClr val="dk2"/>
            </a:solidFill>
            <a:prstDash val="solid"/>
            <a:round/>
            <a:headEnd len="sm" w="sm" type="none"/>
            <a:tailEnd len="sm" w="sm" type="none"/>
          </a:ln>
        </p:spPr>
      </p:cxnSp>
      <p:cxnSp>
        <p:nvCxnSpPr>
          <p:cNvPr id="1798" name="Google Shape;1798;p267"/>
          <p:cNvCxnSpPr/>
          <p:nvPr/>
        </p:nvCxnSpPr>
        <p:spPr>
          <a:xfrm>
            <a:off x="5466873" y="2973051"/>
            <a:ext cx="0" cy="732000"/>
          </a:xfrm>
          <a:prstGeom prst="straightConnector1">
            <a:avLst/>
          </a:prstGeom>
          <a:noFill/>
          <a:ln cap="flat" cmpd="sng" w="12700">
            <a:solidFill>
              <a:schemeClr val="dk2"/>
            </a:solidFill>
            <a:prstDash val="solid"/>
            <a:round/>
            <a:headEnd len="med" w="med" type="triangle"/>
            <a:tailEnd len="med" w="med" type="triangle"/>
          </a:ln>
        </p:spPr>
      </p:cxnSp>
      <p:cxnSp>
        <p:nvCxnSpPr>
          <p:cNvPr id="1799" name="Google Shape;1799;p267"/>
          <p:cNvCxnSpPr/>
          <p:nvPr/>
        </p:nvCxnSpPr>
        <p:spPr>
          <a:xfrm>
            <a:off x="6390837" y="2973051"/>
            <a:ext cx="6300" cy="732000"/>
          </a:xfrm>
          <a:prstGeom prst="straightConnector1">
            <a:avLst/>
          </a:prstGeom>
          <a:noFill/>
          <a:ln cap="flat" cmpd="sng" w="12700">
            <a:solidFill>
              <a:schemeClr val="dk2"/>
            </a:solidFill>
            <a:prstDash val="solid"/>
            <a:round/>
            <a:headEnd len="med" w="med" type="triangle"/>
            <a:tailEnd len="med" w="med" type="triangle"/>
          </a:ln>
        </p:spPr>
      </p:cxnSp>
      <p:cxnSp>
        <p:nvCxnSpPr>
          <p:cNvPr id="1800" name="Google Shape;1800;p267"/>
          <p:cNvCxnSpPr/>
          <p:nvPr/>
        </p:nvCxnSpPr>
        <p:spPr>
          <a:xfrm>
            <a:off x="6665268" y="2745845"/>
            <a:ext cx="1937700" cy="23700"/>
          </a:xfrm>
          <a:prstGeom prst="straightConnector1">
            <a:avLst/>
          </a:prstGeom>
          <a:noFill/>
          <a:ln cap="flat" cmpd="sng" w="12700">
            <a:solidFill>
              <a:schemeClr val="dk2"/>
            </a:solidFill>
            <a:prstDash val="solid"/>
            <a:round/>
            <a:headEnd len="sm" w="sm" type="none"/>
            <a:tailEnd len="sm" w="sm" type="none"/>
          </a:ln>
        </p:spPr>
      </p:cxnSp>
      <p:sp>
        <p:nvSpPr>
          <p:cNvPr id="1801" name="Google Shape;1801;p267"/>
          <p:cNvSpPr/>
          <p:nvPr/>
        </p:nvSpPr>
        <p:spPr>
          <a:xfrm>
            <a:off x="7149225" y="820168"/>
            <a:ext cx="1878000" cy="969300"/>
          </a:xfrm>
          <a:prstGeom prst="rect">
            <a:avLst/>
          </a:prstGeom>
          <a:noFill/>
          <a:ln>
            <a:noFill/>
          </a:ln>
        </p:spPr>
        <p:txBody>
          <a:bodyPr anchorCtr="0" anchor="t" bIns="33600" lIns="67200" spcFirstLastPara="1" rIns="67200" wrap="square" tIns="33600">
            <a:noAutofit/>
          </a:bodyPr>
          <a:lstStyle/>
          <a:p>
            <a:pPr indent="0" lvl="0" marL="0" marR="0" rtl="0" algn="l">
              <a:lnSpc>
                <a:spcPct val="100000"/>
              </a:lnSpc>
              <a:spcBef>
                <a:spcPts val="0"/>
              </a:spcBef>
              <a:spcAft>
                <a:spcPts val="0"/>
              </a:spcAft>
              <a:buNone/>
            </a:pPr>
            <a:r>
              <a:rPr b="1" i="0" lang="en" sz="1100" u="none" cap="none" strike="noStrike">
                <a:solidFill>
                  <a:srgbClr val="000000"/>
                </a:solidFill>
                <a:latin typeface="Quattrocento Sans"/>
                <a:ea typeface="Quattrocento Sans"/>
                <a:cs typeface="Quattrocento Sans"/>
                <a:sym typeface="Quattrocento Sans"/>
              </a:rPr>
              <a:t>Step 4</a:t>
            </a:r>
            <a:endParaRPr b="0" i="0" sz="1029" u="none" cap="none" strike="noStrike">
              <a:solidFill>
                <a:srgbClr val="000000"/>
              </a:solidFill>
              <a:latin typeface="Arial"/>
              <a:ea typeface="Arial"/>
              <a:cs typeface="Arial"/>
              <a:sym typeface="Arial"/>
            </a:endParaRPr>
          </a:p>
          <a:p>
            <a:pPr indent="0" lvl="0" marL="0" marR="0" rtl="0" algn="l">
              <a:lnSpc>
                <a:spcPct val="100000"/>
              </a:lnSpc>
              <a:spcBef>
                <a:spcPts val="225"/>
              </a:spcBef>
              <a:spcAft>
                <a:spcPts val="0"/>
              </a:spcAft>
              <a:buNone/>
            </a:pPr>
            <a:r>
              <a:t/>
            </a:r>
            <a:endParaRPr b="0" i="0" sz="300" u="none" cap="none" strike="noStrike">
              <a:solidFill>
                <a:srgbClr val="000000"/>
              </a:solidFill>
              <a:latin typeface="Quattrocento Sans"/>
              <a:ea typeface="Quattrocento Sans"/>
              <a:cs typeface="Quattrocento Sans"/>
              <a:sym typeface="Quattrocento Sans"/>
            </a:endParaRPr>
          </a:p>
          <a:p>
            <a:pPr indent="0" lvl="0" marL="0" marR="0" rtl="0" algn="l">
              <a:lnSpc>
                <a:spcPct val="100000"/>
              </a:lnSpc>
              <a:spcBef>
                <a:spcPts val="225"/>
              </a:spcBef>
              <a:spcAft>
                <a:spcPts val="0"/>
              </a:spcAft>
              <a:buNone/>
            </a:pPr>
            <a:r>
              <a:rPr b="0" i="0" lang="en" sz="900" u="none" cap="none" strike="noStrike">
                <a:solidFill>
                  <a:srgbClr val="000000"/>
                </a:solidFill>
                <a:latin typeface="Quattrocento Sans"/>
                <a:ea typeface="Quattrocento Sans"/>
                <a:cs typeface="Quattrocento Sans"/>
                <a:sym typeface="Quattrocento Sans"/>
              </a:rPr>
              <a:t>Load data into serving layers like </a:t>
            </a:r>
            <a:endParaRPr b="0" i="0" sz="1029" u="none" cap="none" strike="noStrike">
              <a:solidFill>
                <a:srgbClr val="000000"/>
              </a:solidFill>
              <a:latin typeface="Arial"/>
              <a:ea typeface="Arial"/>
              <a:cs typeface="Arial"/>
              <a:sym typeface="Arial"/>
            </a:endParaRPr>
          </a:p>
          <a:p>
            <a:pPr indent="0" lvl="0" marL="0" marR="0" rtl="0" algn="l">
              <a:lnSpc>
                <a:spcPct val="100000"/>
              </a:lnSpc>
              <a:spcBef>
                <a:spcPts val="225"/>
              </a:spcBef>
              <a:spcAft>
                <a:spcPts val="0"/>
              </a:spcAft>
              <a:buNone/>
            </a:pPr>
            <a:r>
              <a:rPr b="0" i="0" lang="en" sz="900" u="none" cap="none" strike="noStrike">
                <a:solidFill>
                  <a:srgbClr val="000000"/>
                </a:solidFill>
                <a:latin typeface="Quattrocento Sans"/>
                <a:ea typeface="Quattrocento Sans"/>
                <a:cs typeface="Quattrocento Sans"/>
                <a:sym typeface="Quattrocento Sans"/>
              </a:rPr>
              <a:t>1. SQL Data Warehouse for enterprise BI scenarios.</a:t>
            </a:r>
            <a:endParaRPr b="0" i="0" sz="1029" u="none" cap="none" strike="noStrike">
              <a:solidFill>
                <a:srgbClr val="000000"/>
              </a:solidFill>
              <a:latin typeface="Arial"/>
              <a:ea typeface="Arial"/>
              <a:cs typeface="Arial"/>
              <a:sym typeface="Arial"/>
            </a:endParaRPr>
          </a:p>
          <a:p>
            <a:pPr indent="0" lvl="0" marL="0" marR="0" rtl="0" algn="l">
              <a:lnSpc>
                <a:spcPct val="100000"/>
              </a:lnSpc>
              <a:spcBef>
                <a:spcPts val="225"/>
              </a:spcBef>
              <a:spcAft>
                <a:spcPts val="0"/>
              </a:spcAft>
              <a:buNone/>
            </a:pPr>
            <a:r>
              <a:rPr b="0" i="0" lang="en" sz="900" u="none" cap="none" strike="noStrike">
                <a:solidFill>
                  <a:srgbClr val="000000"/>
                </a:solidFill>
                <a:latin typeface="Quattrocento Sans"/>
                <a:ea typeface="Quattrocento Sans"/>
                <a:cs typeface="Quattrocento Sans"/>
                <a:sym typeface="Quattrocento Sans"/>
              </a:rPr>
              <a:t>2. Cosmos DB for real-time Apps</a:t>
            </a:r>
            <a:endParaRPr b="0" i="0" sz="1029" u="none" cap="none" strike="noStrike">
              <a:solidFill>
                <a:srgbClr val="000000"/>
              </a:solidFill>
              <a:latin typeface="Arial"/>
              <a:ea typeface="Arial"/>
              <a:cs typeface="Arial"/>
              <a:sym typeface="Arial"/>
            </a:endParaRPr>
          </a:p>
        </p:txBody>
      </p:sp>
      <p:cxnSp>
        <p:nvCxnSpPr>
          <p:cNvPr id="1802" name="Google Shape;1802;p267"/>
          <p:cNvCxnSpPr/>
          <p:nvPr/>
        </p:nvCxnSpPr>
        <p:spPr>
          <a:xfrm>
            <a:off x="6670260" y="2659173"/>
            <a:ext cx="1051500" cy="0"/>
          </a:xfrm>
          <a:prstGeom prst="straightConnector1">
            <a:avLst/>
          </a:prstGeom>
          <a:noFill/>
          <a:ln cap="flat" cmpd="sng" w="12700">
            <a:solidFill>
              <a:schemeClr val="dk2"/>
            </a:solidFill>
            <a:prstDash val="solid"/>
            <a:round/>
            <a:headEnd len="sm" w="sm" type="none"/>
            <a:tailEnd len="sm" w="sm" type="none"/>
          </a:ln>
        </p:spPr>
      </p:cxnSp>
      <p:cxnSp>
        <p:nvCxnSpPr>
          <p:cNvPr id="1803" name="Google Shape;1803;p267"/>
          <p:cNvCxnSpPr/>
          <p:nvPr/>
        </p:nvCxnSpPr>
        <p:spPr>
          <a:xfrm rot="10800000">
            <a:off x="7716492" y="2411624"/>
            <a:ext cx="0" cy="239100"/>
          </a:xfrm>
          <a:prstGeom prst="straightConnector1">
            <a:avLst/>
          </a:prstGeom>
          <a:noFill/>
          <a:ln cap="flat" cmpd="sng" w="12700">
            <a:solidFill>
              <a:schemeClr val="dk2"/>
            </a:solidFill>
            <a:prstDash val="solid"/>
            <a:round/>
            <a:headEnd len="sm" w="sm" type="none"/>
            <a:tailEnd len="med" w="med" type="triangle"/>
          </a:ln>
        </p:spPr>
      </p:cxnSp>
      <p:cxnSp>
        <p:nvCxnSpPr>
          <p:cNvPr id="1804" name="Google Shape;1804;p267"/>
          <p:cNvCxnSpPr/>
          <p:nvPr/>
        </p:nvCxnSpPr>
        <p:spPr>
          <a:xfrm>
            <a:off x="8024044" y="3855367"/>
            <a:ext cx="247800" cy="0"/>
          </a:xfrm>
          <a:prstGeom prst="straightConnector1">
            <a:avLst/>
          </a:prstGeom>
          <a:noFill/>
          <a:ln cap="flat" cmpd="sng" w="12700">
            <a:solidFill>
              <a:schemeClr val="dk2"/>
            </a:solidFill>
            <a:prstDash val="solid"/>
            <a:round/>
            <a:headEnd len="sm" w="sm" type="none"/>
            <a:tailEnd len="med" w="med" type="triangle"/>
          </a:ln>
        </p:spPr>
      </p:cxnSp>
      <p:sp>
        <p:nvSpPr>
          <p:cNvPr id="1805" name="Google Shape;1805;p267"/>
          <p:cNvSpPr txBox="1"/>
          <p:nvPr/>
        </p:nvSpPr>
        <p:spPr>
          <a:xfrm>
            <a:off x="75147" y="2469010"/>
            <a:ext cx="1061400" cy="196200"/>
          </a:xfrm>
          <a:prstGeom prst="rect">
            <a:avLst/>
          </a:prstGeom>
          <a:noFill/>
          <a:ln>
            <a:noFill/>
          </a:ln>
        </p:spPr>
        <p:txBody>
          <a:bodyPr anchorCtr="0" anchor="t" bIns="33600" lIns="67200" spcFirstLastPara="1" rIns="67200" wrap="square" tIns="33600">
            <a:noAutofit/>
          </a:bodyPr>
          <a:lstStyle/>
          <a:p>
            <a:pPr indent="0" lvl="0" marL="0" marR="0" rtl="0" algn="ctr">
              <a:lnSpc>
                <a:spcPct val="100000"/>
              </a:lnSpc>
              <a:spcBef>
                <a:spcPts val="0"/>
              </a:spcBef>
              <a:spcAft>
                <a:spcPts val="0"/>
              </a:spcAft>
              <a:buNone/>
            </a:pPr>
            <a:r>
              <a:rPr b="0" i="0" lang="en" sz="788" u="none" cap="none" strike="noStrike">
                <a:solidFill>
                  <a:srgbClr val="000000"/>
                </a:solidFill>
                <a:latin typeface="Quattrocento Sans"/>
                <a:ea typeface="Quattrocento Sans"/>
                <a:cs typeface="Quattrocento Sans"/>
                <a:sym typeface="Quattrocento Sans"/>
              </a:rPr>
              <a:t>Logs (unstructured)</a:t>
            </a:r>
            <a:endParaRPr b="0" i="0" sz="1029" u="none" cap="none" strike="noStrike">
              <a:solidFill>
                <a:srgbClr val="000000"/>
              </a:solidFill>
              <a:latin typeface="Arial"/>
              <a:ea typeface="Arial"/>
              <a:cs typeface="Arial"/>
              <a:sym typeface="Arial"/>
            </a:endParaRPr>
          </a:p>
        </p:txBody>
      </p:sp>
      <p:sp>
        <p:nvSpPr>
          <p:cNvPr id="1806" name="Google Shape;1806;p267"/>
          <p:cNvSpPr/>
          <p:nvPr/>
        </p:nvSpPr>
        <p:spPr>
          <a:xfrm>
            <a:off x="1437221" y="4078813"/>
            <a:ext cx="994500" cy="198600"/>
          </a:xfrm>
          <a:prstGeom prst="rect">
            <a:avLst/>
          </a:prstGeom>
          <a:noFill/>
          <a:ln>
            <a:noFill/>
          </a:ln>
        </p:spPr>
        <p:txBody>
          <a:bodyPr anchorCtr="0" anchor="t" bIns="33600" lIns="67200" spcFirstLastPara="1" rIns="67200" wrap="square" tIns="33600">
            <a:noAutofit/>
          </a:bodyPr>
          <a:lstStyle/>
          <a:p>
            <a:pPr indent="0" lvl="0" marL="0" marR="0" rtl="0" algn="ctr">
              <a:lnSpc>
                <a:spcPct val="100000"/>
              </a:lnSpc>
              <a:spcBef>
                <a:spcPts val="0"/>
              </a:spcBef>
              <a:spcAft>
                <a:spcPts val="0"/>
              </a:spcAft>
              <a:buNone/>
            </a:pPr>
            <a:r>
              <a:rPr b="0" i="0" lang="en" sz="825" u="none" cap="none" strike="noStrike">
                <a:solidFill>
                  <a:srgbClr val="000000"/>
                </a:solidFill>
                <a:latin typeface="Quattrocento Sans"/>
                <a:ea typeface="Quattrocento Sans"/>
                <a:cs typeface="Quattrocento Sans"/>
                <a:sym typeface="Quattrocento Sans"/>
              </a:rPr>
              <a:t>Azure Data Factory </a:t>
            </a:r>
            <a:endParaRPr b="0" i="0" sz="1029" u="none" cap="none" strike="noStrike">
              <a:solidFill>
                <a:srgbClr val="000000"/>
              </a:solidFill>
              <a:latin typeface="Arial"/>
              <a:ea typeface="Arial"/>
              <a:cs typeface="Arial"/>
              <a:sym typeface="Arial"/>
            </a:endParaRPr>
          </a:p>
        </p:txBody>
      </p:sp>
      <p:grpSp>
        <p:nvGrpSpPr>
          <p:cNvPr id="1807" name="Google Shape;1807;p267"/>
          <p:cNvGrpSpPr/>
          <p:nvPr/>
        </p:nvGrpSpPr>
        <p:grpSpPr>
          <a:xfrm>
            <a:off x="1760761" y="3718046"/>
            <a:ext cx="317439" cy="312404"/>
            <a:chOff x="5279190" y="5401430"/>
            <a:chExt cx="1101836" cy="1106637"/>
          </a:xfrm>
        </p:grpSpPr>
        <p:sp>
          <p:nvSpPr>
            <p:cNvPr id="1808" name="Google Shape;1808;p267"/>
            <p:cNvSpPr/>
            <p:nvPr/>
          </p:nvSpPr>
          <p:spPr>
            <a:xfrm>
              <a:off x="5279191" y="5499596"/>
              <a:ext cx="1101835" cy="1008471"/>
            </a:xfrm>
            <a:custGeom>
              <a:rect b="b" l="l" r="r" t="t"/>
              <a:pathLst>
                <a:path extrusionOk="0" h="1008471" w="1101835">
                  <a:moveTo>
                    <a:pt x="489041" y="0"/>
                  </a:moveTo>
                  <a:lnTo>
                    <a:pt x="490307" y="551557"/>
                  </a:lnTo>
                  <a:lnTo>
                    <a:pt x="796071" y="284445"/>
                  </a:lnTo>
                  <a:lnTo>
                    <a:pt x="796071" y="551557"/>
                  </a:lnTo>
                  <a:lnTo>
                    <a:pt x="1101835" y="284445"/>
                  </a:lnTo>
                  <a:lnTo>
                    <a:pt x="1101835" y="1008471"/>
                  </a:lnTo>
                  <a:lnTo>
                    <a:pt x="0" y="1008471"/>
                  </a:lnTo>
                  <a:cubicBezTo>
                    <a:pt x="422" y="672314"/>
                    <a:pt x="843" y="336157"/>
                    <a:pt x="1265" y="0"/>
                  </a:cubicBezTo>
                </a:path>
              </a:pathLst>
            </a:custGeom>
            <a:noFill/>
            <a:ln cap="flat" cmpd="sng" w="19050">
              <a:solidFill>
                <a:srgbClr val="7A7A87"/>
              </a:solidFill>
              <a:prstDash val="solid"/>
              <a:miter lim="800000"/>
              <a:headEnd len="sm" w="sm" type="none"/>
              <a:tailEnd len="sm" w="sm" type="none"/>
            </a:ln>
          </p:spPr>
          <p:txBody>
            <a:bodyPr anchorCtr="0" anchor="t" bIns="109700" lIns="137125" spcFirstLastPara="1" rIns="137125" wrap="square" tIns="109700">
              <a:noAutofit/>
            </a:bodyPr>
            <a:lstStyle/>
            <a:p>
              <a:pPr indent="0" lvl="0" marL="0" marR="0" rtl="0" algn="ctr">
                <a:lnSpc>
                  <a:spcPct val="90000"/>
                </a:lnSpc>
                <a:spcBef>
                  <a:spcPts val="0"/>
                </a:spcBef>
                <a:spcAft>
                  <a:spcPts val="0"/>
                </a:spcAft>
                <a:buNone/>
              </a:pPr>
              <a:r>
                <a:t/>
              </a:r>
              <a:endParaRPr b="1" i="0" sz="2100" u="none" cap="none" strike="noStrike">
                <a:solidFill>
                  <a:srgbClr val="505050"/>
                </a:solidFill>
                <a:latin typeface="Quattrocento Sans"/>
                <a:ea typeface="Quattrocento Sans"/>
                <a:cs typeface="Quattrocento Sans"/>
                <a:sym typeface="Quattrocento Sans"/>
              </a:endParaRPr>
            </a:p>
          </p:txBody>
        </p:sp>
        <p:sp>
          <p:nvSpPr>
            <p:cNvPr id="1809" name="Google Shape;1809;p267"/>
            <p:cNvSpPr/>
            <p:nvPr/>
          </p:nvSpPr>
          <p:spPr>
            <a:xfrm>
              <a:off x="5708249" y="6208019"/>
              <a:ext cx="122821" cy="122820"/>
            </a:xfrm>
            <a:custGeom>
              <a:rect b="b" l="l" r="r" t="t"/>
              <a:pathLst>
                <a:path extrusionOk="0" h="122820" w="122821">
                  <a:moveTo>
                    <a:pt x="0" y="0"/>
                  </a:moveTo>
                  <a:lnTo>
                    <a:pt x="122821" y="0"/>
                  </a:lnTo>
                  <a:lnTo>
                    <a:pt x="122821" y="122820"/>
                  </a:lnTo>
                  <a:lnTo>
                    <a:pt x="0" y="122820"/>
                  </a:lnTo>
                  <a:lnTo>
                    <a:pt x="0" y="0"/>
                  </a:lnTo>
                  <a:close/>
                </a:path>
              </a:pathLst>
            </a:custGeom>
            <a:noFill/>
            <a:ln cap="flat" cmpd="sng" w="19050">
              <a:solidFill>
                <a:srgbClr val="7A7A87"/>
              </a:solidFill>
              <a:prstDash val="solid"/>
              <a:miter lim="800000"/>
              <a:headEnd len="sm" w="sm" type="none"/>
              <a:tailEnd len="sm" w="sm" type="none"/>
            </a:ln>
          </p:spPr>
          <p:txBody>
            <a:bodyPr anchorCtr="0" anchor="t" bIns="109700" lIns="137125" spcFirstLastPara="1" rIns="137125" wrap="square" tIns="109700">
              <a:noAutofit/>
            </a:bodyPr>
            <a:lstStyle/>
            <a:p>
              <a:pPr indent="0" lvl="0" marL="0" marR="0" rtl="0" algn="ctr">
                <a:lnSpc>
                  <a:spcPct val="90000"/>
                </a:lnSpc>
                <a:spcBef>
                  <a:spcPts val="0"/>
                </a:spcBef>
                <a:spcAft>
                  <a:spcPts val="0"/>
                </a:spcAft>
                <a:buNone/>
              </a:pPr>
              <a:r>
                <a:t/>
              </a:r>
              <a:endParaRPr b="1" i="0" sz="2100" u="none" cap="none" strike="noStrike">
                <a:solidFill>
                  <a:srgbClr val="505050"/>
                </a:solidFill>
                <a:latin typeface="Quattrocento Sans"/>
                <a:ea typeface="Quattrocento Sans"/>
                <a:cs typeface="Quattrocento Sans"/>
                <a:sym typeface="Quattrocento Sans"/>
              </a:endParaRPr>
            </a:p>
          </p:txBody>
        </p:sp>
        <p:sp>
          <p:nvSpPr>
            <p:cNvPr id="1810" name="Google Shape;1810;p267"/>
            <p:cNvSpPr/>
            <p:nvPr/>
          </p:nvSpPr>
          <p:spPr>
            <a:xfrm>
              <a:off x="5921817" y="6208019"/>
              <a:ext cx="122821" cy="122820"/>
            </a:xfrm>
            <a:custGeom>
              <a:rect b="b" l="l" r="r" t="t"/>
              <a:pathLst>
                <a:path extrusionOk="0" h="122820" w="122821">
                  <a:moveTo>
                    <a:pt x="0" y="0"/>
                  </a:moveTo>
                  <a:lnTo>
                    <a:pt x="122821" y="0"/>
                  </a:lnTo>
                  <a:lnTo>
                    <a:pt x="122821" y="122820"/>
                  </a:lnTo>
                  <a:lnTo>
                    <a:pt x="0" y="122820"/>
                  </a:lnTo>
                  <a:lnTo>
                    <a:pt x="0" y="0"/>
                  </a:lnTo>
                  <a:close/>
                </a:path>
              </a:pathLst>
            </a:custGeom>
            <a:noFill/>
            <a:ln cap="flat" cmpd="sng" w="19050">
              <a:solidFill>
                <a:srgbClr val="7A7A87"/>
              </a:solidFill>
              <a:prstDash val="solid"/>
              <a:miter lim="800000"/>
              <a:headEnd len="sm" w="sm" type="none"/>
              <a:tailEnd len="sm" w="sm" type="none"/>
            </a:ln>
          </p:spPr>
          <p:txBody>
            <a:bodyPr anchorCtr="0" anchor="t" bIns="109700" lIns="137125" spcFirstLastPara="1" rIns="137125" wrap="square" tIns="109700">
              <a:noAutofit/>
            </a:bodyPr>
            <a:lstStyle/>
            <a:p>
              <a:pPr indent="0" lvl="0" marL="0" marR="0" rtl="0" algn="ctr">
                <a:lnSpc>
                  <a:spcPct val="90000"/>
                </a:lnSpc>
                <a:spcBef>
                  <a:spcPts val="0"/>
                </a:spcBef>
                <a:spcAft>
                  <a:spcPts val="0"/>
                </a:spcAft>
                <a:buNone/>
              </a:pPr>
              <a:r>
                <a:t/>
              </a:r>
              <a:endParaRPr b="1" i="0" sz="2100" u="none" cap="none" strike="noStrike">
                <a:solidFill>
                  <a:srgbClr val="505050"/>
                </a:solidFill>
                <a:latin typeface="Quattrocento Sans"/>
                <a:ea typeface="Quattrocento Sans"/>
                <a:cs typeface="Quattrocento Sans"/>
                <a:sym typeface="Quattrocento Sans"/>
              </a:endParaRPr>
            </a:p>
          </p:txBody>
        </p:sp>
        <p:sp>
          <p:nvSpPr>
            <p:cNvPr id="1811" name="Google Shape;1811;p267"/>
            <p:cNvSpPr/>
            <p:nvPr/>
          </p:nvSpPr>
          <p:spPr>
            <a:xfrm>
              <a:off x="6135385" y="6208019"/>
              <a:ext cx="122821" cy="122820"/>
            </a:xfrm>
            <a:custGeom>
              <a:rect b="b" l="l" r="r" t="t"/>
              <a:pathLst>
                <a:path extrusionOk="0" h="122820" w="122821">
                  <a:moveTo>
                    <a:pt x="0" y="0"/>
                  </a:moveTo>
                  <a:lnTo>
                    <a:pt x="122821" y="0"/>
                  </a:lnTo>
                  <a:lnTo>
                    <a:pt x="122821" y="122820"/>
                  </a:lnTo>
                  <a:lnTo>
                    <a:pt x="0" y="122820"/>
                  </a:lnTo>
                  <a:lnTo>
                    <a:pt x="0" y="0"/>
                  </a:lnTo>
                  <a:close/>
                </a:path>
              </a:pathLst>
            </a:custGeom>
            <a:noFill/>
            <a:ln cap="flat" cmpd="sng" w="19050">
              <a:solidFill>
                <a:srgbClr val="7A7A87"/>
              </a:solidFill>
              <a:prstDash val="solid"/>
              <a:miter lim="800000"/>
              <a:headEnd len="sm" w="sm" type="none"/>
              <a:tailEnd len="sm" w="sm" type="none"/>
            </a:ln>
          </p:spPr>
          <p:txBody>
            <a:bodyPr anchorCtr="0" anchor="t" bIns="109700" lIns="137125" spcFirstLastPara="1" rIns="137125" wrap="square" tIns="109700">
              <a:noAutofit/>
            </a:bodyPr>
            <a:lstStyle/>
            <a:p>
              <a:pPr indent="0" lvl="0" marL="0" marR="0" rtl="0" algn="ctr">
                <a:lnSpc>
                  <a:spcPct val="90000"/>
                </a:lnSpc>
                <a:spcBef>
                  <a:spcPts val="0"/>
                </a:spcBef>
                <a:spcAft>
                  <a:spcPts val="0"/>
                </a:spcAft>
                <a:buNone/>
              </a:pPr>
              <a:r>
                <a:t/>
              </a:r>
              <a:endParaRPr b="1" i="0" sz="2100" u="none" cap="none" strike="noStrike">
                <a:solidFill>
                  <a:srgbClr val="505050"/>
                </a:solidFill>
                <a:latin typeface="Quattrocento Sans"/>
                <a:ea typeface="Quattrocento Sans"/>
                <a:cs typeface="Quattrocento Sans"/>
                <a:sym typeface="Quattrocento Sans"/>
              </a:endParaRPr>
            </a:p>
          </p:txBody>
        </p:sp>
        <p:sp>
          <p:nvSpPr>
            <p:cNvPr id="1812" name="Google Shape;1812;p267"/>
            <p:cNvSpPr/>
            <p:nvPr/>
          </p:nvSpPr>
          <p:spPr>
            <a:xfrm>
              <a:off x="5279190" y="5401430"/>
              <a:ext cx="488907" cy="201776"/>
            </a:xfrm>
            <a:custGeom>
              <a:rect b="b" l="l" r="r" t="t"/>
              <a:pathLst>
                <a:path extrusionOk="0" h="201776" w="492602">
                  <a:moveTo>
                    <a:pt x="246301" y="0"/>
                  </a:moveTo>
                  <a:cubicBezTo>
                    <a:pt x="382329" y="0"/>
                    <a:pt x="492602" y="45169"/>
                    <a:pt x="492602" y="100888"/>
                  </a:cubicBezTo>
                  <a:cubicBezTo>
                    <a:pt x="492602" y="156607"/>
                    <a:pt x="382329" y="201776"/>
                    <a:pt x="246301" y="201776"/>
                  </a:cubicBezTo>
                  <a:cubicBezTo>
                    <a:pt x="110273" y="201776"/>
                    <a:pt x="0" y="156607"/>
                    <a:pt x="0" y="100888"/>
                  </a:cubicBezTo>
                  <a:cubicBezTo>
                    <a:pt x="0" y="45169"/>
                    <a:pt x="110273" y="0"/>
                    <a:pt x="246301" y="0"/>
                  </a:cubicBezTo>
                  <a:close/>
                </a:path>
              </a:pathLst>
            </a:custGeom>
            <a:noFill/>
            <a:ln cap="flat" cmpd="sng" w="19050">
              <a:solidFill>
                <a:srgbClr val="7A7A87"/>
              </a:solidFill>
              <a:prstDash val="solid"/>
              <a:miter lim="800000"/>
              <a:headEnd len="sm" w="sm" type="none"/>
              <a:tailEnd len="sm" w="sm" type="none"/>
            </a:ln>
          </p:spPr>
          <p:txBody>
            <a:bodyPr anchorCtr="0" anchor="t" bIns="109700" lIns="137125" spcFirstLastPara="1" rIns="137125" wrap="square" tIns="109700">
              <a:noAutofit/>
            </a:bodyPr>
            <a:lstStyle/>
            <a:p>
              <a:pPr indent="0" lvl="0" marL="0" marR="0" rtl="0" algn="ctr">
                <a:lnSpc>
                  <a:spcPct val="90000"/>
                </a:lnSpc>
                <a:spcBef>
                  <a:spcPts val="0"/>
                </a:spcBef>
                <a:spcAft>
                  <a:spcPts val="0"/>
                </a:spcAft>
                <a:buNone/>
              </a:pPr>
              <a:r>
                <a:t/>
              </a:r>
              <a:endParaRPr b="1" i="0" sz="2100" u="none" cap="none" strike="noStrike">
                <a:solidFill>
                  <a:srgbClr val="505050"/>
                </a:solidFill>
                <a:latin typeface="Quattrocento Sans"/>
                <a:ea typeface="Quattrocento Sans"/>
                <a:cs typeface="Quattrocento Sans"/>
                <a:sym typeface="Quattrocento Sans"/>
              </a:endParaRPr>
            </a:p>
          </p:txBody>
        </p:sp>
      </p:grpSp>
      <p:cxnSp>
        <p:nvCxnSpPr>
          <p:cNvPr id="1813" name="Google Shape;1813;p267"/>
          <p:cNvCxnSpPr/>
          <p:nvPr/>
        </p:nvCxnSpPr>
        <p:spPr>
          <a:xfrm>
            <a:off x="1219770" y="3894903"/>
            <a:ext cx="362100" cy="0"/>
          </a:xfrm>
          <a:prstGeom prst="straightConnector1">
            <a:avLst/>
          </a:prstGeom>
          <a:noFill/>
          <a:ln cap="flat" cmpd="sng" w="19050">
            <a:solidFill>
              <a:srgbClr val="9999A2"/>
            </a:solidFill>
            <a:prstDash val="dash"/>
            <a:round/>
            <a:headEnd len="sm" w="sm" type="none"/>
            <a:tailEnd len="med" w="med" type="triangle"/>
          </a:ln>
        </p:spPr>
      </p:cxnSp>
      <p:sp>
        <p:nvSpPr>
          <p:cNvPr id="1814" name="Google Shape;1814;p267"/>
          <p:cNvSpPr/>
          <p:nvPr/>
        </p:nvSpPr>
        <p:spPr>
          <a:xfrm>
            <a:off x="1117918" y="2153288"/>
            <a:ext cx="99300" cy="2744400"/>
          </a:xfrm>
          <a:prstGeom prst="rightBracket">
            <a:avLst>
              <a:gd fmla="val 8333" name="adj"/>
            </a:avLst>
          </a:prstGeom>
          <a:noFill/>
          <a:ln cap="flat" cmpd="sng" w="12700">
            <a:solidFill>
              <a:srgbClr val="7A7A87"/>
            </a:solidFill>
            <a:prstDash val="solid"/>
            <a:round/>
            <a:headEnd len="sm" w="sm" type="none"/>
            <a:tailEnd len="sm" w="sm" type="none"/>
          </a:ln>
        </p:spPr>
        <p:txBody>
          <a:bodyPr anchorCtr="0" anchor="ctr" bIns="33600" lIns="67200" spcFirstLastPara="1" rIns="67200" wrap="square" tIns="33600">
            <a:noAutofit/>
          </a:bodyPr>
          <a:lstStyle/>
          <a:p>
            <a:pPr indent="0" lvl="0" marL="0" marR="0" rtl="0" algn="ctr">
              <a:lnSpc>
                <a:spcPct val="100000"/>
              </a:lnSpc>
              <a:spcBef>
                <a:spcPts val="0"/>
              </a:spcBef>
              <a:spcAft>
                <a:spcPts val="0"/>
              </a:spcAft>
              <a:buNone/>
            </a:pPr>
            <a:r>
              <a:t/>
            </a:r>
            <a:endParaRPr b="0" i="0" sz="750" u="none" cap="none" strike="noStrike">
              <a:solidFill>
                <a:srgbClr val="505050"/>
              </a:solidFill>
              <a:latin typeface="Quattrocento Sans"/>
              <a:ea typeface="Quattrocento Sans"/>
              <a:cs typeface="Quattrocento Sans"/>
              <a:sym typeface="Quattrocento Sans"/>
            </a:endParaRPr>
          </a:p>
        </p:txBody>
      </p:sp>
      <p:sp>
        <p:nvSpPr>
          <p:cNvPr id="1815" name="Google Shape;1815;p267"/>
          <p:cNvSpPr txBox="1"/>
          <p:nvPr/>
        </p:nvSpPr>
        <p:spPr>
          <a:xfrm>
            <a:off x="15614" y="3128588"/>
            <a:ext cx="1171500" cy="196200"/>
          </a:xfrm>
          <a:prstGeom prst="rect">
            <a:avLst/>
          </a:prstGeom>
          <a:noFill/>
          <a:ln>
            <a:noFill/>
          </a:ln>
        </p:spPr>
        <p:txBody>
          <a:bodyPr anchorCtr="0" anchor="t" bIns="33600" lIns="67200" spcFirstLastPara="1" rIns="67200" wrap="square" tIns="33600">
            <a:noAutofit/>
          </a:bodyPr>
          <a:lstStyle/>
          <a:p>
            <a:pPr indent="0" lvl="0" marL="0" marR="0" rtl="0" algn="ctr">
              <a:lnSpc>
                <a:spcPct val="100000"/>
              </a:lnSpc>
              <a:spcBef>
                <a:spcPts val="0"/>
              </a:spcBef>
              <a:spcAft>
                <a:spcPts val="0"/>
              </a:spcAft>
              <a:buNone/>
            </a:pPr>
            <a:r>
              <a:rPr b="0" i="0" lang="en" sz="788" u="none" cap="none" strike="noStrike">
                <a:solidFill>
                  <a:srgbClr val="000000"/>
                </a:solidFill>
                <a:latin typeface="Quattrocento Sans"/>
                <a:ea typeface="Quattrocento Sans"/>
                <a:cs typeface="Quattrocento Sans"/>
                <a:sym typeface="Quattrocento Sans"/>
              </a:rPr>
              <a:t>Media (unstructured)</a:t>
            </a:r>
            <a:endParaRPr b="0" i="0" sz="1029" u="none" cap="none" strike="noStrike">
              <a:solidFill>
                <a:srgbClr val="000000"/>
              </a:solidFill>
              <a:latin typeface="Arial"/>
              <a:ea typeface="Arial"/>
              <a:cs typeface="Arial"/>
              <a:sym typeface="Arial"/>
            </a:endParaRPr>
          </a:p>
        </p:txBody>
      </p:sp>
      <p:sp>
        <p:nvSpPr>
          <p:cNvPr id="1816" name="Google Shape;1816;p267"/>
          <p:cNvSpPr txBox="1"/>
          <p:nvPr/>
        </p:nvSpPr>
        <p:spPr>
          <a:xfrm>
            <a:off x="16338" y="3800590"/>
            <a:ext cx="1161900" cy="196200"/>
          </a:xfrm>
          <a:prstGeom prst="rect">
            <a:avLst/>
          </a:prstGeom>
          <a:noFill/>
          <a:ln>
            <a:noFill/>
          </a:ln>
        </p:spPr>
        <p:txBody>
          <a:bodyPr anchorCtr="0" anchor="t" bIns="33600" lIns="67200" spcFirstLastPara="1" rIns="67200" wrap="square" tIns="33600">
            <a:noAutofit/>
          </a:bodyPr>
          <a:lstStyle/>
          <a:p>
            <a:pPr indent="0" lvl="0" marL="0" marR="0" rtl="0" algn="ctr">
              <a:lnSpc>
                <a:spcPct val="100000"/>
              </a:lnSpc>
              <a:spcBef>
                <a:spcPts val="0"/>
              </a:spcBef>
              <a:spcAft>
                <a:spcPts val="0"/>
              </a:spcAft>
              <a:buNone/>
            </a:pPr>
            <a:r>
              <a:rPr b="0" i="0" lang="en" sz="788" u="none" cap="none" strike="noStrike">
                <a:solidFill>
                  <a:srgbClr val="000000"/>
                </a:solidFill>
                <a:latin typeface="Quattrocento Sans"/>
                <a:ea typeface="Quattrocento Sans"/>
                <a:cs typeface="Quattrocento Sans"/>
                <a:sym typeface="Quattrocento Sans"/>
              </a:rPr>
              <a:t>Files (unstructured)</a:t>
            </a:r>
            <a:endParaRPr b="0" i="0" sz="1029" u="none" cap="none" strike="noStrike">
              <a:solidFill>
                <a:srgbClr val="000000"/>
              </a:solidFill>
              <a:latin typeface="Arial"/>
              <a:ea typeface="Arial"/>
              <a:cs typeface="Arial"/>
              <a:sym typeface="Arial"/>
            </a:endParaRPr>
          </a:p>
        </p:txBody>
      </p:sp>
      <p:sp>
        <p:nvSpPr>
          <p:cNvPr id="1817" name="Google Shape;1817;p267"/>
          <p:cNvSpPr txBox="1"/>
          <p:nvPr/>
        </p:nvSpPr>
        <p:spPr>
          <a:xfrm>
            <a:off x="17310" y="4454276"/>
            <a:ext cx="1171500" cy="310200"/>
          </a:xfrm>
          <a:prstGeom prst="rect">
            <a:avLst/>
          </a:prstGeom>
          <a:noFill/>
          <a:ln>
            <a:noFill/>
          </a:ln>
        </p:spPr>
        <p:txBody>
          <a:bodyPr anchorCtr="0" anchor="t" bIns="33600" lIns="67200" spcFirstLastPara="1" rIns="67200" wrap="square" tIns="33600">
            <a:noAutofit/>
          </a:bodyPr>
          <a:lstStyle/>
          <a:p>
            <a:pPr indent="0" lvl="0" marL="0" marR="0" rtl="0" algn="ctr">
              <a:lnSpc>
                <a:spcPct val="100000"/>
              </a:lnSpc>
              <a:spcBef>
                <a:spcPts val="0"/>
              </a:spcBef>
              <a:spcAft>
                <a:spcPts val="0"/>
              </a:spcAft>
              <a:buNone/>
            </a:pPr>
            <a:r>
              <a:rPr b="0" i="0" lang="en" sz="788" u="none" cap="none" strike="noStrike">
                <a:solidFill>
                  <a:srgbClr val="000000"/>
                </a:solidFill>
                <a:latin typeface="Quattrocento Sans"/>
                <a:ea typeface="Quattrocento Sans"/>
                <a:cs typeface="Quattrocento Sans"/>
                <a:sym typeface="Quattrocento Sans"/>
              </a:rPr>
              <a:t>Business/custom apps</a:t>
            </a:r>
            <a:endParaRPr b="0" i="0" sz="1029"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None/>
            </a:pPr>
            <a:r>
              <a:rPr b="0" i="0" lang="en" sz="788" u="none" cap="none" strike="noStrike">
                <a:solidFill>
                  <a:srgbClr val="000000"/>
                </a:solidFill>
                <a:latin typeface="Quattrocento Sans"/>
                <a:ea typeface="Quattrocento Sans"/>
                <a:cs typeface="Quattrocento Sans"/>
                <a:sym typeface="Quattrocento Sans"/>
              </a:rPr>
              <a:t>(structured)</a:t>
            </a:r>
            <a:endParaRPr b="0" i="0" sz="1029" u="none" cap="none" strike="noStrike">
              <a:solidFill>
                <a:srgbClr val="000000"/>
              </a:solidFill>
              <a:latin typeface="Arial"/>
              <a:ea typeface="Arial"/>
              <a:cs typeface="Arial"/>
              <a:sym typeface="Arial"/>
            </a:endParaRPr>
          </a:p>
        </p:txBody>
      </p:sp>
      <p:grpSp>
        <p:nvGrpSpPr>
          <p:cNvPr id="1818" name="Google Shape;1818;p267"/>
          <p:cNvGrpSpPr/>
          <p:nvPr/>
        </p:nvGrpSpPr>
        <p:grpSpPr>
          <a:xfrm>
            <a:off x="482295" y="3463134"/>
            <a:ext cx="234861" cy="320977"/>
            <a:chOff x="7264761" y="118465"/>
            <a:chExt cx="365202" cy="499109"/>
          </a:xfrm>
        </p:grpSpPr>
        <p:sp>
          <p:nvSpPr>
            <p:cNvPr id="1819" name="Google Shape;1819;p267"/>
            <p:cNvSpPr/>
            <p:nvPr/>
          </p:nvSpPr>
          <p:spPr>
            <a:xfrm>
              <a:off x="7264761" y="118465"/>
              <a:ext cx="365202" cy="499109"/>
            </a:xfrm>
            <a:custGeom>
              <a:rect b="b" l="l" r="r" t="t"/>
              <a:pathLst>
                <a:path extrusionOk="0" h="246" w="180">
                  <a:moveTo>
                    <a:pt x="48" y="0"/>
                  </a:moveTo>
                  <a:lnTo>
                    <a:pt x="97" y="0"/>
                  </a:lnTo>
                  <a:lnTo>
                    <a:pt x="180" y="82"/>
                  </a:lnTo>
                  <a:lnTo>
                    <a:pt x="180" y="246"/>
                  </a:lnTo>
                  <a:lnTo>
                    <a:pt x="0" y="246"/>
                  </a:lnTo>
                  <a:lnTo>
                    <a:pt x="0" y="0"/>
                  </a:lnTo>
                  <a:lnTo>
                    <a:pt x="48" y="0"/>
                  </a:lnTo>
                  <a:moveTo>
                    <a:pt x="97" y="0"/>
                  </a:moveTo>
                  <a:lnTo>
                    <a:pt x="97" y="82"/>
                  </a:lnTo>
                  <a:lnTo>
                    <a:pt x="180" y="82"/>
                  </a:lnTo>
                </a:path>
              </a:pathLst>
            </a:custGeom>
            <a:noFill/>
            <a:ln cap="flat" cmpd="sng" w="19050">
              <a:solidFill>
                <a:srgbClr val="7A7A87"/>
              </a:solidFill>
              <a:prstDash val="solid"/>
              <a:miter lim="800000"/>
              <a:headEnd len="sm" w="sm" type="none"/>
              <a:tailEnd len="sm" w="sm" type="none"/>
            </a:ln>
          </p:spPr>
          <p:txBody>
            <a:bodyPr anchorCtr="0" anchor="t" bIns="34275" lIns="68550" spcFirstLastPara="1" rIns="68550" wrap="square" tIns="34275">
              <a:noAutofit/>
            </a:bodyPr>
            <a:lstStyle/>
            <a:p>
              <a:pPr indent="0" lvl="0" marL="0" marR="0" rtl="0" algn="ctr">
                <a:lnSpc>
                  <a:spcPct val="100000"/>
                </a:lnSpc>
                <a:spcBef>
                  <a:spcPts val="0"/>
                </a:spcBef>
                <a:spcAft>
                  <a:spcPts val="0"/>
                </a:spcAft>
                <a:buNone/>
              </a:pPr>
              <a:r>
                <a:t/>
              </a:r>
              <a:endParaRPr b="0" i="0" sz="1800" u="none" cap="none" strike="noStrike">
                <a:solidFill>
                  <a:srgbClr val="505050"/>
                </a:solidFill>
                <a:latin typeface="Quattrocento Sans"/>
                <a:ea typeface="Quattrocento Sans"/>
                <a:cs typeface="Quattrocento Sans"/>
                <a:sym typeface="Quattrocento Sans"/>
              </a:endParaRPr>
            </a:p>
          </p:txBody>
        </p:sp>
        <p:sp>
          <p:nvSpPr>
            <p:cNvPr id="1820" name="Google Shape;1820;p267"/>
            <p:cNvSpPr/>
            <p:nvPr/>
          </p:nvSpPr>
          <p:spPr>
            <a:xfrm>
              <a:off x="7456155" y="118465"/>
              <a:ext cx="173700" cy="175500"/>
            </a:xfrm>
            <a:prstGeom prst="rtTriangle">
              <a:avLst/>
            </a:prstGeom>
            <a:noFill/>
            <a:ln cap="flat" cmpd="sng" w="19050">
              <a:solidFill>
                <a:srgbClr val="7A7A87"/>
              </a:solidFill>
              <a:prstDash val="solid"/>
              <a:round/>
              <a:headEnd len="sm" w="sm" type="none"/>
              <a:tailEnd len="sm" w="sm" type="none"/>
            </a:ln>
          </p:spPr>
          <p:txBody>
            <a:bodyPr anchorCtr="0" anchor="t" bIns="109700" lIns="137125" spcFirstLastPara="1" rIns="137125" wrap="square" tIns="109700">
              <a:noAutofit/>
            </a:bodyPr>
            <a:lstStyle/>
            <a:p>
              <a:pPr indent="0" lvl="0" marL="0" marR="0" rtl="0" algn="ctr">
                <a:lnSpc>
                  <a:spcPct val="90000"/>
                </a:lnSpc>
                <a:spcBef>
                  <a:spcPts val="0"/>
                </a:spcBef>
                <a:spcAft>
                  <a:spcPts val="0"/>
                </a:spcAft>
                <a:buNone/>
              </a:pPr>
              <a:r>
                <a:t/>
              </a:r>
              <a:endParaRPr b="0" i="0" sz="2400" u="none" cap="none" strike="noStrike">
                <a:solidFill>
                  <a:srgbClr val="FFFFFF"/>
                </a:solidFill>
                <a:latin typeface="Quattrocento Sans"/>
                <a:ea typeface="Quattrocento Sans"/>
                <a:cs typeface="Quattrocento Sans"/>
                <a:sym typeface="Quattrocento Sans"/>
              </a:endParaRPr>
            </a:p>
          </p:txBody>
        </p:sp>
      </p:grpSp>
      <p:grpSp>
        <p:nvGrpSpPr>
          <p:cNvPr id="1821" name="Google Shape;1821;p267"/>
          <p:cNvGrpSpPr/>
          <p:nvPr/>
        </p:nvGrpSpPr>
        <p:grpSpPr>
          <a:xfrm>
            <a:off x="444696" y="4155937"/>
            <a:ext cx="311833" cy="295686"/>
            <a:chOff x="8301667" y="2334125"/>
            <a:chExt cx="586815" cy="556429"/>
          </a:xfrm>
        </p:grpSpPr>
        <p:sp>
          <p:nvSpPr>
            <p:cNvPr id="1822" name="Google Shape;1822;p267"/>
            <p:cNvSpPr/>
            <p:nvPr/>
          </p:nvSpPr>
          <p:spPr>
            <a:xfrm>
              <a:off x="8301667" y="2334125"/>
              <a:ext cx="586815" cy="556429"/>
            </a:xfrm>
            <a:custGeom>
              <a:rect b="b" l="l" r="r" t="t"/>
              <a:pathLst>
                <a:path extrusionOk="0" h="556429" w="586815">
                  <a:moveTo>
                    <a:pt x="0" y="0"/>
                  </a:moveTo>
                  <a:lnTo>
                    <a:pt x="586815" y="0"/>
                  </a:lnTo>
                  <a:lnTo>
                    <a:pt x="586815" y="433633"/>
                  </a:lnTo>
                  <a:lnTo>
                    <a:pt x="321111" y="433633"/>
                  </a:lnTo>
                  <a:lnTo>
                    <a:pt x="321111" y="510710"/>
                  </a:lnTo>
                  <a:lnTo>
                    <a:pt x="528438" y="510710"/>
                  </a:lnTo>
                  <a:lnTo>
                    <a:pt x="528438" y="556429"/>
                  </a:lnTo>
                  <a:lnTo>
                    <a:pt x="57710" y="556429"/>
                  </a:lnTo>
                  <a:lnTo>
                    <a:pt x="57710" y="510710"/>
                  </a:lnTo>
                  <a:lnTo>
                    <a:pt x="265036" y="510710"/>
                  </a:lnTo>
                  <a:lnTo>
                    <a:pt x="265036" y="433633"/>
                  </a:lnTo>
                  <a:lnTo>
                    <a:pt x="0" y="433633"/>
                  </a:lnTo>
                  <a:close/>
                </a:path>
              </a:pathLst>
            </a:custGeom>
            <a:noFill/>
            <a:ln cap="flat" cmpd="sng" w="19050">
              <a:solidFill>
                <a:srgbClr val="7A7A87"/>
              </a:solidFill>
              <a:prstDash val="solid"/>
              <a:round/>
              <a:headEnd len="sm" w="sm" type="none"/>
              <a:tailEnd len="sm" w="sm" type="none"/>
            </a:ln>
          </p:spPr>
          <p:txBody>
            <a:bodyPr anchorCtr="0" anchor="ctr" bIns="33600" lIns="67200" spcFirstLastPara="1" rIns="67200" wrap="square" tIns="33600">
              <a:noAutofit/>
            </a:bodyPr>
            <a:lstStyle/>
            <a:p>
              <a:pPr indent="0" lvl="0" marL="0" marR="0" rtl="0" algn="ctr">
                <a:lnSpc>
                  <a:spcPct val="100000"/>
                </a:lnSpc>
                <a:spcBef>
                  <a:spcPts val="0"/>
                </a:spcBef>
                <a:spcAft>
                  <a:spcPts val="0"/>
                </a:spcAft>
                <a:buNone/>
              </a:pPr>
              <a:r>
                <a:t/>
              </a:r>
              <a:endParaRPr b="0" i="0" sz="1800" u="none" cap="none" strike="noStrike">
                <a:solidFill>
                  <a:srgbClr val="FFFFFF"/>
                </a:solidFill>
                <a:latin typeface="Quattrocento Sans"/>
                <a:ea typeface="Quattrocento Sans"/>
                <a:cs typeface="Quattrocento Sans"/>
                <a:sym typeface="Quattrocento Sans"/>
              </a:endParaRPr>
            </a:p>
          </p:txBody>
        </p:sp>
        <p:sp>
          <p:nvSpPr>
            <p:cNvPr id="1823" name="Google Shape;1823;p267"/>
            <p:cNvSpPr/>
            <p:nvPr/>
          </p:nvSpPr>
          <p:spPr>
            <a:xfrm>
              <a:off x="8334531" y="2359341"/>
              <a:ext cx="522000" cy="376200"/>
            </a:xfrm>
            <a:prstGeom prst="rect">
              <a:avLst/>
            </a:prstGeom>
            <a:noFill/>
            <a:ln cap="flat" cmpd="sng" w="19050">
              <a:solidFill>
                <a:srgbClr val="7A7A87"/>
              </a:solidFill>
              <a:prstDash val="solid"/>
              <a:round/>
              <a:headEnd len="sm" w="sm" type="none"/>
              <a:tailEnd len="sm" w="sm" type="none"/>
            </a:ln>
          </p:spPr>
          <p:txBody>
            <a:bodyPr anchorCtr="0" anchor="ctr" bIns="33600" lIns="67200" spcFirstLastPara="1" rIns="67200" wrap="square" tIns="33600">
              <a:noAutofit/>
            </a:bodyPr>
            <a:lstStyle/>
            <a:p>
              <a:pPr indent="0" lvl="0" marL="0" marR="0" rtl="0" algn="ctr">
                <a:lnSpc>
                  <a:spcPct val="100000"/>
                </a:lnSpc>
                <a:spcBef>
                  <a:spcPts val="0"/>
                </a:spcBef>
                <a:spcAft>
                  <a:spcPts val="0"/>
                </a:spcAft>
                <a:buNone/>
              </a:pPr>
              <a:r>
                <a:t/>
              </a:r>
              <a:endParaRPr b="0" i="0" sz="1800" u="none" cap="none" strike="noStrike">
                <a:solidFill>
                  <a:srgbClr val="FFFFFF"/>
                </a:solidFill>
                <a:latin typeface="Quattrocento Sans"/>
                <a:ea typeface="Quattrocento Sans"/>
                <a:cs typeface="Quattrocento Sans"/>
                <a:sym typeface="Quattrocento Sans"/>
              </a:endParaRPr>
            </a:p>
          </p:txBody>
        </p:sp>
        <p:sp>
          <p:nvSpPr>
            <p:cNvPr id="1824" name="Google Shape;1824;p267"/>
            <p:cNvSpPr/>
            <p:nvPr/>
          </p:nvSpPr>
          <p:spPr>
            <a:xfrm>
              <a:off x="8372155" y="2452694"/>
              <a:ext cx="198600" cy="198600"/>
            </a:xfrm>
            <a:prstGeom prst="pie">
              <a:avLst>
                <a:gd fmla="val 21510717" name="adj1"/>
                <a:gd fmla="val 16200000" name="adj2"/>
              </a:avLst>
            </a:prstGeom>
            <a:noFill/>
            <a:ln cap="flat" cmpd="sng" w="19050">
              <a:solidFill>
                <a:srgbClr val="7A7A87"/>
              </a:solidFill>
              <a:prstDash val="solid"/>
              <a:round/>
              <a:headEnd len="sm" w="sm" type="none"/>
              <a:tailEnd len="sm" w="sm" type="none"/>
            </a:ln>
          </p:spPr>
          <p:txBody>
            <a:bodyPr anchorCtr="0" anchor="ctr" bIns="33600" lIns="67200" spcFirstLastPara="1" rIns="67200" wrap="square" tIns="33600">
              <a:noAutofit/>
            </a:bodyPr>
            <a:lstStyle/>
            <a:p>
              <a:pPr indent="0" lvl="0" marL="0" marR="0" rtl="0" algn="ctr">
                <a:lnSpc>
                  <a:spcPct val="100000"/>
                </a:lnSpc>
                <a:spcBef>
                  <a:spcPts val="0"/>
                </a:spcBef>
                <a:spcAft>
                  <a:spcPts val="0"/>
                </a:spcAft>
                <a:buNone/>
              </a:pPr>
              <a:r>
                <a:t/>
              </a:r>
              <a:endParaRPr b="0" i="0" sz="1800" u="none" cap="none" strike="noStrike">
                <a:solidFill>
                  <a:srgbClr val="000000"/>
                </a:solidFill>
                <a:latin typeface="Quattrocento Sans"/>
                <a:ea typeface="Quattrocento Sans"/>
                <a:cs typeface="Quattrocento Sans"/>
                <a:sym typeface="Quattrocento Sans"/>
              </a:endParaRPr>
            </a:p>
          </p:txBody>
        </p:sp>
        <p:sp>
          <p:nvSpPr>
            <p:cNvPr id="1825" name="Google Shape;1825;p267"/>
            <p:cNvSpPr/>
            <p:nvPr/>
          </p:nvSpPr>
          <p:spPr>
            <a:xfrm rot="-1462064">
              <a:off x="8395650" y="2457052"/>
              <a:ext cx="167963" cy="167963"/>
            </a:xfrm>
            <a:prstGeom prst="pie">
              <a:avLst>
                <a:gd fmla="val 17759983" name="adj1"/>
                <a:gd fmla="val 21164392" name="adj2"/>
              </a:avLst>
            </a:prstGeom>
            <a:noFill/>
            <a:ln cap="flat" cmpd="sng" w="19050">
              <a:solidFill>
                <a:srgbClr val="7A7A87"/>
              </a:solidFill>
              <a:prstDash val="solid"/>
              <a:round/>
              <a:headEnd len="sm" w="sm" type="none"/>
              <a:tailEnd len="sm" w="sm" type="none"/>
            </a:ln>
          </p:spPr>
          <p:txBody>
            <a:bodyPr anchorCtr="0" anchor="ctr" bIns="33600" lIns="67200" spcFirstLastPara="1" rIns="67200" wrap="square" tIns="33600">
              <a:noAutofit/>
            </a:bodyPr>
            <a:lstStyle/>
            <a:p>
              <a:pPr indent="0" lvl="0" marL="0" marR="0" rtl="0" algn="ctr">
                <a:lnSpc>
                  <a:spcPct val="100000"/>
                </a:lnSpc>
                <a:spcBef>
                  <a:spcPts val="0"/>
                </a:spcBef>
                <a:spcAft>
                  <a:spcPts val="0"/>
                </a:spcAft>
                <a:buNone/>
              </a:pPr>
              <a:r>
                <a:t/>
              </a:r>
              <a:endParaRPr b="0" i="0" sz="1800" u="none" cap="none" strike="noStrike">
                <a:solidFill>
                  <a:srgbClr val="000000"/>
                </a:solidFill>
                <a:latin typeface="Quattrocento Sans"/>
                <a:ea typeface="Quattrocento Sans"/>
                <a:cs typeface="Quattrocento Sans"/>
                <a:sym typeface="Quattrocento Sans"/>
              </a:endParaRPr>
            </a:p>
          </p:txBody>
        </p:sp>
        <p:sp>
          <p:nvSpPr>
            <p:cNvPr id="1826" name="Google Shape;1826;p267"/>
            <p:cNvSpPr/>
            <p:nvPr/>
          </p:nvSpPr>
          <p:spPr>
            <a:xfrm>
              <a:off x="8396802" y="2463844"/>
              <a:ext cx="168000" cy="168000"/>
            </a:xfrm>
            <a:prstGeom prst="pie">
              <a:avLst>
                <a:gd fmla="val 19893257" name="adj1"/>
                <a:gd fmla="val 21164392" name="adj2"/>
              </a:avLst>
            </a:prstGeom>
            <a:noFill/>
            <a:ln cap="flat" cmpd="sng" w="19050">
              <a:solidFill>
                <a:srgbClr val="7A7A87"/>
              </a:solidFill>
              <a:prstDash val="solid"/>
              <a:round/>
              <a:headEnd len="sm" w="sm" type="none"/>
              <a:tailEnd len="sm" w="sm" type="none"/>
            </a:ln>
          </p:spPr>
          <p:txBody>
            <a:bodyPr anchorCtr="0" anchor="ctr" bIns="33600" lIns="67200" spcFirstLastPara="1" rIns="67200" wrap="square" tIns="33600">
              <a:noAutofit/>
            </a:bodyPr>
            <a:lstStyle/>
            <a:p>
              <a:pPr indent="0" lvl="0" marL="0" marR="0" rtl="0" algn="ctr">
                <a:lnSpc>
                  <a:spcPct val="100000"/>
                </a:lnSpc>
                <a:spcBef>
                  <a:spcPts val="0"/>
                </a:spcBef>
                <a:spcAft>
                  <a:spcPts val="0"/>
                </a:spcAft>
                <a:buNone/>
              </a:pPr>
              <a:r>
                <a:t/>
              </a:r>
              <a:endParaRPr b="0" i="0" sz="1800" u="none" cap="none" strike="noStrike">
                <a:solidFill>
                  <a:srgbClr val="000000"/>
                </a:solidFill>
                <a:latin typeface="Quattrocento Sans"/>
                <a:ea typeface="Quattrocento Sans"/>
                <a:cs typeface="Quattrocento Sans"/>
                <a:sym typeface="Quattrocento Sans"/>
              </a:endParaRPr>
            </a:p>
          </p:txBody>
        </p:sp>
        <p:sp>
          <p:nvSpPr>
            <p:cNvPr id="1827" name="Google Shape;1827;p267"/>
            <p:cNvSpPr/>
            <p:nvPr/>
          </p:nvSpPr>
          <p:spPr>
            <a:xfrm>
              <a:off x="8608662" y="2469349"/>
              <a:ext cx="202200" cy="45600"/>
            </a:xfrm>
            <a:prstGeom prst="roundRect">
              <a:avLst>
                <a:gd fmla="val 16667" name="adj"/>
              </a:avLst>
            </a:prstGeom>
            <a:noFill/>
            <a:ln cap="flat" cmpd="sng" w="19050">
              <a:solidFill>
                <a:srgbClr val="7A7A87"/>
              </a:solidFill>
              <a:prstDash val="solid"/>
              <a:round/>
              <a:headEnd len="sm" w="sm" type="none"/>
              <a:tailEnd len="sm" w="sm" type="none"/>
            </a:ln>
          </p:spPr>
          <p:txBody>
            <a:bodyPr anchorCtr="0" anchor="ctr" bIns="33600" lIns="67200" spcFirstLastPara="1" rIns="67200" wrap="square" tIns="33600">
              <a:noAutofit/>
            </a:bodyPr>
            <a:lstStyle/>
            <a:p>
              <a:pPr indent="0" lvl="0" marL="0" marR="0" rtl="0" algn="ctr">
                <a:lnSpc>
                  <a:spcPct val="100000"/>
                </a:lnSpc>
                <a:spcBef>
                  <a:spcPts val="0"/>
                </a:spcBef>
                <a:spcAft>
                  <a:spcPts val="0"/>
                </a:spcAft>
                <a:buNone/>
              </a:pPr>
              <a:r>
                <a:t/>
              </a:r>
              <a:endParaRPr b="0" i="0" sz="1800" u="none" cap="none" strike="noStrike">
                <a:solidFill>
                  <a:srgbClr val="FFFFFF"/>
                </a:solidFill>
                <a:latin typeface="Quattrocento Sans"/>
                <a:ea typeface="Quattrocento Sans"/>
                <a:cs typeface="Quattrocento Sans"/>
                <a:sym typeface="Quattrocento Sans"/>
              </a:endParaRPr>
            </a:p>
          </p:txBody>
        </p:sp>
        <p:sp>
          <p:nvSpPr>
            <p:cNvPr id="1828" name="Google Shape;1828;p267"/>
            <p:cNvSpPr/>
            <p:nvPr/>
          </p:nvSpPr>
          <p:spPr>
            <a:xfrm>
              <a:off x="8608662" y="2529856"/>
              <a:ext cx="202200" cy="45600"/>
            </a:xfrm>
            <a:prstGeom prst="roundRect">
              <a:avLst>
                <a:gd fmla="val 16667" name="adj"/>
              </a:avLst>
            </a:prstGeom>
            <a:noFill/>
            <a:ln cap="flat" cmpd="sng" w="19050">
              <a:solidFill>
                <a:srgbClr val="7A7A87"/>
              </a:solidFill>
              <a:prstDash val="solid"/>
              <a:round/>
              <a:headEnd len="sm" w="sm" type="none"/>
              <a:tailEnd len="sm" w="sm" type="none"/>
            </a:ln>
          </p:spPr>
          <p:txBody>
            <a:bodyPr anchorCtr="0" anchor="ctr" bIns="33600" lIns="67200" spcFirstLastPara="1" rIns="67200" wrap="square" tIns="33600">
              <a:noAutofit/>
            </a:bodyPr>
            <a:lstStyle/>
            <a:p>
              <a:pPr indent="0" lvl="0" marL="0" marR="0" rtl="0" algn="ctr">
                <a:lnSpc>
                  <a:spcPct val="100000"/>
                </a:lnSpc>
                <a:spcBef>
                  <a:spcPts val="0"/>
                </a:spcBef>
                <a:spcAft>
                  <a:spcPts val="0"/>
                </a:spcAft>
                <a:buNone/>
              </a:pPr>
              <a:r>
                <a:t/>
              </a:r>
              <a:endParaRPr b="0" i="0" sz="1800" u="none" cap="none" strike="noStrike">
                <a:solidFill>
                  <a:srgbClr val="FFFFFF"/>
                </a:solidFill>
                <a:latin typeface="Quattrocento Sans"/>
                <a:ea typeface="Quattrocento Sans"/>
                <a:cs typeface="Quattrocento Sans"/>
                <a:sym typeface="Quattrocento Sans"/>
              </a:endParaRPr>
            </a:p>
          </p:txBody>
        </p:sp>
        <p:sp>
          <p:nvSpPr>
            <p:cNvPr id="1829" name="Google Shape;1829;p267"/>
            <p:cNvSpPr/>
            <p:nvPr/>
          </p:nvSpPr>
          <p:spPr>
            <a:xfrm>
              <a:off x="8607108" y="2590363"/>
              <a:ext cx="202200" cy="45600"/>
            </a:xfrm>
            <a:prstGeom prst="roundRect">
              <a:avLst>
                <a:gd fmla="val 16667" name="adj"/>
              </a:avLst>
            </a:prstGeom>
            <a:noFill/>
            <a:ln cap="flat" cmpd="sng" w="19050">
              <a:solidFill>
                <a:srgbClr val="7A7A87"/>
              </a:solidFill>
              <a:prstDash val="solid"/>
              <a:round/>
              <a:headEnd len="sm" w="sm" type="none"/>
              <a:tailEnd len="sm" w="sm" type="none"/>
            </a:ln>
          </p:spPr>
          <p:txBody>
            <a:bodyPr anchorCtr="0" anchor="ctr" bIns="33600" lIns="67200" spcFirstLastPara="1" rIns="67200" wrap="square" tIns="33600">
              <a:noAutofit/>
            </a:bodyPr>
            <a:lstStyle/>
            <a:p>
              <a:pPr indent="0" lvl="0" marL="0" marR="0" rtl="0" algn="ctr">
                <a:lnSpc>
                  <a:spcPct val="100000"/>
                </a:lnSpc>
                <a:spcBef>
                  <a:spcPts val="0"/>
                </a:spcBef>
                <a:spcAft>
                  <a:spcPts val="0"/>
                </a:spcAft>
                <a:buNone/>
              </a:pPr>
              <a:r>
                <a:t/>
              </a:r>
              <a:endParaRPr b="0" i="0" sz="1800" u="none" cap="none" strike="noStrike">
                <a:solidFill>
                  <a:srgbClr val="FFFFFF"/>
                </a:solidFill>
                <a:latin typeface="Quattrocento Sans"/>
                <a:ea typeface="Quattrocento Sans"/>
                <a:cs typeface="Quattrocento Sans"/>
                <a:sym typeface="Quattrocento Sans"/>
              </a:endParaRPr>
            </a:p>
          </p:txBody>
        </p:sp>
      </p:grpSp>
      <p:grpSp>
        <p:nvGrpSpPr>
          <p:cNvPr id="1830" name="Google Shape;1830;p267"/>
          <p:cNvGrpSpPr/>
          <p:nvPr/>
        </p:nvGrpSpPr>
        <p:grpSpPr>
          <a:xfrm>
            <a:off x="438736" y="2805087"/>
            <a:ext cx="301979" cy="301979"/>
            <a:chOff x="8035871" y="3099661"/>
            <a:chExt cx="302100" cy="302100"/>
          </a:xfrm>
        </p:grpSpPr>
        <p:sp>
          <p:nvSpPr>
            <p:cNvPr id="1831" name="Google Shape;1831;p267"/>
            <p:cNvSpPr/>
            <p:nvPr/>
          </p:nvSpPr>
          <p:spPr>
            <a:xfrm>
              <a:off x="8035871" y="3099661"/>
              <a:ext cx="302100" cy="302100"/>
            </a:xfrm>
            <a:prstGeom prst="ellipse">
              <a:avLst/>
            </a:prstGeom>
            <a:noFill/>
            <a:ln cap="flat" cmpd="sng" w="19050">
              <a:solidFill>
                <a:srgbClr val="7A7A87"/>
              </a:solidFill>
              <a:prstDash val="solid"/>
              <a:round/>
              <a:headEnd len="sm" w="sm" type="none"/>
              <a:tailEnd len="sm" w="sm" type="none"/>
            </a:ln>
          </p:spPr>
          <p:txBody>
            <a:bodyPr anchorCtr="0" anchor="t" bIns="109700" lIns="137125" spcFirstLastPara="1" rIns="137125" wrap="square" tIns="109700">
              <a:noAutofit/>
            </a:bodyPr>
            <a:lstStyle/>
            <a:p>
              <a:pPr indent="0" lvl="0" marL="0" marR="0" rtl="0" algn="ctr">
                <a:lnSpc>
                  <a:spcPct val="90000"/>
                </a:lnSpc>
                <a:spcBef>
                  <a:spcPts val="0"/>
                </a:spcBef>
                <a:spcAft>
                  <a:spcPts val="0"/>
                </a:spcAft>
                <a:buNone/>
              </a:pPr>
              <a:r>
                <a:t/>
              </a:r>
              <a:endParaRPr b="0" i="0" sz="2400" u="none" cap="none" strike="noStrike">
                <a:solidFill>
                  <a:srgbClr val="FFFFFF"/>
                </a:solidFill>
                <a:latin typeface="Quattrocento Sans"/>
                <a:ea typeface="Quattrocento Sans"/>
                <a:cs typeface="Quattrocento Sans"/>
                <a:sym typeface="Quattrocento Sans"/>
              </a:endParaRPr>
            </a:p>
          </p:txBody>
        </p:sp>
        <p:sp>
          <p:nvSpPr>
            <p:cNvPr id="1832" name="Google Shape;1832;p267"/>
            <p:cNvSpPr/>
            <p:nvPr/>
          </p:nvSpPr>
          <p:spPr>
            <a:xfrm rot="5400000">
              <a:off x="8138745" y="3190795"/>
              <a:ext cx="139200" cy="120000"/>
            </a:xfrm>
            <a:prstGeom prst="triangle">
              <a:avLst>
                <a:gd fmla="val 50000" name="adj"/>
              </a:avLst>
            </a:prstGeom>
            <a:noFill/>
            <a:ln cap="flat" cmpd="sng" w="19050">
              <a:solidFill>
                <a:srgbClr val="7A7A87"/>
              </a:solidFill>
              <a:prstDash val="solid"/>
              <a:round/>
              <a:headEnd len="sm" w="sm" type="none"/>
              <a:tailEnd len="sm" w="sm" type="none"/>
            </a:ln>
          </p:spPr>
          <p:txBody>
            <a:bodyPr anchorCtr="0" anchor="t" bIns="109700" lIns="137125" spcFirstLastPara="1" rIns="137125" wrap="square" tIns="109700">
              <a:noAutofit/>
            </a:bodyPr>
            <a:lstStyle/>
            <a:p>
              <a:pPr indent="0" lvl="0" marL="0" marR="0" rtl="0" algn="ctr">
                <a:lnSpc>
                  <a:spcPct val="90000"/>
                </a:lnSpc>
                <a:spcBef>
                  <a:spcPts val="0"/>
                </a:spcBef>
                <a:spcAft>
                  <a:spcPts val="0"/>
                </a:spcAft>
                <a:buNone/>
              </a:pPr>
              <a:r>
                <a:t/>
              </a:r>
              <a:endParaRPr b="0" i="0" sz="2400" u="none" cap="none" strike="noStrike">
                <a:solidFill>
                  <a:srgbClr val="FFFFFF"/>
                </a:solidFill>
                <a:latin typeface="Quattrocento Sans"/>
                <a:ea typeface="Quattrocento Sans"/>
                <a:cs typeface="Quattrocento Sans"/>
                <a:sym typeface="Quattrocento Sans"/>
              </a:endParaRPr>
            </a:p>
          </p:txBody>
        </p:sp>
      </p:grpSp>
      <p:grpSp>
        <p:nvGrpSpPr>
          <p:cNvPr id="1833" name="Google Shape;1833;p267"/>
          <p:cNvGrpSpPr/>
          <p:nvPr/>
        </p:nvGrpSpPr>
        <p:grpSpPr>
          <a:xfrm>
            <a:off x="436242" y="2222979"/>
            <a:ext cx="306286" cy="228756"/>
            <a:chOff x="710234" y="918777"/>
            <a:chExt cx="2781885" cy="2077715"/>
          </a:xfrm>
        </p:grpSpPr>
        <p:grpSp>
          <p:nvGrpSpPr>
            <p:cNvPr id="1834" name="Google Shape;1834;p267"/>
            <p:cNvGrpSpPr/>
            <p:nvPr/>
          </p:nvGrpSpPr>
          <p:grpSpPr>
            <a:xfrm>
              <a:off x="710234" y="918777"/>
              <a:ext cx="2781885" cy="2077715"/>
              <a:chOff x="9531457" y="2208508"/>
              <a:chExt cx="503700" cy="376200"/>
            </a:xfrm>
          </p:grpSpPr>
          <p:sp>
            <p:nvSpPr>
              <p:cNvPr id="1835" name="Google Shape;1835;p267"/>
              <p:cNvSpPr/>
              <p:nvPr/>
            </p:nvSpPr>
            <p:spPr>
              <a:xfrm>
                <a:off x="9531457" y="2208508"/>
                <a:ext cx="503700" cy="376200"/>
              </a:xfrm>
              <a:prstGeom prst="rect">
                <a:avLst/>
              </a:prstGeom>
              <a:noFill/>
              <a:ln cap="flat" cmpd="sng" w="19050">
                <a:solidFill>
                  <a:srgbClr val="7A7A87"/>
                </a:solidFill>
                <a:prstDash val="solid"/>
                <a:round/>
                <a:headEnd len="sm" w="sm" type="none"/>
                <a:tailEnd len="sm" w="sm" type="none"/>
              </a:ln>
            </p:spPr>
            <p:txBody>
              <a:bodyPr anchorCtr="0" anchor="t" bIns="109700" lIns="137125" spcFirstLastPara="1" rIns="137125" wrap="square" tIns="109700">
                <a:noAutofit/>
              </a:bodyPr>
              <a:lstStyle/>
              <a:p>
                <a:pPr indent="0" lvl="0" marL="0" marR="0" rtl="0" algn="ctr">
                  <a:lnSpc>
                    <a:spcPct val="90000"/>
                  </a:lnSpc>
                  <a:spcBef>
                    <a:spcPts val="0"/>
                  </a:spcBef>
                  <a:spcAft>
                    <a:spcPts val="0"/>
                  </a:spcAft>
                  <a:buNone/>
                </a:pPr>
                <a:r>
                  <a:t/>
                </a:r>
                <a:endParaRPr b="0" i="0" sz="1800" u="none" cap="none" strike="noStrike">
                  <a:solidFill>
                    <a:srgbClr val="FFFFFF"/>
                  </a:solidFill>
                  <a:latin typeface="Quattrocento Sans"/>
                  <a:ea typeface="Quattrocento Sans"/>
                  <a:cs typeface="Quattrocento Sans"/>
                  <a:sym typeface="Quattrocento Sans"/>
                </a:endParaRPr>
              </a:p>
            </p:txBody>
          </p:sp>
          <p:grpSp>
            <p:nvGrpSpPr>
              <p:cNvPr id="1836" name="Google Shape;1836;p267"/>
              <p:cNvGrpSpPr/>
              <p:nvPr/>
            </p:nvGrpSpPr>
            <p:grpSpPr>
              <a:xfrm>
                <a:off x="9813858" y="2248606"/>
                <a:ext cx="187291" cy="46461"/>
                <a:chOff x="9747337" y="2248545"/>
                <a:chExt cx="249123" cy="61800"/>
              </a:xfrm>
            </p:grpSpPr>
            <p:sp>
              <p:nvSpPr>
                <p:cNvPr id="1837" name="Google Shape;1837;p267"/>
                <p:cNvSpPr/>
                <p:nvPr/>
              </p:nvSpPr>
              <p:spPr>
                <a:xfrm>
                  <a:off x="9934660" y="2248545"/>
                  <a:ext cx="61800" cy="61800"/>
                </a:xfrm>
                <a:prstGeom prst="ellipse">
                  <a:avLst/>
                </a:prstGeom>
                <a:noFill/>
                <a:ln cap="flat" cmpd="sng" w="19050">
                  <a:solidFill>
                    <a:srgbClr val="7A7A87"/>
                  </a:solidFill>
                  <a:prstDash val="solid"/>
                  <a:round/>
                  <a:headEnd len="sm" w="sm" type="none"/>
                  <a:tailEnd len="sm" w="sm" type="none"/>
                </a:ln>
              </p:spPr>
              <p:txBody>
                <a:bodyPr anchorCtr="0" anchor="t" bIns="109700" lIns="137125" spcFirstLastPara="1" rIns="137125" wrap="square" tIns="109700">
                  <a:noAutofit/>
                </a:bodyPr>
                <a:lstStyle/>
                <a:p>
                  <a:pPr indent="0" lvl="0" marL="0" marR="0" rtl="0" algn="ctr">
                    <a:lnSpc>
                      <a:spcPct val="90000"/>
                    </a:lnSpc>
                    <a:spcBef>
                      <a:spcPts val="0"/>
                    </a:spcBef>
                    <a:spcAft>
                      <a:spcPts val="0"/>
                    </a:spcAft>
                    <a:buNone/>
                  </a:pPr>
                  <a:r>
                    <a:t/>
                  </a:r>
                  <a:endParaRPr b="0" i="0" sz="1800" u="none" cap="none" strike="noStrike">
                    <a:solidFill>
                      <a:srgbClr val="FFFFFF"/>
                    </a:solidFill>
                    <a:latin typeface="Quattrocento Sans"/>
                    <a:ea typeface="Quattrocento Sans"/>
                    <a:cs typeface="Quattrocento Sans"/>
                    <a:sym typeface="Quattrocento Sans"/>
                  </a:endParaRPr>
                </a:p>
              </p:txBody>
            </p:sp>
            <p:sp>
              <p:nvSpPr>
                <p:cNvPr id="1838" name="Google Shape;1838;p267"/>
                <p:cNvSpPr/>
                <p:nvPr/>
              </p:nvSpPr>
              <p:spPr>
                <a:xfrm>
                  <a:off x="9840998" y="2248545"/>
                  <a:ext cx="61800" cy="61800"/>
                </a:xfrm>
                <a:prstGeom prst="ellipse">
                  <a:avLst/>
                </a:prstGeom>
                <a:noFill/>
                <a:ln cap="flat" cmpd="sng" w="19050">
                  <a:solidFill>
                    <a:srgbClr val="7A7A87"/>
                  </a:solidFill>
                  <a:prstDash val="solid"/>
                  <a:round/>
                  <a:headEnd len="sm" w="sm" type="none"/>
                  <a:tailEnd len="sm" w="sm" type="none"/>
                </a:ln>
              </p:spPr>
              <p:txBody>
                <a:bodyPr anchorCtr="0" anchor="t" bIns="109700" lIns="137125" spcFirstLastPara="1" rIns="137125" wrap="square" tIns="109700">
                  <a:noAutofit/>
                </a:bodyPr>
                <a:lstStyle/>
                <a:p>
                  <a:pPr indent="0" lvl="0" marL="0" marR="0" rtl="0" algn="ctr">
                    <a:lnSpc>
                      <a:spcPct val="90000"/>
                    </a:lnSpc>
                    <a:spcBef>
                      <a:spcPts val="0"/>
                    </a:spcBef>
                    <a:spcAft>
                      <a:spcPts val="0"/>
                    </a:spcAft>
                    <a:buNone/>
                  </a:pPr>
                  <a:r>
                    <a:t/>
                  </a:r>
                  <a:endParaRPr b="0" i="0" sz="1800" u="none" cap="none" strike="noStrike">
                    <a:solidFill>
                      <a:srgbClr val="FFFFFF"/>
                    </a:solidFill>
                    <a:latin typeface="Quattrocento Sans"/>
                    <a:ea typeface="Quattrocento Sans"/>
                    <a:cs typeface="Quattrocento Sans"/>
                    <a:sym typeface="Quattrocento Sans"/>
                  </a:endParaRPr>
                </a:p>
              </p:txBody>
            </p:sp>
            <p:sp>
              <p:nvSpPr>
                <p:cNvPr id="1839" name="Google Shape;1839;p267"/>
                <p:cNvSpPr/>
                <p:nvPr/>
              </p:nvSpPr>
              <p:spPr>
                <a:xfrm>
                  <a:off x="9747337" y="2248545"/>
                  <a:ext cx="61800" cy="61800"/>
                </a:xfrm>
                <a:prstGeom prst="ellipse">
                  <a:avLst/>
                </a:prstGeom>
                <a:noFill/>
                <a:ln cap="flat" cmpd="sng" w="19050">
                  <a:solidFill>
                    <a:srgbClr val="7A7A87"/>
                  </a:solidFill>
                  <a:prstDash val="solid"/>
                  <a:round/>
                  <a:headEnd len="sm" w="sm" type="none"/>
                  <a:tailEnd len="sm" w="sm" type="none"/>
                </a:ln>
              </p:spPr>
              <p:txBody>
                <a:bodyPr anchorCtr="0" anchor="t" bIns="109700" lIns="137125" spcFirstLastPara="1" rIns="137125" wrap="square" tIns="109700">
                  <a:noAutofit/>
                </a:bodyPr>
                <a:lstStyle/>
                <a:p>
                  <a:pPr indent="0" lvl="0" marL="0" marR="0" rtl="0" algn="ctr">
                    <a:lnSpc>
                      <a:spcPct val="90000"/>
                    </a:lnSpc>
                    <a:spcBef>
                      <a:spcPts val="0"/>
                    </a:spcBef>
                    <a:spcAft>
                      <a:spcPts val="0"/>
                    </a:spcAft>
                    <a:buNone/>
                  </a:pPr>
                  <a:r>
                    <a:t/>
                  </a:r>
                  <a:endParaRPr b="0" i="0" sz="1800" u="none" cap="none" strike="noStrike">
                    <a:solidFill>
                      <a:srgbClr val="FFFFFF"/>
                    </a:solidFill>
                    <a:latin typeface="Quattrocento Sans"/>
                    <a:ea typeface="Quattrocento Sans"/>
                    <a:cs typeface="Quattrocento Sans"/>
                    <a:sym typeface="Quattrocento Sans"/>
                  </a:endParaRPr>
                </a:p>
              </p:txBody>
            </p:sp>
          </p:grpSp>
        </p:grpSp>
        <p:sp>
          <p:nvSpPr>
            <p:cNvPr id="1840" name="Google Shape;1840;p267"/>
            <p:cNvSpPr/>
            <p:nvPr/>
          </p:nvSpPr>
          <p:spPr>
            <a:xfrm>
              <a:off x="901700" y="1600200"/>
              <a:ext cx="2412900" cy="266700"/>
            </a:xfrm>
            <a:prstGeom prst="rect">
              <a:avLst/>
            </a:prstGeom>
            <a:noFill/>
            <a:ln cap="flat" cmpd="sng" w="19050">
              <a:solidFill>
                <a:srgbClr val="7A7A87"/>
              </a:solidFill>
              <a:prstDash val="solid"/>
              <a:round/>
              <a:headEnd len="sm" w="sm" type="none"/>
              <a:tailEnd len="sm" w="sm" type="none"/>
            </a:ln>
          </p:spPr>
          <p:txBody>
            <a:bodyPr anchorCtr="0" anchor="t" bIns="109700" lIns="137125" spcFirstLastPara="1" rIns="137125" wrap="square" tIns="109700">
              <a:noAutofit/>
            </a:bodyPr>
            <a:lstStyle/>
            <a:p>
              <a:pPr indent="0" lvl="0" marL="0" marR="0" rtl="0" algn="ctr">
                <a:lnSpc>
                  <a:spcPct val="90000"/>
                </a:lnSpc>
                <a:spcBef>
                  <a:spcPts val="0"/>
                </a:spcBef>
                <a:spcAft>
                  <a:spcPts val="0"/>
                </a:spcAft>
                <a:buNone/>
              </a:pPr>
              <a:r>
                <a:t/>
              </a:r>
              <a:endParaRPr b="0" i="0" sz="1800" u="none" cap="none" strike="noStrike">
                <a:solidFill>
                  <a:srgbClr val="FFFFFF"/>
                </a:solidFill>
                <a:latin typeface="Quattrocento Sans"/>
                <a:ea typeface="Quattrocento Sans"/>
                <a:cs typeface="Quattrocento Sans"/>
                <a:sym typeface="Quattrocento Sans"/>
              </a:endParaRPr>
            </a:p>
          </p:txBody>
        </p:sp>
        <p:sp>
          <p:nvSpPr>
            <p:cNvPr id="1841" name="Google Shape;1841;p267"/>
            <p:cNvSpPr/>
            <p:nvPr/>
          </p:nvSpPr>
          <p:spPr>
            <a:xfrm>
              <a:off x="901700" y="2057400"/>
              <a:ext cx="2412900" cy="266700"/>
            </a:xfrm>
            <a:prstGeom prst="rect">
              <a:avLst/>
            </a:prstGeom>
            <a:noFill/>
            <a:ln cap="flat" cmpd="sng" w="19050">
              <a:solidFill>
                <a:srgbClr val="7A7A87"/>
              </a:solidFill>
              <a:prstDash val="solid"/>
              <a:round/>
              <a:headEnd len="sm" w="sm" type="none"/>
              <a:tailEnd len="sm" w="sm" type="none"/>
            </a:ln>
          </p:spPr>
          <p:txBody>
            <a:bodyPr anchorCtr="0" anchor="t" bIns="109700" lIns="137125" spcFirstLastPara="1" rIns="137125" wrap="square" tIns="109700">
              <a:noAutofit/>
            </a:bodyPr>
            <a:lstStyle/>
            <a:p>
              <a:pPr indent="0" lvl="0" marL="0" marR="0" rtl="0" algn="ctr">
                <a:lnSpc>
                  <a:spcPct val="90000"/>
                </a:lnSpc>
                <a:spcBef>
                  <a:spcPts val="0"/>
                </a:spcBef>
                <a:spcAft>
                  <a:spcPts val="0"/>
                </a:spcAft>
                <a:buNone/>
              </a:pPr>
              <a:r>
                <a:t/>
              </a:r>
              <a:endParaRPr b="0" i="0" sz="1800" u="none" cap="none" strike="noStrike">
                <a:solidFill>
                  <a:srgbClr val="FFFFFF"/>
                </a:solidFill>
                <a:latin typeface="Quattrocento Sans"/>
                <a:ea typeface="Quattrocento Sans"/>
                <a:cs typeface="Quattrocento Sans"/>
                <a:sym typeface="Quattrocento Sans"/>
              </a:endParaRPr>
            </a:p>
          </p:txBody>
        </p:sp>
        <p:sp>
          <p:nvSpPr>
            <p:cNvPr id="1842" name="Google Shape;1842;p267"/>
            <p:cNvSpPr/>
            <p:nvPr/>
          </p:nvSpPr>
          <p:spPr>
            <a:xfrm>
              <a:off x="901700" y="2501900"/>
              <a:ext cx="2412900" cy="266700"/>
            </a:xfrm>
            <a:prstGeom prst="rect">
              <a:avLst/>
            </a:prstGeom>
            <a:noFill/>
            <a:ln cap="flat" cmpd="sng" w="19050">
              <a:solidFill>
                <a:srgbClr val="7A7A87"/>
              </a:solidFill>
              <a:prstDash val="solid"/>
              <a:round/>
              <a:headEnd len="sm" w="sm" type="none"/>
              <a:tailEnd len="sm" w="sm" type="none"/>
            </a:ln>
          </p:spPr>
          <p:txBody>
            <a:bodyPr anchorCtr="0" anchor="t" bIns="109700" lIns="137125" spcFirstLastPara="1" rIns="137125" wrap="square" tIns="109700">
              <a:noAutofit/>
            </a:bodyPr>
            <a:lstStyle/>
            <a:p>
              <a:pPr indent="0" lvl="0" marL="0" marR="0" rtl="0" algn="ctr">
                <a:lnSpc>
                  <a:spcPct val="90000"/>
                </a:lnSpc>
                <a:spcBef>
                  <a:spcPts val="0"/>
                </a:spcBef>
                <a:spcAft>
                  <a:spcPts val="0"/>
                </a:spcAft>
                <a:buNone/>
              </a:pPr>
              <a:r>
                <a:t/>
              </a:r>
              <a:endParaRPr b="0" i="0" sz="1800" u="none" cap="none" strike="noStrike">
                <a:solidFill>
                  <a:srgbClr val="FFFFFF"/>
                </a:solidFill>
                <a:latin typeface="Quattrocento Sans"/>
                <a:ea typeface="Quattrocento Sans"/>
                <a:cs typeface="Quattrocento Sans"/>
                <a:sym typeface="Quattrocento Sans"/>
              </a:endParaRPr>
            </a:p>
          </p:txBody>
        </p:sp>
      </p:grpSp>
      <p:sp>
        <p:nvSpPr>
          <p:cNvPr id="1843" name="Google Shape;1843;p267"/>
          <p:cNvSpPr txBox="1"/>
          <p:nvPr/>
        </p:nvSpPr>
        <p:spPr>
          <a:xfrm>
            <a:off x="164629" y="1711250"/>
            <a:ext cx="864300" cy="304500"/>
          </a:xfrm>
          <a:prstGeom prst="rect">
            <a:avLst/>
          </a:prstGeom>
          <a:noFill/>
          <a:ln>
            <a:noFill/>
          </a:ln>
        </p:spPr>
        <p:txBody>
          <a:bodyPr anchorCtr="0" anchor="t" bIns="33600" lIns="67200" spcFirstLastPara="1" rIns="67200" wrap="square" tIns="33600">
            <a:noAutofit/>
          </a:bodyPr>
          <a:lstStyle/>
          <a:p>
            <a:pPr indent="0" lvl="0" marL="0" marR="0" rtl="0" algn="ctr">
              <a:lnSpc>
                <a:spcPct val="100000"/>
              </a:lnSpc>
              <a:spcBef>
                <a:spcPts val="0"/>
              </a:spcBef>
              <a:spcAft>
                <a:spcPts val="0"/>
              </a:spcAft>
              <a:buNone/>
            </a:pPr>
            <a:r>
              <a:rPr b="0" i="0" lang="en" sz="750" u="none" cap="none" strike="noStrike">
                <a:solidFill>
                  <a:srgbClr val="000000"/>
                </a:solidFill>
                <a:latin typeface="Quattrocento Sans"/>
                <a:ea typeface="Quattrocento Sans"/>
                <a:cs typeface="Quattrocento Sans"/>
                <a:sym typeface="Quattrocento Sans"/>
              </a:rPr>
              <a:t>Sensors and IoT</a:t>
            </a:r>
            <a:endParaRPr b="0" i="0" sz="1029"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None/>
            </a:pPr>
            <a:r>
              <a:rPr b="0" i="0" lang="en" sz="750" u="none" cap="none" strike="noStrike">
                <a:solidFill>
                  <a:srgbClr val="000000"/>
                </a:solidFill>
                <a:latin typeface="Quattrocento Sans"/>
                <a:ea typeface="Quattrocento Sans"/>
                <a:cs typeface="Quattrocento Sans"/>
                <a:sym typeface="Quattrocento Sans"/>
              </a:rPr>
              <a:t>(unstructured)</a:t>
            </a:r>
            <a:endParaRPr b="0" i="0" sz="1029" u="none" cap="none" strike="noStrike">
              <a:solidFill>
                <a:srgbClr val="000000"/>
              </a:solidFill>
              <a:latin typeface="Arial"/>
              <a:ea typeface="Arial"/>
              <a:cs typeface="Arial"/>
              <a:sym typeface="Arial"/>
            </a:endParaRPr>
          </a:p>
        </p:txBody>
      </p:sp>
      <p:grpSp>
        <p:nvGrpSpPr>
          <p:cNvPr id="1844" name="Google Shape;1844;p267"/>
          <p:cNvGrpSpPr/>
          <p:nvPr/>
        </p:nvGrpSpPr>
        <p:grpSpPr>
          <a:xfrm>
            <a:off x="446554" y="1365922"/>
            <a:ext cx="310348" cy="346784"/>
            <a:chOff x="4633352" y="465695"/>
            <a:chExt cx="743704" cy="831019"/>
          </a:xfrm>
        </p:grpSpPr>
        <p:sp>
          <p:nvSpPr>
            <p:cNvPr id="1845" name="Google Shape;1845;p267"/>
            <p:cNvSpPr/>
            <p:nvPr/>
          </p:nvSpPr>
          <p:spPr>
            <a:xfrm>
              <a:off x="4723400" y="646446"/>
              <a:ext cx="469500" cy="469500"/>
            </a:xfrm>
            <a:prstGeom prst="ellipse">
              <a:avLst/>
            </a:prstGeom>
            <a:noFill/>
            <a:ln cap="flat" cmpd="sng" w="19050">
              <a:solidFill>
                <a:srgbClr val="7A7A87"/>
              </a:solidFill>
              <a:prstDash val="solid"/>
              <a:round/>
              <a:headEnd len="sm" w="sm" type="none"/>
              <a:tailEnd len="sm" w="sm" type="none"/>
            </a:ln>
          </p:spPr>
          <p:txBody>
            <a:bodyPr anchorCtr="0" anchor="ctr" bIns="33600" lIns="67200" spcFirstLastPara="1" rIns="67200" wrap="square" tIns="33600">
              <a:noAutofit/>
            </a:bodyPr>
            <a:lstStyle/>
            <a:p>
              <a:pPr indent="0" lvl="0" marL="0" marR="0" rtl="0" algn="ctr">
                <a:lnSpc>
                  <a:spcPct val="100000"/>
                </a:lnSpc>
                <a:spcBef>
                  <a:spcPts val="0"/>
                </a:spcBef>
                <a:spcAft>
                  <a:spcPts val="0"/>
                </a:spcAft>
                <a:buNone/>
              </a:pPr>
              <a:r>
                <a:t/>
              </a:r>
              <a:endParaRPr b="0" i="0" sz="1350" u="none" cap="none" strike="noStrike">
                <a:solidFill>
                  <a:srgbClr val="FFFFFF"/>
                </a:solidFill>
                <a:latin typeface="Quattrocento Sans"/>
                <a:ea typeface="Quattrocento Sans"/>
                <a:cs typeface="Quattrocento Sans"/>
                <a:sym typeface="Quattrocento Sans"/>
              </a:endParaRPr>
            </a:p>
          </p:txBody>
        </p:sp>
        <p:sp>
          <p:nvSpPr>
            <p:cNvPr id="1846" name="Google Shape;1846;p267"/>
            <p:cNvSpPr/>
            <p:nvPr/>
          </p:nvSpPr>
          <p:spPr>
            <a:xfrm>
              <a:off x="4996580" y="465695"/>
              <a:ext cx="149100" cy="149100"/>
            </a:xfrm>
            <a:prstGeom prst="ellipse">
              <a:avLst/>
            </a:prstGeom>
            <a:noFill/>
            <a:ln cap="flat" cmpd="sng" w="19050">
              <a:solidFill>
                <a:srgbClr val="7A7A87"/>
              </a:solidFill>
              <a:prstDash val="solid"/>
              <a:round/>
              <a:headEnd len="sm" w="sm" type="none"/>
              <a:tailEnd len="sm" w="sm" type="none"/>
            </a:ln>
          </p:spPr>
          <p:txBody>
            <a:bodyPr anchorCtr="0" anchor="ctr" bIns="33600" lIns="67200" spcFirstLastPara="1" rIns="67200" wrap="square" tIns="33600">
              <a:noAutofit/>
            </a:bodyPr>
            <a:lstStyle/>
            <a:p>
              <a:pPr indent="0" lvl="0" marL="0" marR="0" rtl="0" algn="ctr">
                <a:lnSpc>
                  <a:spcPct val="100000"/>
                </a:lnSpc>
                <a:spcBef>
                  <a:spcPts val="0"/>
                </a:spcBef>
                <a:spcAft>
                  <a:spcPts val="0"/>
                </a:spcAft>
                <a:buNone/>
              </a:pPr>
              <a:r>
                <a:t/>
              </a:r>
              <a:endParaRPr b="0" i="0" sz="1350" u="none" cap="none" strike="noStrike">
                <a:solidFill>
                  <a:srgbClr val="FFFFFF"/>
                </a:solidFill>
                <a:latin typeface="Quattrocento Sans"/>
                <a:ea typeface="Quattrocento Sans"/>
                <a:cs typeface="Quattrocento Sans"/>
                <a:sym typeface="Quattrocento Sans"/>
              </a:endParaRPr>
            </a:p>
          </p:txBody>
        </p:sp>
        <p:sp>
          <p:nvSpPr>
            <p:cNvPr id="1847" name="Google Shape;1847;p267"/>
            <p:cNvSpPr/>
            <p:nvPr/>
          </p:nvSpPr>
          <p:spPr>
            <a:xfrm>
              <a:off x="4772896" y="465695"/>
              <a:ext cx="149100" cy="149100"/>
            </a:xfrm>
            <a:prstGeom prst="ellipse">
              <a:avLst/>
            </a:prstGeom>
            <a:noFill/>
            <a:ln cap="flat" cmpd="sng" w="19050">
              <a:solidFill>
                <a:srgbClr val="7A7A87"/>
              </a:solidFill>
              <a:prstDash val="solid"/>
              <a:round/>
              <a:headEnd len="sm" w="sm" type="none"/>
              <a:tailEnd len="sm" w="sm" type="none"/>
            </a:ln>
          </p:spPr>
          <p:txBody>
            <a:bodyPr anchorCtr="0" anchor="ctr" bIns="33600" lIns="67200" spcFirstLastPara="1" rIns="67200" wrap="square" tIns="33600">
              <a:noAutofit/>
            </a:bodyPr>
            <a:lstStyle/>
            <a:p>
              <a:pPr indent="0" lvl="0" marL="0" marR="0" rtl="0" algn="ctr">
                <a:lnSpc>
                  <a:spcPct val="100000"/>
                </a:lnSpc>
                <a:spcBef>
                  <a:spcPts val="0"/>
                </a:spcBef>
                <a:spcAft>
                  <a:spcPts val="0"/>
                </a:spcAft>
                <a:buNone/>
              </a:pPr>
              <a:r>
                <a:t/>
              </a:r>
              <a:endParaRPr b="0" i="0" sz="1350" u="none" cap="none" strike="noStrike">
                <a:solidFill>
                  <a:srgbClr val="FFFFFF"/>
                </a:solidFill>
                <a:latin typeface="Quattrocento Sans"/>
                <a:ea typeface="Quattrocento Sans"/>
                <a:cs typeface="Quattrocento Sans"/>
                <a:sym typeface="Quattrocento Sans"/>
              </a:endParaRPr>
            </a:p>
          </p:txBody>
        </p:sp>
        <p:sp>
          <p:nvSpPr>
            <p:cNvPr id="1848" name="Google Shape;1848;p267"/>
            <p:cNvSpPr/>
            <p:nvPr/>
          </p:nvSpPr>
          <p:spPr>
            <a:xfrm>
              <a:off x="4633352" y="579688"/>
              <a:ext cx="149100" cy="149100"/>
            </a:xfrm>
            <a:prstGeom prst="ellipse">
              <a:avLst/>
            </a:prstGeom>
            <a:noFill/>
            <a:ln cap="flat" cmpd="sng" w="19050">
              <a:solidFill>
                <a:srgbClr val="7A7A87"/>
              </a:solidFill>
              <a:prstDash val="solid"/>
              <a:round/>
              <a:headEnd len="sm" w="sm" type="none"/>
              <a:tailEnd len="sm" w="sm" type="none"/>
            </a:ln>
          </p:spPr>
          <p:txBody>
            <a:bodyPr anchorCtr="0" anchor="ctr" bIns="33600" lIns="67200" spcFirstLastPara="1" rIns="67200" wrap="square" tIns="33600">
              <a:noAutofit/>
            </a:bodyPr>
            <a:lstStyle/>
            <a:p>
              <a:pPr indent="0" lvl="0" marL="0" marR="0" rtl="0" algn="ctr">
                <a:lnSpc>
                  <a:spcPct val="100000"/>
                </a:lnSpc>
                <a:spcBef>
                  <a:spcPts val="0"/>
                </a:spcBef>
                <a:spcAft>
                  <a:spcPts val="0"/>
                </a:spcAft>
                <a:buNone/>
              </a:pPr>
              <a:r>
                <a:t/>
              </a:r>
              <a:endParaRPr b="0" i="0" sz="1350" u="none" cap="none" strike="noStrike">
                <a:solidFill>
                  <a:srgbClr val="FFFFFF"/>
                </a:solidFill>
                <a:latin typeface="Quattrocento Sans"/>
                <a:ea typeface="Quattrocento Sans"/>
                <a:cs typeface="Quattrocento Sans"/>
                <a:sym typeface="Quattrocento Sans"/>
              </a:endParaRPr>
            </a:p>
          </p:txBody>
        </p:sp>
        <p:sp>
          <p:nvSpPr>
            <p:cNvPr id="1849" name="Google Shape;1849;p267"/>
            <p:cNvSpPr/>
            <p:nvPr/>
          </p:nvSpPr>
          <p:spPr>
            <a:xfrm>
              <a:off x="4643631" y="1036997"/>
              <a:ext cx="149100" cy="149100"/>
            </a:xfrm>
            <a:prstGeom prst="ellipse">
              <a:avLst/>
            </a:prstGeom>
            <a:noFill/>
            <a:ln cap="flat" cmpd="sng" w="19050">
              <a:solidFill>
                <a:srgbClr val="7A7A87"/>
              </a:solidFill>
              <a:prstDash val="solid"/>
              <a:round/>
              <a:headEnd len="sm" w="sm" type="none"/>
              <a:tailEnd len="sm" w="sm" type="none"/>
            </a:ln>
          </p:spPr>
          <p:txBody>
            <a:bodyPr anchorCtr="0" anchor="ctr" bIns="33600" lIns="67200" spcFirstLastPara="1" rIns="67200" wrap="square" tIns="33600">
              <a:noAutofit/>
            </a:bodyPr>
            <a:lstStyle/>
            <a:p>
              <a:pPr indent="0" lvl="0" marL="0" marR="0" rtl="0" algn="ctr">
                <a:lnSpc>
                  <a:spcPct val="100000"/>
                </a:lnSpc>
                <a:spcBef>
                  <a:spcPts val="0"/>
                </a:spcBef>
                <a:spcAft>
                  <a:spcPts val="0"/>
                </a:spcAft>
                <a:buNone/>
              </a:pPr>
              <a:r>
                <a:t/>
              </a:r>
              <a:endParaRPr b="0" i="0" sz="1350" u="none" cap="none" strike="noStrike">
                <a:solidFill>
                  <a:srgbClr val="FFFFFF"/>
                </a:solidFill>
                <a:latin typeface="Quattrocento Sans"/>
                <a:ea typeface="Quattrocento Sans"/>
                <a:cs typeface="Quattrocento Sans"/>
                <a:sym typeface="Quattrocento Sans"/>
              </a:endParaRPr>
            </a:p>
          </p:txBody>
        </p:sp>
        <p:sp>
          <p:nvSpPr>
            <p:cNvPr id="1850" name="Google Shape;1850;p267"/>
            <p:cNvSpPr/>
            <p:nvPr/>
          </p:nvSpPr>
          <p:spPr>
            <a:xfrm>
              <a:off x="4996580" y="1147614"/>
              <a:ext cx="149100" cy="149100"/>
            </a:xfrm>
            <a:prstGeom prst="ellipse">
              <a:avLst/>
            </a:prstGeom>
            <a:noFill/>
            <a:ln cap="flat" cmpd="sng" w="19050">
              <a:solidFill>
                <a:srgbClr val="7A7A87"/>
              </a:solidFill>
              <a:prstDash val="solid"/>
              <a:round/>
              <a:headEnd len="sm" w="sm" type="none"/>
              <a:tailEnd len="sm" w="sm" type="none"/>
            </a:ln>
          </p:spPr>
          <p:txBody>
            <a:bodyPr anchorCtr="0" anchor="ctr" bIns="33600" lIns="67200" spcFirstLastPara="1" rIns="67200" wrap="square" tIns="33600">
              <a:noAutofit/>
            </a:bodyPr>
            <a:lstStyle/>
            <a:p>
              <a:pPr indent="0" lvl="0" marL="0" marR="0" rtl="0" algn="ctr">
                <a:lnSpc>
                  <a:spcPct val="100000"/>
                </a:lnSpc>
                <a:spcBef>
                  <a:spcPts val="0"/>
                </a:spcBef>
                <a:spcAft>
                  <a:spcPts val="0"/>
                </a:spcAft>
                <a:buNone/>
              </a:pPr>
              <a:r>
                <a:t/>
              </a:r>
              <a:endParaRPr b="0" i="0" sz="1350" u="none" cap="none" strike="noStrike">
                <a:solidFill>
                  <a:srgbClr val="FFFFFF"/>
                </a:solidFill>
                <a:latin typeface="Quattrocento Sans"/>
                <a:ea typeface="Quattrocento Sans"/>
                <a:cs typeface="Quattrocento Sans"/>
                <a:sym typeface="Quattrocento Sans"/>
              </a:endParaRPr>
            </a:p>
          </p:txBody>
        </p:sp>
        <p:sp>
          <p:nvSpPr>
            <p:cNvPr id="1851" name="Google Shape;1851;p267"/>
            <p:cNvSpPr/>
            <p:nvPr/>
          </p:nvSpPr>
          <p:spPr>
            <a:xfrm>
              <a:off x="5227956" y="924875"/>
              <a:ext cx="149100" cy="149100"/>
            </a:xfrm>
            <a:prstGeom prst="ellipse">
              <a:avLst/>
            </a:prstGeom>
            <a:noFill/>
            <a:ln cap="flat" cmpd="sng" w="19050">
              <a:solidFill>
                <a:srgbClr val="7A7A87"/>
              </a:solidFill>
              <a:prstDash val="solid"/>
              <a:round/>
              <a:headEnd len="sm" w="sm" type="none"/>
              <a:tailEnd len="sm" w="sm" type="none"/>
            </a:ln>
          </p:spPr>
          <p:txBody>
            <a:bodyPr anchorCtr="0" anchor="ctr" bIns="33600" lIns="67200" spcFirstLastPara="1" rIns="67200" wrap="square" tIns="33600">
              <a:noAutofit/>
            </a:bodyPr>
            <a:lstStyle/>
            <a:p>
              <a:pPr indent="0" lvl="0" marL="0" marR="0" rtl="0" algn="ctr">
                <a:lnSpc>
                  <a:spcPct val="100000"/>
                </a:lnSpc>
                <a:spcBef>
                  <a:spcPts val="0"/>
                </a:spcBef>
                <a:spcAft>
                  <a:spcPts val="0"/>
                </a:spcAft>
                <a:buNone/>
              </a:pPr>
              <a:r>
                <a:t/>
              </a:r>
              <a:endParaRPr b="0" i="0" sz="1350" u="none" cap="none" strike="noStrike">
                <a:solidFill>
                  <a:srgbClr val="FFFFFF"/>
                </a:solidFill>
                <a:latin typeface="Quattrocento Sans"/>
                <a:ea typeface="Quattrocento Sans"/>
                <a:cs typeface="Quattrocento Sans"/>
                <a:sym typeface="Quattrocento Sans"/>
              </a:endParaRPr>
            </a:p>
          </p:txBody>
        </p:sp>
        <p:sp>
          <p:nvSpPr>
            <p:cNvPr id="1852" name="Google Shape;1852;p267"/>
            <p:cNvSpPr/>
            <p:nvPr/>
          </p:nvSpPr>
          <p:spPr>
            <a:xfrm>
              <a:off x="5227956" y="694322"/>
              <a:ext cx="149100" cy="149100"/>
            </a:xfrm>
            <a:prstGeom prst="ellipse">
              <a:avLst/>
            </a:prstGeom>
            <a:noFill/>
            <a:ln cap="flat" cmpd="sng" w="19050">
              <a:solidFill>
                <a:srgbClr val="7A7A87"/>
              </a:solidFill>
              <a:prstDash val="solid"/>
              <a:round/>
              <a:headEnd len="sm" w="sm" type="none"/>
              <a:tailEnd len="sm" w="sm" type="none"/>
            </a:ln>
          </p:spPr>
          <p:txBody>
            <a:bodyPr anchorCtr="0" anchor="ctr" bIns="33600" lIns="67200" spcFirstLastPara="1" rIns="67200" wrap="square" tIns="33600">
              <a:noAutofit/>
            </a:bodyPr>
            <a:lstStyle/>
            <a:p>
              <a:pPr indent="0" lvl="0" marL="0" marR="0" rtl="0" algn="ctr">
                <a:lnSpc>
                  <a:spcPct val="100000"/>
                </a:lnSpc>
                <a:spcBef>
                  <a:spcPts val="0"/>
                </a:spcBef>
                <a:spcAft>
                  <a:spcPts val="0"/>
                </a:spcAft>
                <a:buNone/>
              </a:pPr>
              <a:r>
                <a:t/>
              </a:r>
              <a:endParaRPr b="0" i="0" sz="1350" u="none" cap="none" strike="noStrike">
                <a:solidFill>
                  <a:srgbClr val="FFFFFF"/>
                </a:solidFill>
                <a:latin typeface="Quattrocento Sans"/>
                <a:ea typeface="Quattrocento Sans"/>
                <a:cs typeface="Quattrocento Sans"/>
                <a:sym typeface="Quattrocento Sans"/>
              </a:endParaRPr>
            </a:p>
          </p:txBody>
        </p:sp>
      </p:grpSp>
      <p:sp>
        <p:nvSpPr>
          <p:cNvPr id="1853" name="Google Shape;1853;p267"/>
          <p:cNvSpPr/>
          <p:nvPr/>
        </p:nvSpPr>
        <p:spPr>
          <a:xfrm>
            <a:off x="1515877" y="2795803"/>
            <a:ext cx="964500" cy="440100"/>
          </a:xfrm>
          <a:prstGeom prst="rect">
            <a:avLst/>
          </a:prstGeom>
          <a:noFill/>
          <a:ln>
            <a:noFill/>
          </a:ln>
        </p:spPr>
        <p:txBody>
          <a:bodyPr anchorCtr="0" anchor="t" bIns="33600" lIns="67200" spcFirstLastPara="1" rIns="67200" wrap="square" tIns="33600">
            <a:noAutofit/>
          </a:bodyPr>
          <a:lstStyle/>
          <a:p>
            <a:pPr indent="0" lvl="0" marL="0" marR="0" rtl="0" algn="ctr">
              <a:lnSpc>
                <a:spcPct val="100000"/>
              </a:lnSpc>
              <a:spcBef>
                <a:spcPts val="0"/>
              </a:spcBef>
              <a:spcAft>
                <a:spcPts val="0"/>
              </a:spcAft>
              <a:buNone/>
            </a:pPr>
            <a:r>
              <a:rPr b="0" i="0" lang="en" sz="788" u="none" cap="none" strike="noStrike">
                <a:solidFill>
                  <a:srgbClr val="000000"/>
                </a:solidFill>
                <a:latin typeface="Quattrocento Sans"/>
                <a:ea typeface="Quattrocento Sans"/>
                <a:cs typeface="Quattrocento Sans"/>
                <a:sym typeface="Quattrocento Sans"/>
              </a:rPr>
              <a:t>Azure Event Hub</a:t>
            </a:r>
            <a:endParaRPr b="0" i="0" sz="1029"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None/>
            </a:pPr>
            <a:r>
              <a:rPr b="0" i="0" lang="en" sz="788" u="none" cap="none" strike="noStrike">
                <a:solidFill>
                  <a:srgbClr val="000000"/>
                </a:solidFill>
                <a:latin typeface="Quattrocento Sans"/>
                <a:ea typeface="Quattrocento Sans"/>
                <a:cs typeface="Quattrocento Sans"/>
                <a:sym typeface="Quattrocento Sans"/>
              </a:rPr>
              <a:t>Azure IoT Hub</a:t>
            </a:r>
            <a:endParaRPr b="0" i="0" sz="1029"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None/>
            </a:pPr>
            <a:r>
              <a:rPr b="0" i="0" lang="en" sz="788" u="none" cap="none" strike="noStrike">
                <a:solidFill>
                  <a:srgbClr val="000000"/>
                </a:solidFill>
                <a:latin typeface="Quattrocento Sans"/>
                <a:ea typeface="Quattrocento Sans"/>
                <a:cs typeface="Quattrocento Sans"/>
                <a:sym typeface="Quattrocento Sans"/>
              </a:rPr>
              <a:t>Kafka</a:t>
            </a:r>
            <a:endParaRPr b="0" i="0" sz="1029" u="none" cap="none" strike="noStrike">
              <a:solidFill>
                <a:srgbClr val="000000"/>
              </a:solidFill>
              <a:latin typeface="Arial"/>
              <a:ea typeface="Arial"/>
              <a:cs typeface="Arial"/>
              <a:sym typeface="Arial"/>
            </a:endParaRPr>
          </a:p>
        </p:txBody>
      </p:sp>
      <p:grpSp>
        <p:nvGrpSpPr>
          <p:cNvPr id="1854" name="Google Shape;1854;p267"/>
          <p:cNvGrpSpPr/>
          <p:nvPr/>
        </p:nvGrpSpPr>
        <p:grpSpPr>
          <a:xfrm>
            <a:off x="1903632" y="2356921"/>
            <a:ext cx="238761" cy="405638"/>
            <a:chOff x="10668000" y="1393825"/>
            <a:chExt cx="526950" cy="895250"/>
          </a:xfrm>
        </p:grpSpPr>
        <p:sp>
          <p:nvSpPr>
            <p:cNvPr id="1855" name="Google Shape;1855;p267"/>
            <p:cNvSpPr/>
            <p:nvPr/>
          </p:nvSpPr>
          <p:spPr>
            <a:xfrm>
              <a:off x="10690225" y="1393825"/>
              <a:ext cx="203100" cy="203100"/>
            </a:xfrm>
            <a:prstGeom prst="ellipse">
              <a:avLst/>
            </a:prstGeom>
            <a:noFill/>
            <a:ln cap="flat" cmpd="sng" w="19050">
              <a:solidFill>
                <a:srgbClr val="7A7A87"/>
              </a:solidFill>
              <a:prstDash val="solid"/>
              <a:round/>
              <a:headEnd len="sm" w="sm" type="none"/>
              <a:tailEnd len="sm" w="sm" type="none"/>
            </a:ln>
          </p:spPr>
          <p:txBody>
            <a:bodyPr anchorCtr="0" anchor="t" bIns="109700" lIns="137125" spcFirstLastPara="1" rIns="137125" wrap="square" tIns="109700">
              <a:noAutofit/>
            </a:bodyPr>
            <a:lstStyle/>
            <a:p>
              <a:pPr indent="0" lvl="0" marL="0" marR="0" rtl="0" algn="ctr">
                <a:lnSpc>
                  <a:spcPct val="90000"/>
                </a:lnSpc>
                <a:spcBef>
                  <a:spcPts val="0"/>
                </a:spcBef>
                <a:spcAft>
                  <a:spcPts val="0"/>
                </a:spcAft>
                <a:buNone/>
              </a:pPr>
              <a:r>
                <a:t/>
              </a:r>
              <a:endParaRPr b="0" i="0" sz="1800" u="none" cap="none" strike="noStrike">
                <a:solidFill>
                  <a:srgbClr val="FFFFFF"/>
                </a:solidFill>
                <a:latin typeface="Quattrocento Sans"/>
                <a:ea typeface="Quattrocento Sans"/>
                <a:cs typeface="Quattrocento Sans"/>
                <a:sym typeface="Quattrocento Sans"/>
              </a:endParaRPr>
            </a:p>
          </p:txBody>
        </p:sp>
        <p:sp>
          <p:nvSpPr>
            <p:cNvPr id="1856" name="Google Shape;1856;p267"/>
            <p:cNvSpPr/>
            <p:nvPr/>
          </p:nvSpPr>
          <p:spPr>
            <a:xfrm>
              <a:off x="10690225" y="2085975"/>
              <a:ext cx="203100" cy="203100"/>
            </a:xfrm>
            <a:prstGeom prst="ellipse">
              <a:avLst/>
            </a:prstGeom>
            <a:noFill/>
            <a:ln cap="flat" cmpd="sng" w="19050">
              <a:solidFill>
                <a:srgbClr val="7A7A87"/>
              </a:solidFill>
              <a:prstDash val="solid"/>
              <a:round/>
              <a:headEnd len="sm" w="sm" type="none"/>
              <a:tailEnd len="sm" w="sm" type="none"/>
            </a:ln>
          </p:spPr>
          <p:txBody>
            <a:bodyPr anchorCtr="0" anchor="t" bIns="109700" lIns="137125" spcFirstLastPara="1" rIns="137125" wrap="square" tIns="109700">
              <a:noAutofit/>
            </a:bodyPr>
            <a:lstStyle/>
            <a:p>
              <a:pPr indent="0" lvl="0" marL="0" marR="0" rtl="0" algn="ctr">
                <a:lnSpc>
                  <a:spcPct val="90000"/>
                </a:lnSpc>
                <a:spcBef>
                  <a:spcPts val="0"/>
                </a:spcBef>
                <a:spcAft>
                  <a:spcPts val="0"/>
                </a:spcAft>
                <a:buNone/>
              </a:pPr>
              <a:r>
                <a:t/>
              </a:r>
              <a:endParaRPr b="0" i="0" sz="1800" u="none" cap="none" strike="noStrike">
                <a:solidFill>
                  <a:srgbClr val="FFFFFF"/>
                </a:solidFill>
                <a:latin typeface="Quattrocento Sans"/>
                <a:ea typeface="Quattrocento Sans"/>
                <a:cs typeface="Quattrocento Sans"/>
                <a:sym typeface="Quattrocento Sans"/>
              </a:endParaRPr>
            </a:p>
          </p:txBody>
        </p:sp>
        <p:sp>
          <p:nvSpPr>
            <p:cNvPr id="1857" name="Google Shape;1857;p267"/>
            <p:cNvSpPr/>
            <p:nvPr/>
          </p:nvSpPr>
          <p:spPr>
            <a:xfrm>
              <a:off x="10991850" y="1911350"/>
              <a:ext cx="203100" cy="203100"/>
            </a:xfrm>
            <a:prstGeom prst="ellipse">
              <a:avLst/>
            </a:prstGeom>
            <a:noFill/>
            <a:ln cap="flat" cmpd="sng" w="19050">
              <a:solidFill>
                <a:srgbClr val="7A7A87"/>
              </a:solidFill>
              <a:prstDash val="solid"/>
              <a:round/>
              <a:headEnd len="sm" w="sm" type="none"/>
              <a:tailEnd len="sm" w="sm" type="none"/>
            </a:ln>
          </p:spPr>
          <p:txBody>
            <a:bodyPr anchorCtr="0" anchor="t" bIns="109700" lIns="137125" spcFirstLastPara="1" rIns="137125" wrap="square" tIns="109700">
              <a:noAutofit/>
            </a:bodyPr>
            <a:lstStyle/>
            <a:p>
              <a:pPr indent="0" lvl="0" marL="0" marR="0" rtl="0" algn="ctr">
                <a:lnSpc>
                  <a:spcPct val="90000"/>
                </a:lnSpc>
                <a:spcBef>
                  <a:spcPts val="0"/>
                </a:spcBef>
                <a:spcAft>
                  <a:spcPts val="0"/>
                </a:spcAft>
                <a:buNone/>
              </a:pPr>
              <a:r>
                <a:t/>
              </a:r>
              <a:endParaRPr b="0" i="0" sz="1800" u="none" cap="none" strike="noStrike">
                <a:solidFill>
                  <a:srgbClr val="FFFFFF"/>
                </a:solidFill>
                <a:latin typeface="Quattrocento Sans"/>
                <a:ea typeface="Quattrocento Sans"/>
                <a:cs typeface="Quattrocento Sans"/>
                <a:sym typeface="Quattrocento Sans"/>
              </a:endParaRPr>
            </a:p>
          </p:txBody>
        </p:sp>
        <p:sp>
          <p:nvSpPr>
            <p:cNvPr id="1858" name="Google Shape;1858;p267"/>
            <p:cNvSpPr/>
            <p:nvPr/>
          </p:nvSpPr>
          <p:spPr>
            <a:xfrm>
              <a:off x="10991850" y="1565275"/>
              <a:ext cx="203100" cy="203100"/>
            </a:xfrm>
            <a:prstGeom prst="ellipse">
              <a:avLst/>
            </a:prstGeom>
            <a:noFill/>
            <a:ln cap="flat" cmpd="sng" w="19050">
              <a:solidFill>
                <a:srgbClr val="7A7A87"/>
              </a:solidFill>
              <a:prstDash val="solid"/>
              <a:round/>
              <a:headEnd len="sm" w="sm" type="none"/>
              <a:tailEnd len="sm" w="sm" type="none"/>
            </a:ln>
          </p:spPr>
          <p:txBody>
            <a:bodyPr anchorCtr="0" anchor="t" bIns="109700" lIns="137125" spcFirstLastPara="1" rIns="137125" wrap="square" tIns="109700">
              <a:noAutofit/>
            </a:bodyPr>
            <a:lstStyle/>
            <a:p>
              <a:pPr indent="0" lvl="0" marL="0" marR="0" rtl="0" algn="ctr">
                <a:lnSpc>
                  <a:spcPct val="90000"/>
                </a:lnSpc>
                <a:spcBef>
                  <a:spcPts val="0"/>
                </a:spcBef>
                <a:spcAft>
                  <a:spcPts val="0"/>
                </a:spcAft>
                <a:buNone/>
              </a:pPr>
              <a:r>
                <a:t/>
              </a:r>
              <a:endParaRPr b="0" i="0" sz="1800" u="none" cap="none" strike="noStrike">
                <a:solidFill>
                  <a:srgbClr val="FFFFFF"/>
                </a:solidFill>
                <a:latin typeface="Quattrocento Sans"/>
                <a:ea typeface="Quattrocento Sans"/>
                <a:cs typeface="Quattrocento Sans"/>
                <a:sym typeface="Quattrocento Sans"/>
              </a:endParaRPr>
            </a:p>
          </p:txBody>
        </p:sp>
        <p:sp>
          <p:nvSpPr>
            <p:cNvPr id="1859" name="Google Shape;1859;p267"/>
            <p:cNvSpPr/>
            <p:nvPr/>
          </p:nvSpPr>
          <p:spPr>
            <a:xfrm>
              <a:off x="10668000" y="1717675"/>
              <a:ext cx="247500" cy="247500"/>
            </a:xfrm>
            <a:prstGeom prst="ellipse">
              <a:avLst/>
            </a:prstGeom>
            <a:noFill/>
            <a:ln cap="flat" cmpd="sng" w="19050">
              <a:solidFill>
                <a:srgbClr val="7A7A87"/>
              </a:solidFill>
              <a:prstDash val="solid"/>
              <a:round/>
              <a:headEnd len="sm" w="sm" type="none"/>
              <a:tailEnd len="sm" w="sm" type="none"/>
            </a:ln>
          </p:spPr>
          <p:txBody>
            <a:bodyPr anchorCtr="0" anchor="t" bIns="109700" lIns="137125" spcFirstLastPara="1" rIns="137125" wrap="square" tIns="109700">
              <a:noAutofit/>
            </a:bodyPr>
            <a:lstStyle/>
            <a:p>
              <a:pPr indent="0" lvl="0" marL="0" marR="0" rtl="0" algn="ctr">
                <a:lnSpc>
                  <a:spcPct val="90000"/>
                </a:lnSpc>
                <a:spcBef>
                  <a:spcPts val="0"/>
                </a:spcBef>
                <a:spcAft>
                  <a:spcPts val="0"/>
                </a:spcAft>
                <a:buNone/>
              </a:pPr>
              <a:r>
                <a:t/>
              </a:r>
              <a:endParaRPr b="0" i="0" sz="1800" u="none" cap="none" strike="noStrike">
                <a:solidFill>
                  <a:srgbClr val="FFFFFF"/>
                </a:solidFill>
                <a:latin typeface="Quattrocento Sans"/>
                <a:ea typeface="Quattrocento Sans"/>
                <a:cs typeface="Quattrocento Sans"/>
                <a:sym typeface="Quattrocento Sans"/>
              </a:endParaRPr>
            </a:p>
          </p:txBody>
        </p:sp>
        <p:cxnSp>
          <p:nvCxnSpPr>
            <p:cNvPr id="1860" name="Google Shape;1860;p267"/>
            <p:cNvCxnSpPr/>
            <p:nvPr/>
          </p:nvCxnSpPr>
          <p:spPr>
            <a:xfrm>
              <a:off x="10791825" y="1597025"/>
              <a:ext cx="0" cy="120600"/>
            </a:xfrm>
            <a:prstGeom prst="straightConnector1">
              <a:avLst/>
            </a:prstGeom>
            <a:noFill/>
            <a:ln cap="flat" cmpd="sng" w="19050">
              <a:solidFill>
                <a:srgbClr val="7A7A87"/>
              </a:solidFill>
              <a:prstDash val="solid"/>
              <a:round/>
              <a:headEnd len="sm" w="sm" type="none"/>
              <a:tailEnd len="sm" w="sm" type="none"/>
            </a:ln>
          </p:spPr>
        </p:cxnSp>
        <p:cxnSp>
          <p:nvCxnSpPr>
            <p:cNvPr id="1861" name="Google Shape;1861;p267"/>
            <p:cNvCxnSpPr/>
            <p:nvPr/>
          </p:nvCxnSpPr>
          <p:spPr>
            <a:xfrm>
              <a:off x="10791825" y="1966190"/>
              <a:ext cx="0" cy="120600"/>
            </a:xfrm>
            <a:prstGeom prst="straightConnector1">
              <a:avLst/>
            </a:prstGeom>
            <a:noFill/>
            <a:ln cap="flat" cmpd="sng" w="19050">
              <a:solidFill>
                <a:srgbClr val="7A7A87"/>
              </a:solidFill>
              <a:prstDash val="solid"/>
              <a:round/>
              <a:headEnd len="sm" w="sm" type="none"/>
              <a:tailEnd len="sm" w="sm" type="none"/>
            </a:ln>
          </p:spPr>
        </p:cxnSp>
        <p:cxnSp>
          <p:nvCxnSpPr>
            <p:cNvPr id="1862" name="Google Shape;1862;p267"/>
            <p:cNvCxnSpPr/>
            <p:nvPr/>
          </p:nvCxnSpPr>
          <p:spPr>
            <a:xfrm flipH="1">
              <a:off x="10895847" y="1717148"/>
              <a:ext cx="109200" cy="61500"/>
            </a:xfrm>
            <a:prstGeom prst="straightConnector1">
              <a:avLst/>
            </a:prstGeom>
            <a:noFill/>
            <a:ln cap="flat" cmpd="sng" w="19050">
              <a:solidFill>
                <a:srgbClr val="7A7A87"/>
              </a:solidFill>
              <a:prstDash val="solid"/>
              <a:round/>
              <a:headEnd len="sm" w="sm" type="none"/>
              <a:tailEnd len="sm" w="sm" type="none"/>
            </a:ln>
          </p:spPr>
        </p:cxnSp>
        <p:cxnSp>
          <p:nvCxnSpPr>
            <p:cNvPr id="1863" name="Google Shape;1863;p267"/>
            <p:cNvCxnSpPr/>
            <p:nvPr/>
          </p:nvCxnSpPr>
          <p:spPr>
            <a:xfrm>
              <a:off x="10905558" y="1903102"/>
              <a:ext cx="101100" cy="57000"/>
            </a:xfrm>
            <a:prstGeom prst="straightConnector1">
              <a:avLst/>
            </a:prstGeom>
            <a:noFill/>
            <a:ln cap="flat" cmpd="sng" w="19050">
              <a:solidFill>
                <a:srgbClr val="7A7A87"/>
              </a:solidFill>
              <a:prstDash val="solid"/>
              <a:round/>
              <a:headEnd len="sm" w="sm" type="none"/>
              <a:tailEnd len="sm" w="sm" type="none"/>
            </a:ln>
          </p:spPr>
        </p:cxnSp>
      </p:grpSp>
      <p:cxnSp>
        <p:nvCxnSpPr>
          <p:cNvPr id="1864" name="Google Shape;1864;p267"/>
          <p:cNvCxnSpPr/>
          <p:nvPr/>
        </p:nvCxnSpPr>
        <p:spPr>
          <a:xfrm flipH="1" rot="-5400000">
            <a:off x="1151637" y="1902268"/>
            <a:ext cx="987300" cy="326400"/>
          </a:xfrm>
          <a:prstGeom prst="bentConnector3">
            <a:avLst>
              <a:gd fmla="val 99923" name="adj1"/>
            </a:avLst>
          </a:prstGeom>
          <a:noFill/>
          <a:ln cap="flat" cmpd="sng" w="19050">
            <a:solidFill>
              <a:srgbClr val="9999A2"/>
            </a:solidFill>
            <a:prstDash val="dash"/>
            <a:round/>
            <a:headEnd len="sm" w="sm" type="none"/>
            <a:tailEnd len="med" w="med" type="triangle"/>
          </a:ln>
        </p:spPr>
      </p:cxnSp>
      <p:cxnSp>
        <p:nvCxnSpPr>
          <p:cNvPr id="1865" name="Google Shape;1865;p267"/>
          <p:cNvCxnSpPr/>
          <p:nvPr/>
        </p:nvCxnSpPr>
        <p:spPr>
          <a:xfrm>
            <a:off x="1203145" y="1563505"/>
            <a:ext cx="279000" cy="0"/>
          </a:xfrm>
          <a:prstGeom prst="straightConnector1">
            <a:avLst/>
          </a:prstGeom>
          <a:noFill/>
          <a:ln cap="flat" cmpd="sng" w="19050">
            <a:solidFill>
              <a:srgbClr val="7A7A87"/>
            </a:solidFill>
            <a:prstDash val="dash"/>
            <a:round/>
            <a:headEnd len="sm" w="sm" type="none"/>
            <a:tailEnd len="sm" w="sm" type="none"/>
          </a:ln>
        </p:spPr>
      </p:cxnSp>
      <p:sp>
        <p:nvSpPr>
          <p:cNvPr id="1866" name="Google Shape;1866;p267"/>
          <p:cNvSpPr/>
          <p:nvPr/>
        </p:nvSpPr>
        <p:spPr>
          <a:xfrm>
            <a:off x="2638531" y="3741294"/>
            <a:ext cx="394274" cy="340847"/>
          </a:xfrm>
          <a:custGeom>
            <a:rect b="b" l="l" r="r" t="t"/>
            <a:pathLst>
              <a:path extrusionOk="0" h="4009962" w="4638512">
                <a:moveTo>
                  <a:pt x="2045820" y="2246179"/>
                </a:moveTo>
                <a:cubicBezTo>
                  <a:pt x="2105351" y="2246179"/>
                  <a:pt x="2135116" y="2323694"/>
                  <a:pt x="2135116" y="2478723"/>
                </a:cubicBezTo>
                <a:cubicBezTo>
                  <a:pt x="2135116" y="2633753"/>
                  <a:pt x="2104731" y="2711267"/>
                  <a:pt x="2043959" y="2711267"/>
                </a:cubicBezTo>
                <a:cubicBezTo>
                  <a:pt x="1981637" y="2711267"/>
                  <a:pt x="1950477" y="2636078"/>
                  <a:pt x="1950477" y="2485699"/>
                </a:cubicBezTo>
                <a:cubicBezTo>
                  <a:pt x="1950477" y="2326019"/>
                  <a:pt x="1982258" y="2246179"/>
                  <a:pt x="2045820" y="2246179"/>
                </a:cubicBezTo>
                <a:close/>
                <a:moveTo>
                  <a:pt x="2052331" y="2134093"/>
                </a:moveTo>
                <a:cubicBezTo>
                  <a:pt x="1970785" y="2134093"/>
                  <a:pt x="1908541" y="2164401"/>
                  <a:pt x="1865598" y="2225018"/>
                </a:cubicBezTo>
                <a:cubicBezTo>
                  <a:pt x="1822655" y="2285634"/>
                  <a:pt x="1801183" y="2373768"/>
                  <a:pt x="1801183" y="2489420"/>
                </a:cubicBezTo>
                <a:cubicBezTo>
                  <a:pt x="1801183" y="2712352"/>
                  <a:pt x="1880558" y="2823818"/>
                  <a:pt x="2039308" y="2823818"/>
                </a:cubicBezTo>
                <a:cubicBezTo>
                  <a:pt x="2118373" y="2823818"/>
                  <a:pt x="2179067" y="2793743"/>
                  <a:pt x="2221390" y="2733591"/>
                </a:cubicBezTo>
                <a:cubicBezTo>
                  <a:pt x="2263713" y="2673440"/>
                  <a:pt x="2284875" y="2586934"/>
                  <a:pt x="2284875" y="2474072"/>
                </a:cubicBezTo>
                <a:cubicBezTo>
                  <a:pt x="2284875" y="2247419"/>
                  <a:pt x="2207360" y="2134093"/>
                  <a:pt x="2052331" y="2134093"/>
                </a:cubicBezTo>
                <a:close/>
                <a:moveTo>
                  <a:pt x="2619664" y="2130372"/>
                </a:moveTo>
                <a:cubicBezTo>
                  <a:pt x="2592378" y="2151146"/>
                  <a:pt x="2561838" y="2170215"/>
                  <a:pt x="2528041" y="2187578"/>
                </a:cubicBezTo>
                <a:cubicBezTo>
                  <a:pt x="2494245" y="2204941"/>
                  <a:pt x="2458278" y="2219204"/>
                  <a:pt x="2420141" y="2230366"/>
                </a:cubicBezTo>
                <a:lnTo>
                  <a:pt x="2420141" y="2354080"/>
                </a:lnTo>
                <a:cubicBezTo>
                  <a:pt x="2433163" y="2352529"/>
                  <a:pt x="2446341" y="2349971"/>
                  <a:pt x="2459673" y="2346406"/>
                </a:cubicBezTo>
                <a:cubicBezTo>
                  <a:pt x="2473006" y="2342840"/>
                  <a:pt x="2485873" y="2338499"/>
                  <a:pt x="2498276" y="2333383"/>
                </a:cubicBezTo>
                <a:cubicBezTo>
                  <a:pt x="2510678" y="2328267"/>
                  <a:pt x="2522383" y="2322531"/>
                  <a:pt x="2533390" y="2316175"/>
                </a:cubicBezTo>
                <a:cubicBezTo>
                  <a:pt x="2544397" y="2309819"/>
                  <a:pt x="2553931" y="2303075"/>
                  <a:pt x="2561993" y="2295944"/>
                </a:cubicBezTo>
                <a:lnTo>
                  <a:pt x="2561993" y="2812191"/>
                </a:lnTo>
                <a:lnTo>
                  <a:pt x="2708495" y="2812191"/>
                </a:lnTo>
                <a:lnTo>
                  <a:pt x="2708495" y="2130372"/>
                </a:lnTo>
                <a:close/>
                <a:moveTo>
                  <a:pt x="2598269" y="1315451"/>
                </a:moveTo>
                <a:cubicBezTo>
                  <a:pt x="2657801" y="1315451"/>
                  <a:pt x="2687566" y="1392966"/>
                  <a:pt x="2687566" y="1547995"/>
                </a:cubicBezTo>
                <a:cubicBezTo>
                  <a:pt x="2687566" y="1703024"/>
                  <a:pt x="2657181" y="1780539"/>
                  <a:pt x="2596409" y="1780539"/>
                </a:cubicBezTo>
                <a:cubicBezTo>
                  <a:pt x="2534087" y="1780539"/>
                  <a:pt x="2502926" y="1705350"/>
                  <a:pt x="2502926" y="1554971"/>
                </a:cubicBezTo>
                <a:cubicBezTo>
                  <a:pt x="2502926" y="1395291"/>
                  <a:pt x="2534707" y="1315451"/>
                  <a:pt x="2598269" y="1315451"/>
                </a:cubicBezTo>
                <a:close/>
                <a:moveTo>
                  <a:pt x="2604781" y="1203365"/>
                </a:moveTo>
                <a:cubicBezTo>
                  <a:pt x="2523235" y="1203365"/>
                  <a:pt x="2460991" y="1233673"/>
                  <a:pt x="2418048" y="1294290"/>
                </a:cubicBezTo>
                <a:cubicBezTo>
                  <a:pt x="2375105" y="1354906"/>
                  <a:pt x="2353633" y="1443040"/>
                  <a:pt x="2353633" y="1558692"/>
                </a:cubicBezTo>
                <a:cubicBezTo>
                  <a:pt x="2353633" y="1781624"/>
                  <a:pt x="2433008" y="1893090"/>
                  <a:pt x="2591758" y="1893090"/>
                </a:cubicBezTo>
                <a:cubicBezTo>
                  <a:pt x="2670823" y="1893090"/>
                  <a:pt x="2731517" y="1863015"/>
                  <a:pt x="2773840" y="1802863"/>
                </a:cubicBezTo>
                <a:cubicBezTo>
                  <a:pt x="2816163" y="1742712"/>
                  <a:pt x="2837325" y="1656206"/>
                  <a:pt x="2837325" y="1543344"/>
                </a:cubicBezTo>
                <a:cubicBezTo>
                  <a:pt x="2837325" y="1316691"/>
                  <a:pt x="2759810" y="1203365"/>
                  <a:pt x="2604781" y="1203365"/>
                </a:cubicBezTo>
                <a:close/>
                <a:moveTo>
                  <a:pt x="2067214" y="1199644"/>
                </a:moveTo>
                <a:cubicBezTo>
                  <a:pt x="2039928" y="1220418"/>
                  <a:pt x="2009388" y="1239487"/>
                  <a:pt x="1975591" y="1256850"/>
                </a:cubicBezTo>
                <a:cubicBezTo>
                  <a:pt x="1941795" y="1274213"/>
                  <a:pt x="1905828" y="1288476"/>
                  <a:pt x="1867691" y="1299638"/>
                </a:cubicBezTo>
                <a:lnTo>
                  <a:pt x="1867691" y="1423352"/>
                </a:lnTo>
                <a:cubicBezTo>
                  <a:pt x="1880713" y="1421801"/>
                  <a:pt x="1893891" y="1419243"/>
                  <a:pt x="1907223" y="1415678"/>
                </a:cubicBezTo>
                <a:cubicBezTo>
                  <a:pt x="1920556" y="1412112"/>
                  <a:pt x="1933423" y="1407771"/>
                  <a:pt x="1945826" y="1402655"/>
                </a:cubicBezTo>
                <a:cubicBezTo>
                  <a:pt x="1958228" y="1397539"/>
                  <a:pt x="1969933" y="1391803"/>
                  <a:pt x="1980940" y="1385447"/>
                </a:cubicBezTo>
                <a:cubicBezTo>
                  <a:pt x="1991947" y="1379091"/>
                  <a:pt x="2001481" y="1372347"/>
                  <a:pt x="2009543" y="1365216"/>
                </a:cubicBezTo>
                <a:lnTo>
                  <a:pt x="2009543" y="1881463"/>
                </a:lnTo>
                <a:lnTo>
                  <a:pt x="2156045" y="1881463"/>
                </a:lnTo>
                <a:lnTo>
                  <a:pt x="2156045" y="1199644"/>
                </a:lnTo>
                <a:close/>
                <a:moveTo>
                  <a:pt x="1451717" y="975276"/>
                </a:moveTo>
                <a:lnTo>
                  <a:pt x="2932580" y="975277"/>
                </a:lnTo>
                <a:lnTo>
                  <a:pt x="2932580" y="1360287"/>
                </a:lnTo>
                <a:lnTo>
                  <a:pt x="3300325" y="1360287"/>
                </a:lnTo>
                <a:lnTo>
                  <a:pt x="3300325" y="2920137"/>
                </a:lnTo>
                <a:cubicBezTo>
                  <a:pt x="3300325" y="2983620"/>
                  <a:pt x="3248862" y="3035083"/>
                  <a:pt x="3185379" y="3035083"/>
                </a:cubicBezTo>
                <a:lnTo>
                  <a:pt x="1451717" y="3035083"/>
                </a:lnTo>
                <a:cubicBezTo>
                  <a:pt x="1388234" y="3035083"/>
                  <a:pt x="1336771" y="2983619"/>
                  <a:pt x="1336771" y="2920137"/>
                </a:cubicBezTo>
                <a:lnTo>
                  <a:pt x="1336771" y="1090222"/>
                </a:lnTo>
                <a:cubicBezTo>
                  <a:pt x="1336771" y="1026739"/>
                  <a:pt x="1388234" y="975276"/>
                  <a:pt x="1451717" y="975276"/>
                </a:cubicBezTo>
                <a:close/>
                <a:moveTo>
                  <a:pt x="1471468" y="797915"/>
                </a:moveTo>
                <a:cubicBezTo>
                  <a:pt x="1297768" y="797915"/>
                  <a:pt x="1156956" y="938726"/>
                  <a:pt x="1156956" y="1112426"/>
                </a:cubicBezTo>
                <a:lnTo>
                  <a:pt x="1156956" y="2900449"/>
                </a:lnTo>
                <a:cubicBezTo>
                  <a:pt x="1156956" y="3074149"/>
                  <a:pt x="1297768" y="3214960"/>
                  <a:pt x="1471468" y="3214961"/>
                </a:cubicBezTo>
                <a:lnTo>
                  <a:pt x="3166302" y="3214961"/>
                </a:lnTo>
                <a:cubicBezTo>
                  <a:pt x="3340003" y="3214960"/>
                  <a:pt x="3480814" y="3074149"/>
                  <a:pt x="3480814" y="2900449"/>
                </a:cubicBezTo>
                <a:lnTo>
                  <a:pt x="3480814" y="1279104"/>
                </a:lnTo>
                <a:lnTo>
                  <a:pt x="2999625" y="797915"/>
                </a:lnTo>
                <a:close/>
                <a:moveTo>
                  <a:pt x="1168463" y="0"/>
                </a:moveTo>
                <a:lnTo>
                  <a:pt x="3470048" y="0"/>
                </a:lnTo>
                <a:lnTo>
                  <a:pt x="4638512" y="2004981"/>
                </a:lnTo>
                <a:lnTo>
                  <a:pt x="3470048" y="4009962"/>
                </a:lnTo>
                <a:lnTo>
                  <a:pt x="1168463" y="4009962"/>
                </a:lnTo>
                <a:lnTo>
                  <a:pt x="0" y="2004981"/>
                </a:lnTo>
                <a:close/>
              </a:path>
            </a:pathLst>
          </a:custGeom>
          <a:solidFill>
            <a:srgbClr val="9999A2"/>
          </a:solidFill>
          <a:ln>
            <a:noFill/>
          </a:ln>
        </p:spPr>
        <p:txBody>
          <a:bodyPr anchorCtr="0" anchor="t" bIns="109700" lIns="137125" spcFirstLastPara="1" rIns="137125" wrap="square" tIns="109700">
            <a:noAutofit/>
          </a:bodyPr>
          <a:lstStyle/>
          <a:p>
            <a:pPr indent="0" lvl="0" marL="0" marR="0" rtl="0" algn="ctr">
              <a:lnSpc>
                <a:spcPct val="90000"/>
              </a:lnSpc>
              <a:spcBef>
                <a:spcPts val="0"/>
              </a:spcBef>
              <a:spcAft>
                <a:spcPts val="0"/>
              </a:spcAft>
              <a:buNone/>
            </a:pPr>
            <a:r>
              <a:t/>
            </a:r>
            <a:endParaRPr b="0" i="0" sz="2400" u="none" cap="none" strike="noStrike">
              <a:solidFill>
                <a:srgbClr val="FFFFFF"/>
              </a:solidFill>
              <a:latin typeface="Quattrocento Sans"/>
              <a:ea typeface="Quattrocento Sans"/>
              <a:cs typeface="Quattrocento Sans"/>
              <a:sym typeface="Quattrocento Sans"/>
            </a:endParaRPr>
          </a:p>
        </p:txBody>
      </p:sp>
      <p:sp>
        <p:nvSpPr>
          <p:cNvPr id="1867" name="Google Shape;1867;p267"/>
          <p:cNvSpPr/>
          <p:nvPr/>
        </p:nvSpPr>
        <p:spPr>
          <a:xfrm>
            <a:off x="2491395" y="4093338"/>
            <a:ext cx="667500" cy="198600"/>
          </a:xfrm>
          <a:prstGeom prst="rect">
            <a:avLst/>
          </a:prstGeom>
          <a:noFill/>
          <a:ln>
            <a:noFill/>
          </a:ln>
        </p:spPr>
        <p:txBody>
          <a:bodyPr anchorCtr="0" anchor="t" bIns="33600" lIns="67200" spcFirstLastPara="1" rIns="67200" wrap="square" tIns="33600">
            <a:noAutofit/>
          </a:bodyPr>
          <a:lstStyle/>
          <a:p>
            <a:pPr indent="0" lvl="0" marL="0" marR="0" rtl="0" algn="ctr">
              <a:lnSpc>
                <a:spcPct val="100000"/>
              </a:lnSpc>
              <a:spcBef>
                <a:spcPts val="0"/>
              </a:spcBef>
              <a:spcAft>
                <a:spcPts val="0"/>
              </a:spcAft>
              <a:buNone/>
            </a:pPr>
            <a:r>
              <a:rPr b="0" i="0" lang="en" sz="825" u="none" cap="none" strike="noStrike">
                <a:solidFill>
                  <a:srgbClr val="000000"/>
                </a:solidFill>
                <a:latin typeface="Quattrocento Sans"/>
                <a:ea typeface="Quattrocento Sans"/>
                <a:cs typeface="Quattrocento Sans"/>
                <a:sym typeface="Quattrocento Sans"/>
              </a:rPr>
              <a:t>Raw Format</a:t>
            </a:r>
            <a:endParaRPr b="0" i="0" sz="1029" u="none" cap="none" strike="noStrike">
              <a:solidFill>
                <a:srgbClr val="000000"/>
              </a:solidFill>
              <a:latin typeface="Arial"/>
              <a:ea typeface="Arial"/>
              <a:cs typeface="Arial"/>
              <a:sym typeface="Arial"/>
            </a:endParaRPr>
          </a:p>
        </p:txBody>
      </p:sp>
      <p:cxnSp>
        <p:nvCxnSpPr>
          <p:cNvPr id="1868" name="Google Shape;1868;p267"/>
          <p:cNvCxnSpPr/>
          <p:nvPr/>
        </p:nvCxnSpPr>
        <p:spPr>
          <a:xfrm>
            <a:off x="2202611" y="3894903"/>
            <a:ext cx="362100" cy="0"/>
          </a:xfrm>
          <a:prstGeom prst="straightConnector1">
            <a:avLst/>
          </a:prstGeom>
          <a:noFill/>
          <a:ln cap="flat" cmpd="sng" w="19050">
            <a:solidFill>
              <a:srgbClr val="9999A2"/>
            </a:solidFill>
            <a:prstDash val="dash"/>
            <a:round/>
            <a:headEnd len="sm" w="sm" type="none"/>
            <a:tailEnd len="med" w="med" type="triangle"/>
          </a:ln>
        </p:spPr>
      </p:cxnSp>
      <p:sp>
        <p:nvSpPr>
          <p:cNvPr id="1869" name="Google Shape;1869;p267"/>
          <p:cNvSpPr/>
          <p:nvPr/>
        </p:nvSpPr>
        <p:spPr>
          <a:xfrm>
            <a:off x="1482087" y="841918"/>
            <a:ext cx="1547400" cy="629100"/>
          </a:xfrm>
          <a:prstGeom prst="rect">
            <a:avLst/>
          </a:prstGeom>
          <a:noFill/>
          <a:ln>
            <a:noFill/>
          </a:ln>
        </p:spPr>
        <p:txBody>
          <a:bodyPr anchorCtr="0" anchor="t" bIns="33600" lIns="67200" spcFirstLastPara="1" rIns="67200" wrap="square" tIns="33600">
            <a:noAutofit/>
          </a:bodyPr>
          <a:lstStyle/>
          <a:p>
            <a:pPr indent="0" lvl="0" marL="0" marR="0" rtl="0" algn="l">
              <a:lnSpc>
                <a:spcPct val="100000"/>
              </a:lnSpc>
              <a:spcBef>
                <a:spcPts val="0"/>
              </a:spcBef>
              <a:spcAft>
                <a:spcPts val="0"/>
              </a:spcAft>
              <a:buNone/>
            </a:pPr>
            <a:r>
              <a:rPr b="1" i="0" lang="en" sz="1100" u="none" cap="none" strike="noStrike">
                <a:solidFill>
                  <a:srgbClr val="000000"/>
                </a:solidFill>
                <a:latin typeface="Quattrocento Sans"/>
                <a:ea typeface="Quattrocento Sans"/>
                <a:cs typeface="Quattrocento Sans"/>
                <a:sym typeface="Quattrocento Sans"/>
              </a:rPr>
              <a:t>Step 1</a:t>
            </a:r>
            <a:endParaRPr b="0" i="0" sz="1029" u="none" cap="none" strike="noStrike">
              <a:solidFill>
                <a:srgbClr val="000000"/>
              </a:solidFill>
              <a:latin typeface="Arial"/>
              <a:ea typeface="Arial"/>
              <a:cs typeface="Arial"/>
              <a:sym typeface="Arial"/>
            </a:endParaRPr>
          </a:p>
          <a:p>
            <a:pPr indent="0" lvl="0" marL="0" marR="0" rtl="0" algn="l">
              <a:lnSpc>
                <a:spcPct val="100000"/>
              </a:lnSpc>
              <a:spcBef>
                <a:spcPts val="225"/>
              </a:spcBef>
              <a:spcAft>
                <a:spcPts val="0"/>
              </a:spcAft>
              <a:buNone/>
            </a:pPr>
            <a:r>
              <a:t/>
            </a:r>
            <a:endParaRPr b="1" i="0" sz="300" u="none" cap="none" strike="noStrike">
              <a:solidFill>
                <a:srgbClr val="000000"/>
              </a:solidFill>
              <a:latin typeface="Quattrocento Sans"/>
              <a:ea typeface="Quattrocento Sans"/>
              <a:cs typeface="Quattrocento Sans"/>
              <a:sym typeface="Quattrocento Sans"/>
            </a:endParaRPr>
          </a:p>
          <a:p>
            <a:pPr indent="0" lvl="0" marL="0" marR="0" rtl="0" algn="l">
              <a:lnSpc>
                <a:spcPct val="100000"/>
              </a:lnSpc>
              <a:spcBef>
                <a:spcPts val="225"/>
              </a:spcBef>
              <a:spcAft>
                <a:spcPts val="0"/>
              </a:spcAft>
              <a:buNone/>
            </a:pPr>
            <a:r>
              <a:rPr b="0" i="0" lang="en" sz="900" u="none" cap="none" strike="noStrike">
                <a:solidFill>
                  <a:srgbClr val="000000"/>
                </a:solidFill>
                <a:latin typeface="Quattrocento Sans"/>
                <a:ea typeface="Quattrocento Sans"/>
                <a:cs typeface="Quattrocento Sans"/>
                <a:sym typeface="Quattrocento Sans"/>
              </a:rPr>
              <a:t>Load raw data to Azure Data Lake Storage</a:t>
            </a:r>
            <a:endParaRPr b="0" i="0" sz="1029" u="none" cap="none" strike="noStrike">
              <a:solidFill>
                <a:srgbClr val="000000"/>
              </a:solidFill>
              <a:latin typeface="Arial"/>
              <a:ea typeface="Arial"/>
              <a:cs typeface="Arial"/>
              <a:sym typeface="Arial"/>
            </a:endParaRPr>
          </a:p>
        </p:txBody>
      </p:sp>
      <p:sp>
        <p:nvSpPr>
          <p:cNvPr id="1870" name="Google Shape;1870;p267"/>
          <p:cNvSpPr/>
          <p:nvPr/>
        </p:nvSpPr>
        <p:spPr>
          <a:xfrm>
            <a:off x="7547100" y="2013895"/>
            <a:ext cx="345230" cy="319702"/>
          </a:xfrm>
          <a:custGeom>
            <a:rect b="b" l="l" r="r" t="t"/>
            <a:pathLst>
              <a:path extrusionOk="0" h="4409679" w="4761797">
                <a:moveTo>
                  <a:pt x="4063449" y="3626137"/>
                </a:moveTo>
                <a:lnTo>
                  <a:pt x="4063449" y="3663453"/>
                </a:lnTo>
                <a:cubicBezTo>
                  <a:pt x="4063449" y="3850010"/>
                  <a:pt x="4209223" y="3999250"/>
                  <a:pt x="4391441" y="3999250"/>
                </a:cubicBezTo>
                <a:cubicBezTo>
                  <a:pt x="4427884" y="3999250"/>
                  <a:pt x="4427884" y="3999250"/>
                  <a:pt x="4427884" y="4036566"/>
                </a:cubicBezTo>
                <a:lnTo>
                  <a:pt x="4391441" y="4036566"/>
                </a:lnTo>
                <a:cubicBezTo>
                  <a:pt x="4209223" y="4036566"/>
                  <a:pt x="4063449" y="4185807"/>
                  <a:pt x="4063449" y="4372363"/>
                </a:cubicBezTo>
                <a:lnTo>
                  <a:pt x="4063449" y="4409679"/>
                </a:lnTo>
                <a:cubicBezTo>
                  <a:pt x="4027005" y="4409679"/>
                  <a:pt x="4027005" y="4409679"/>
                  <a:pt x="4027005" y="4372363"/>
                </a:cubicBezTo>
                <a:cubicBezTo>
                  <a:pt x="4027005" y="4185807"/>
                  <a:pt x="3881231" y="4036566"/>
                  <a:pt x="3699013" y="4036566"/>
                </a:cubicBezTo>
                <a:lnTo>
                  <a:pt x="3662570" y="4036566"/>
                </a:lnTo>
                <a:cubicBezTo>
                  <a:pt x="3662570" y="3999250"/>
                  <a:pt x="3699013" y="3999250"/>
                  <a:pt x="3699013" y="3999250"/>
                </a:cubicBezTo>
                <a:cubicBezTo>
                  <a:pt x="3881231" y="3999250"/>
                  <a:pt x="4027005" y="3850010"/>
                  <a:pt x="4027005" y="3663453"/>
                </a:cubicBezTo>
                <a:cubicBezTo>
                  <a:pt x="4027005" y="3663453"/>
                  <a:pt x="4027005" y="3626137"/>
                  <a:pt x="4063449" y="3626137"/>
                </a:cubicBezTo>
                <a:close/>
                <a:moveTo>
                  <a:pt x="4138826" y="974873"/>
                </a:moveTo>
                <a:cubicBezTo>
                  <a:pt x="3989735" y="974873"/>
                  <a:pt x="3840655" y="1012327"/>
                  <a:pt x="3691564" y="1049781"/>
                </a:cubicBezTo>
                <a:cubicBezTo>
                  <a:pt x="3579754" y="1087234"/>
                  <a:pt x="3505203" y="1087234"/>
                  <a:pt x="3393393" y="1124699"/>
                </a:cubicBezTo>
                <a:lnTo>
                  <a:pt x="3466595" y="1193397"/>
                </a:lnTo>
                <a:cubicBezTo>
                  <a:pt x="3506658" y="1230520"/>
                  <a:pt x="3545427" y="1270128"/>
                  <a:pt x="3582738" y="1312220"/>
                </a:cubicBezTo>
                <a:cubicBezTo>
                  <a:pt x="3694674" y="1424466"/>
                  <a:pt x="3806611" y="1611539"/>
                  <a:pt x="3881231" y="1761204"/>
                </a:cubicBezTo>
                <a:cubicBezTo>
                  <a:pt x="3872490" y="1801333"/>
                  <a:pt x="3843915" y="1836031"/>
                  <a:pt x="3806611" y="1873450"/>
                </a:cubicBezTo>
                <a:cubicBezTo>
                  <a:pt x="3470802" y="2210189"/>
                  <a:pt x="3060385" y="2472088"/>
                  <a:pt x="2649956" y="2734000"/>
                </a:cubicBezTo>
                <a:cubicBezTo>
                  <a:pt x="2239538" y="2995911"/>
                  <a:pt x="1791805" y="3220403"/>
                  <a:pt x="1344072" y="3370057"/>
                </a:cubicBezTo>
                <a:cubicBezTo>
                  <a:pt x="1313560" y="3386386"/>
                  <a:pt x="1295293" y="3393189"/>
                  <a:pt x="1232136" y="3407476"/>
                </a:cubicBezTo>
                <a:cubicBezTo>
                  <a:pt x="1064232" y="3220397"/>
                  <a:pt x="942969" y="2995905"/>
                  <a:pt x="882338" y="2752706"/>
                </a:cubicBezTo>
                <a:lnTo>
                  <a:pt x="858908" y="2697843"/>
                </a:lnTo>
                <a:cubicBezTo>
                  <a:pt x="448915" y="3109856"/>
                  <a:pt x="262554" y="3484415"/>
                  <a:pt x="374375" y="3596787"/>
                </a:cubicBezTo>
                <a:cubicBezTo>
                  <a:pt x="448915" y="3746613"/>
                  <a:pt x="821638" y="3746613"/>
                  <a:pt x="1417980" y="3559334"/>
                </a:cubicBezTo>
                <a:cubicBezTo>
                  <a:pt x="1865243" y="3409508"/>
                  <a:pt x="2349776" y="3184775"/>
                  <a:pt x="2759768" y="2922576"/>
                </a:cubicBezTo>
                <a:cubicBezTo>
                  <a:pt x="3207031" y="2660390"/>
                  <a:pt x="3579754" y="2360738"/>
                  <a:pt x="3952465" y="2023632"/>
                </a:cubicBezTo>
                <a:cubicBezTo>
                  <a:pt x="4027017" y="1948725"/>
                  <a:pt x="4101557" y="1873818"/>
                  <a:pt x="4138826" y="1798899"/>
                </a:cubicBezTo>
                <a:cubicBezTo>
                  <a:pt x="4474268" y="1424340"/>
                  <a:pt x="4511549" y="1162153"/>
                  <a:pt x="4474268" y="1087234"/>
                </a:cubicBezTo>
                <a:cubicBezTo>
                  <a:pt x="4436998" y="1049781"/>
                  <a:pt x="4325188" y="974873"/>
                  <a:pt x="4138826" y="974873"/>
                </a:cubicBezTo>
                <a:close/>
                <a:moveTo>
                  <a:pt x="4165395" y="700025"/>
                </a:moveTo>
                <a:cubicBezTo>
                  <a:pt x="4217154" y="699514"/>
                  <a:pt x="4265782" y="702149"/>
                  <a:pt x="4311207" y="708003"/>
                </a:cubicBezTo>
                <a:cubicBezTo>
                  <a:pt x="4492909" y="731407"/>
                  <a:pt x="4623359" y="806315"/>
                  <a:pt x="4697899" y="937420"/>
                </a:cubicBezTo>
                <a:cubicBezTo>
                  <a:pt x="4846991" y="1199606"/>
                  <a:pt x="4735181" y="1536712"/>
                  <a:pt x="4362458" y="1986178"/>
                </a:cubicBezTo>
                <a:cubicBezTo>
                  <a:pt x="4250637" y="2136004"/>
                  <a:pt x="4101557" y="2248377"/>
                  <a:pt x="3989735" y="2360738"/>
                </a:cubicBezTo>
                <a:lnTo>
                  <a:pt x="3989253" y="2361116"/>
                </a:lnTo>
                <a:lnTo>
                  <a:pt x="3943902" y="2721741"/>
                </a:lnTo>
                <a:cubicBezTo>
                  <a:pt x="3915895" y="2839187"/>
                  <a:pt x="3878557" y="2951938"/>
                  <a:pt x="3841218" y="3064677"/>
                </a:cubicBezTo>
                <a:cubicBezTo>
                  <a:pt x="3533164" y="3656601"/>
                  <a:pt x="2931059" y="3973711"/>
                  <a:pt x="2318452" y="3936717"/>
                </a:cubicBezTo>
                <a:lnTo>
                  <a:pt x="1721994" y="3781140"/>
                </a:lnTo>
                <a:lnTo>
                  <a:pt x="1716163" y="3784067"/>
                </a:lnTo>
                <a:cubicBezTo>
                  <a:pt x="1380711" y="3896428"/>
                  <a:pt x="1045269" y="3971347"/>
                  <a:pt x="709817" y="4008800"/>
                </a:cubicBezTo>
                <a:cubicBezTo>
                  <a:pt x="411645" y="4008800"/>
                  <a:pt x="225284" y="3896428"/>
                  <a:pt x="113474" y="3746613"/>
                </a:cubicBezTo>
                <a:cubicBezTo>
                  <a:pt x="-72887" y="3484415"/>
                  <a:pt x="150744" y="2922576"/>
                  <a:pt x="821638" y="2323284"/>
                </a:cubicBezTo>
                <a:lnTo>
                  <a:pt x="896327" y="1985696"/>
                </a:lnTo>
                <a:cubicBezTo>
                  <a:pt x="970959" y="1686366"/>
                  <a:pt x="1120199" y="1387047"/>
                  <a:pt x="1344072" y="1199974"/>
                </a:cubicBezTo>
                <a:cubicBezTo>
                  <a:pt x="1679869" y="900643"/>
                  <a:pt x="2090286" y="760344"/>
                  <a:pt x="2491383" y="779042"/>
                </a:cubicBezTo>
                <a:cubicBezTo>
                  <a:pt x="2691932" y="788397"/>
                  <a:pt x="2890147" y="837507"/>
                  <a:pt x="3075538" y="926370"/>
                </a:cubicBezTo>
                <a:lnTo>
                  <a:pt x="3095617" y="937273"/>
                </a:lnTo>
                <a:lnTo>
                  <a:pt x="3229162" y="887670"/>
                </a:lnTo>
                <a:cubicBezTo>
                  <a:pt x="3358446" y="843774"/>
                  <a:pt x="3477253" y="815684"/>
                  <a:pt x="3617024" y="787593"/>
                </a:cubicBezTo>
                <a:cubicBezTo>
                  <a:pt x="3826672" y="731404"/>
                  <a:pt x="4010119" y="701558"/>
                  <a:pt x="4165395" y="700025"/>
                </a:cubicBezTo>
                <a:close/>
                <a:moveTo>
                  <a:pt x="637239" y="0"/>
                </a:moveTo>
                <a:cubicBezTo>
                  <a:pt x="674728" y="0"/>
                  <a:pt x="712216" y="37488"/>
                  <a:pt x="712216" y="74965"/>
                </a:cubicBezTo>
                <a:cubicBezTo>
                  <a:pt x="712216" y="374846"/>
                  <a:pt x="937121" y="599752"/>
                  <a:pt x="1237002" y="599752"/>
                </a:cubicBezTo>
                <a:cubicBezTo>
                  <a:pt x="1274479" y="599752"/>
                  <a:pt x="1311967" y="637239"/>
                  <a:pt x="1311967" y="674728"/>
                </a:cubicBezTo>
                <a:cubicBezTo>
                  <a:pt x="1311967" y="674728"/>
                  <a:pt x="1274479" y="712216"/>
                  <a:pt x="1237002" y="712216"/>
                </a:cubicBezTo>
                <a:cubicBezTo>
                  <a:pt x="937121" y="712216"/>
                  <a:pt x="712216" y="937121"/>
                  <a:pt x="712216" y="1274479"/>
                </a:cubicBezTo>
                <a:cubicBezTo>
                  <a:pt x="712216" y="1274479"/>
                  <a:pt x="674728" y="1311967"/>
                  <a:pt x="637239" y="1311967"/>
                </a:cubicBezTo>
                <a:lnTo>
                  <a:pt x="599751" y="1274479"/>
                </a:lnTo>
                <a:cubicBezTo>
                  <a:pt x="599751" y="937121"/>
                  <a:pt x="337358" y="712216"/>
                  <a:pt x="37488" y="712216"/>
                </a:cubicBezTo>
                <a:lnTo>
                  <a:pt x="0" y="674728"/>
                </a:lnTo>
                <a:cubicBezTo>
                  <a:pt x="0" y="637239"/>
                  <a:pt x="0" y="599752"/>
                  <a:pt x="37488" y="599752"/>
                </a:cubicBezTo>
                <a:cubicBezTo>
                  <a:pt x="337358" y="599752"/>
                  <a:pt x="599751" y="374846"/>
                  <a:pt x="599751" y="74965"/>
                </a:cubicBezTo>
                <a:cubicBezTo>
                  <a:pt x="599751" y="37488"/>
                  <a:pt x="637239" y="0"/>
                  <a:pt x="637239" y="0"/>
                </a:cubicBezTo>
                <a:close/>
              </a:path>
            </a:pathLst>
          </a:custGeom>
          <a:noFill/>
          <a:ln cap="flat" cmpd="sng" w="12700">
            <a:solidFill>
              <a:srgbClr val="7A7A87"/>
            </a:solidFill>
            <a:prstDash val="solid"/>
            <a:round/>
            <a:headEnd len="sm" w="sm" type="none"/>
            <a:tailEnd len="sm" w="sm" type="none"/>
          </a:ln>
        </p:spPr>
        <p:txBody>
          <a:bodyPr anchorCtr="0" anchor="t" bIns="109700" lIns="137125" spcFirstLastPara="1" rIns="137125" wrap="square" tIns="109700">
            <a:noAutofit/>
          </a:bodyPr>
          <a:lstStyle/>
          <a:p>
            <a:pPr indent="0" lvl="0" marL="0" marR="0" rtl="0" algn="ctr">
              <a:lnSpc>
                <a:spcPct val="90000"/>
              </a:lnSpc>
              <a:spcBef>
                <a:spcPts val="0"/>
              </a:spcBef>
              <a:spcAft>
                <a:spcPts val="0"/>
              </a:spcAft>
              <a:buNone/>
            </a:pPr>
            <a:r>
              <a:t/>
            </a:r>
            <a:endParaRPr b="0" i="0" sz="1800" u="none" cap="none" strike="noStrike">
              <a:solidFill>
                <a:srgbClr val="FFFFFF"/>
              </a:solidFill>
              <a:latin typeface="Quattrocento Sans"/>
              <a:ea typeface="Quattrocento Sans"/>
              <a:cs typeface="Quattrocento Sans"/>
              <a:sym typeface="Quattrocento Sans"/>
            </a:endParaRPr>
          </a:p>
        </p:txBody>
      </p:sp>
      <p:sp>
        <p:nvSpPr>
          <p:cNvPr id="1871" name="Google Shape;1871;p267"/>
          <p:cNvSpPr/>
          <p:nvPr/>
        </p:nvSpPr>
        <p:spPr>
          <a:xfrm>
            <a:off x="8275924" y="4020386"/>
            <a:ext cx="583500" cy="198600"/>
          </a:xfrm>
          <a:prstGeom prst="rect">
            <a:avLst/>
          </a:prstGeom>
          <a:noFill/>
          <a:ln>
            <a:noFill/>
          </a:ln>
        </p:spPr>
        <p:txBody>
          <a:bodyPr anchorCtr="0" anchor="t" bIns="33600" lIns="67200" spcFirstLastPara="1" rIns="67200" wrap="square" tIns="33600">
            <a:noAutofit/>
          </a:bodyPr>
          <a:lstStyle/>
          <a:p>
            <a:pPr indent="0" lvl="0" marL="0" marR="0" rtl="0" algn="ctr">
              <a:lnSpc>
                <a:spcPct val="100000"/>
              </a:lnSpc>
              <a:spcBef>
                <a:spcPts val="0"/>
              </a:spcBef>
              <a:spcAft>
                <a:spcPts val="0"/>
              </a:spcAft>
              <a:buNone/>
            </a:pPr>
            <a:r>
              <a:rPr b="0" i="0" lang="en" sz="825" u="none" cap="none" strike="noStrike">
                <a:solidFill>
                  <a:srgbClr val="000000"/>
                </a:solidFill>
                <a:latin typeface="Quattrocento Sans"/>
                <a:ea typeface="Quattrocento Sans"/>
                <a:cs typeface="Quattrocento Sans"/>
                <a:sym typeface="Quattrocento Sans"/>
              </a:rPr>
              <a:t>Power BI</a:t>
            </a:r>
            <a:endParaRPr b="0" i="0" sz="1029" u="none" cap="none" strike="noStrike">
              <a:solidFill>
                <a:srgbClr val="000000"/>
              </a:solidFill>
              <a:latin typeface="Arial"/>
              <a:ea typeface="Arial"/>
              <a:cs typeface="Arial"/>
              <a:sym typeface="Arial"/>
            </a:endParaRPr>
          </a:p>
        </p:txBody>
      </p:sp>
      <p:grpSp>
        <p:nvGrpSpPr>
          <p:cNvPr id="1872" name="Google Shape;1872;p267"/>
          <p:cNvGrpSpPr/>
          <p:nvPr/>
        </p:nvGrpSpPr>
        <p:grpSpPr>
          <a:xfrm>
            <a:off x="8401765" y="3730292"/>
            <a:ext cx="337786" cy="257145"/>
            <a:chOff x="2502877" y="2643553"/>
            <a:chExt cx="3651737" cy="2779950"/>
          </a:xfrm>
        </p:grpSpPr>
        <p:cxnSp>
          <p:nvCxnSpPr>
            <p:cNvPr id="1873" name="Google Shape;1873;p267"/>
            <p:cNvCxnSpPr/>
            <p:nvPr/>
          </p:nvCxnSpPr>
          <p:spPr>
            <a:xfrm>
              <a:off x="3303655" y="4505747"/>
              <a:ext cx="0" cy="917700"/>
            </a:xfrm>
            <a:prstGeom prst="straightConnector1">
              <a:avLst/>
            </a:prstGeom>
            <a:noFill/>
            <a:ln cap="rnd" cmpd="sng" w="19050">
              <a:solidFill>
                <a:srgbClr val="7A7A87"/>
              </a:solidFill>
              <a:prstDash val="solid"/>
              <a:round/>
              <a:headEnd len="sm" w="sm" type="none"/>
              <a:tailEnd len="sm" w="sm" type="none"/>
            </a:ln>
          </p:spPr>
        </p:cxnSp>
        <p:cxnSp>
          <p:nvCxnSpPr>
            <p:cNvPr id="1874" name="Google Shape;1874;p267"/>
            <p:cNvCxnSpPr/>
            <p:nvPr/>
          </p:nvCxnSpPr>
          <p:spPr>
            <a:xfrm>
              <a:off x="3983069" y="3734649"/>
              <a:ext cx="0" cy="1688700"/>
            </a:xfrm>
            <a:prstGeom prst="straightConnector1">
              <a:avLst/>
            </a:prstGeom>
            <a:noFill/>
            <a:ln cap="rnd" cmpd="sng" w="19050">
              <a:solidFill>
                <a:srgbClr val="7A7A87"/>
              </a:solidFill>
              <a:prstDash val="solid"/>
              <a:round/>
              <a:headEnd len="sm" w="sm" type="none"/>
              <a:tailEnd len="sm" w="sm" type="none"/>
            </a:ln>
          </p:spPr>
        </p:cxnSp>
        <p:cxnSp>
          <p:nvCxnSpPr>
            <p:cNvPr id="1875" name="Google Shape;1875;p267"/>
            <p:cNvCxnSpPr/>
            <p:nvPr/>
          </p:nvCxnSpPr>
          <p:spPr>
            <a:xfrm>
              <a:off x="4662482" y="4051603"/>
              <a:ext cx="0" cy="1371900"/>
            </a:xfrm>
            <a:prstGeom prst="straightConnector1">
              <a:avLst/>
            </a:prstGeom>
            <a:noFill/>
            <a:ln cap="rnd" cmpd="sng" w="19050">
              <a:solidFill>
                <a:srgbClr val="7A7A87"/>
              </a:solidFill>
              <a:prstDash val="solid"/>
              <a:round/>
              <a:headEnd len="sm" w="sm" type="none"/>
              <a:tailEnd len="sm" w="sm" type="none"/>
            </a:ln>
          </p:spPr>
        </p:cxnSp>
        <p:cxnSp>
          <p:nvCxnSpPr>
            <p:cNvPr id="1876" name="Google Shape;1876;p267"/>
            <p:cNvCxnSpPr/>
            <p:nvPr/>
          </p:nvCxnSpPr>
          <p:spPr>
            <a:xfrm>
              <a:off x="5330632" y="3185667"/>
              <a:ext cx="0" cy="2237700"/>
            </a:xfrm>
            <a:prstGeom prst="straightConnector1">
              <a:avLst/>
            </a:prstGeom>
            <a:noFill/>
            <a:ln cap="rnd" cmpd="sng" w="19050">
              <a:solidFill>
                <a:srgbClr val="7A7A87"/>
              </a:solidFill>
              <a:prstDash val="solid"/>
              <a:round/>
              <a:headEnd len="sm" w="sm" type="none"/>
              <a:tailEnd len="sm" w="sm" type="none"/>
            </a:ln>
          </p:spPr>
        </p:cxnSp>
        <p:sp>
          <p:nvSpPr>
            <p:cNvPr id="1877" name="Google Shape;1877;p267"/>
            <p:cNvSpPr/>
            <p:nvPr/>
          </p:nvSpPr>
          <p:spPr>
            <a:xfrm>
              <a:off x="2502877" y="2643553"/>
              <a:ext cx="3651737" cy="2288931"/>
            </a:xfrm>
            <a:custGeom>
              <a:rect b="b" l="l" r="r" t="t"/>
              <a:pathLst>
                <a:path extrusionOk="0" h="2288931" w="3651737">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noFill/>
            <a:ln cap="flat" cmpd="sng" w="19050">
              <a:solidFill>
                <a:srgbClr val="7A7A87"/>
              </a:solidFill>
              <a:prstDash val="solid"/>
              <a:round/>
              <a:headEnd len="sm" w="sm" type="none"/>
              <a:tailEnd len="sm" w="sm" type="none"/>
            </a:ln>
          </p:spPr>
          <p:txBody>
            <a:bodyPr anchorCtr="0" anchor="t" bIns="109700" lIns="137125" spcFirstLastPara="1" rIns="137125" wrap="square" tIns="109700">
              <a:noAutofit/>
            </a:bodyPr>
            <a:lstStyle/>
            <a:p>
              <a:pPr indent="0" lvl="0" marL="0" marR="0" rtl="0" algn="ctr">
                <a:lnSpc>
                  <a:spcPct val="90000"/>
                </a:lnSpc>
                <a:spcBef>
                  <a:spcPts val="0"/>
                </a:spcBef>
                <a:spcAft>
                  <a:spcPts val="0"/>
                </a:spcAft>
                <a:buNone/>
              </a:pPr>
              <a:r>
                <a:t/>
              </a:r>
              <a:endParaRPr b="0" i="0" sz="2400" u="none" cap="none" strike="noStrike">
                <a:solidFill>
                  <a:srgbClr val="FFFFFF"/>
                </a:solidFill>
                <a:latin typeface="Quattrocento Sans"/>
                <a:ea typeface="Quattrocento Sans"/>
                <a:cs typeface="Quattrocento Sans"/>
                <a:sym typeface="Quattrocento Sans"/>
              </a:endParaRPr>
            </a:p>
          </p:txBody>
        </p:sp>
      </p:grpSp>
      <p:grpSp>
        <p:nvGrpSpPr>
          <p:cNvPr id="1878" name="Google Shape;1878;p267"/>
          <p:cNvGrpSpPr/>
          <p:nvPr/>
        </p:nvGrpSpPr>
        <p:grpSpPr>
          <a:xfrm>
            <a:off x="8304453" y="2065912"/>
            <a:ext cx="469613" cy="283654"/>
            <a:chOff x="3604308" y="4850892"/>
            <a:chExt cx="394799" cy="230838"/>
          </a:xfrm>
        </p:grpSpPr>
        <p:sp>
          <p:nvSpPr>
            <p:cNvPr id="1879" name="Google Shape;1879;p267"/>
            <p:cNvSpPr/>
            <p:nvPr/>
          </p:nvSpPr>
          <p:spPr>
            <a:xfrm>
              <a:off x="3649456" y="4976835"/>
              <a:ext cx="54314" cy="101840"/>
            </a:xfrm>
            <a:custGeom>
              <a:rect b="b" l="l" r="r" t="t"/>
              <a:pathLst>
                <a:path extrusionOk="0" h="101840" w="54314">
                  <a:moveTo>
                    <a:pt x="54654" y="5092"/>
                  </a:moveTo>
                  <a:lnTo>
                    <a:pt x="5092" y="5092"/>
                  </a:lnTo>
                  <a:lnTo>
                    <a:pt x="5092" y="98106"/>
                  </a:lnTo>
                  <a:lnTo>
                    <a:pt x="54654" y="98106"/>
                  </a:lnTo>
                  <a:lnTo>
                    <a:pt x="54654" y="5092"/>
                  </a:lnTo>
                  <a:close/>
                  <a:moveTo>
                    <a:pt x="22744" y="64838"/>
                  </a:moveTo>
                  <a:lnTo>
                    <a:pt x="36323" y="64838"/>
                  </a:lnTo>
                  <a:lnTo>
                    <a:pt x="36323" y="78417"/>
                  </a:lnTo>
                  <a:lnTo>
                    <a:pt x="22744" y="78417"/>
                  </a:lnTo>
                  <a:lnTo>
                    <a:pt x="22744" y="64838"/>
                  </a:lnTo>
                  <a:close/>
                </a:path>
              </a:pathLst>
            </a:custGeom>
            <a:noFill/>
            <a:ln cap="flat" cmpd="sng" w="19050">
              <a:solidFill>
                <a:srgbClr val="7A7A87"/>
              </a:solidFill>
              <a:prstDash val="solid"/>
              <a:miter lim="8000"/>
              <a:headEnd len="sm" w="sm" type="none"/>
              <a:tailEnd len="sm" w="sm" type="none"/>
            </a:ln>
          </p:spPr>
          <p:txBody>
            <a:bodyPr anchorCtr="0" anchor="ctr" bIns="33600" lIns="67200" spcFirstLastPara="1" rIns="67200" wrap="square" tIns="33600">
              <a:noAutofit/>
            </a:bodyPr>
            <a:lstStyle/>
            <a:p>
              <a:pPr indent="0" lvl="0" marL="0" marR="0" rtl="0" algn="l">
                <a:lnSpc>
                  <a:spcPct val="100000"/>
                </a:lnSpc>
                <a:spcBef>
                  <a:spcPts val="0"/>
                </a:spcBef>
                <a:spcAft>
                  <a:spcPts val="0"/>
                </a:spcAft>
                <a:buNone/>
              </a:pPr>
              <a:r>
                <a:t/>
              </a:r>
              <a:endParaRPr b="0" i="0" sz="1350" u="none" cap="none" strike="noStrike">
                <a:solidFill>
                  <a:srgbClr val="1A1A1A"/>
                </a:solidFill>
                <a:latin typeface="Quattrocento Sans"/>
                <a:ea typeface="Quattrocento Sans"/>
                <a:cs typeface="Quattrocento Sans"/>
                <a:sym typeface="Quattrocento Sans"/>
              </a:endParaRPr>
            </a:p>
          </p:txBody>
        </p:sp>
        <p:sp>
          <p:nvSpPr>
            <p:cNvPr id="1880" name="Google Shape;1880;p267"/>
            <p:cNvSpPr/>
            <p:nvPr/>
          </p:nvSpPr>
          <p:spPr>
            <a:xfrm>
              <a:off x="3604308" y="4850892"/>
              <a:ext cx="307558" cy="230838"/>
            </a:xfrm>
            <a:custGeom>
              <a:rect b="b" l="l" r="r" t="t"/>
              <a:pathLst>
                <a:path extrusionOk="0" h="230838" w="307558">
                  <a:moveTo>
                    <a:pt x="194176" y="177202"/>
                  </a:moveTo>
                  <a:lnTo>
                    <a:pt x="194176" y="110667"/>
                  </a:lnTo>
                  <a:cubicBezTo>
                    <a:pt x="194176" y="107272"/>
                    <a:pt x="194855" y="104556"/>
                    <a:pt x="196212" y="101840"/>
                  </a:cubicBezTo>
                  <a:cubicBezTo>
                    <a:pt x="197570" y="99125"/>
                    <a:pt x="198928" y="97088"/>
                    <a:pt x="201644" y="95051"/>
                  </a:cubicBezTo>
                  <a:cubicBezTo>
                    <a:pt x="203681" y="93014"/>
                    <a:pt x="206396" y="91656"/>
                    <a:pt x="209112" y="90299"/>
                  </a:cubicBezTo>
                  <a:cubicBezTo>
                    <a:pt x="211828" y="88941"/>
                    <a:pt x="214544" y="88941"/>
                    <a:pt x="217938" y="88941"/>
                  </a:cubicBezTo>
                  <a:lnTo>
                    <a:pt x="307558" y="88941"/>
                  </a:lnTo>
                  <a:lnTo>
                    <a:pt x="307558" y="0"/>
                  </a:lnTo>
                  <a:lnTo>
                    <a:pt x="0" y="0"/>
                  </a:lnTo>
                  <a:lnTo>
                    <a:pt x="0" y="177202"/>
                  </a:lnTo>
                  <a:lnTo>
                    <a:pt x="34626" y="177202"/>
                  </a:lnTo>
                  <a:lnTo>
                    <a:pt x="34626" y="129677"/>
                  </a:lnTo>
                  <a:cubicBezTo>
                    <a:pt x="34626" y="127640"/>
                    <a:pt x="35305" y="125603"/>
                    <a:pt x="35984" y="124245"/>
                  </a:cubicBezTo>
                  <a:cubicBezTo>
                    <a:pt x="36662" y="122887"/>
                    <a:pt x="37341" y="120851"/>
                    <a:pt x="38699" y="119493"/>
                  </a:cubicBezTo>
                  <a:cubicBezTo>
                    <a:pt x="40057" y="118135"/>
                    <a:pt x="41415" y="117456"/>
                    <a:pt x="43452" y="116098"/>
                  </a:cubicBezTo>
                  <a:cubicBezTo>
                    <a:pt x="45489" y="115419"/>
                    <a:pt x="46847" y="114740"/>
                    <a:pt x="48883" y="114740"/>
                  </a:cubicBezTo>
                  <a:lnTo>
                    <a:pt x="101161" y="114740"/>
                  </a:lnTo>
                  <a:cubicBezTo>
                    <a:pt x="103198" y="114740"/>
                    <a:pt x="105235" y="115419"/>
                    <a:pt x="106593" y="116098"/>
                  </a:cubicBezTo>
                  <a:cubicBezTo>
                    <a:pt x="107951" y="116777"/>
                    <a:pt x="109988" y="118135"/>
                    <a:pt x="111345" y="119493"/>
                  </a:cubicBezTo>
                  <a:cubicBezTo>
                    <a:pt x="112703" y="120851"/>
                    <a:pt x="113382" y="122208"/>
                    <a:pt x="114061" y="124245"/>
                  </a:cubicBezTo>
                  <a:cubicBezTo>
                    <a:pt x="114740" y="126282"/>
                    <a:pt x="115419" y="127640"/>
                    <a:pt x="115419" y="129677"/>
                  </a:cubicBezTo>
                  <a:lnTo>
                    <a:pt x="115419" y="176523"/>
                  </a:lnTo>
                  <a:lnTo>
                    <a:pt x="135108" y="176523"/>
                  </a:lnTo>
                  <a:lnTo>
                    <a:pt x="135108" y="203681"/>
                  </a:lnTo>
                  <a:lnTo>
                    <a:pt x="115419" y="203681"/>
                  </a:lnTo>
                  <a:lnTo>
                    <a:pt x="115419" y="224049"/>
                  </a:lnTo>
                  <a:cubicBezTo>
                    <a:pt x="115419" y="226086"/>
                    <a:pt x="114740" y="228122"/>
                    <a:pt x="114061" y="229480"/>
                  </a:cubicBezTo>
                  <a:cubicBezTo>
                    <a:pt x="114061" y="230159"/>
                    <a:pt x="113382" y="230159"/>
                    <a:pt x="113382" y="230838"/>
                  </a:cubicBezTo>
                  <a:lnTo>
                    <a:pt x="200965" y="230838"/>
                  </a:lnTo>
                  <a:cubicBezTo>
                    <a:pt x="198928" y="228801"/>
                    <a:pt x="197570" y="227444"/>
                    <a:pt x="196212" y="224728"/>
                  </a:cubicBezTo>
                  <a:cubicBezTo>
                    <a:pt x="194855" y="222012"/>
                    <a:pt x="194176" y="219296"/>
                    <a:pt x="194176" y="215902"/>
                  </a:cubicBezTo>
                  <a:lnTo>
                    <a:pt x="194176" y="204360"/>
                  </a:lnTo>
                  <a:lnTo>
                    <a:pt x="161587" y="204360"/>
                  </a:lnTo>
                  <a:lnTo>
                    <a:pt x="161587" y="177202"/>
                  </a:lnTo>
                  <a:lnTo>
                    <a:pt x="194176" y="177202"/>
                  </a:lnTo>
                  <a:close/>
                </a:path>
              </a:pathLst>
            </a:custGeom>
            <a:noFill/>
            <a:ln cap="flat" cmpd="sng" w="19050">
              <a:solidFill>
                <a:srgbClr val="7A7A87"/>
              </a:solidFill>
              <a:prstDash val="solid"/>
              <a:miter lim="8000"/>
              <a:headEnd len="sm" w="sm" type="none"/>
              <a:tailEnd len="sm" w="sm" type="none"/>
            </a:ln>
          </p:spPr>
          <p:txBody>
            <a:bodyPr anchorCtr="0" anchor="ctr" bIns="33600" lIns="67200" spcFirstLastPara="1" rIns="67200" wrap="square" tIns="33600">
              <a:noAutofit/>
            </a:bodyPr>
            <a:lstStyle/>
            <a:p>
              <a:pPr indent="0" lvl="0" marL="0" marR="0" rtl="0" algn="l">
                <a:lnSpc>
                  <a:spcPct val="100000"/>
                </a:lnSpc>
                <a:spcBef>
                  <a:spcPts val="0"/>
                </a:spcBef>
                <a:spcAft>
                  <a:spcPts val="0"/>
                </a:spcAft>
                <a:buNone/>
              </a:pPr>
              <a:r>
                <a:t/>
              </a:r>
              <a:endParaRPr b="0" i="0" sz="1350" u="none" cap="none" strike="noStrike">
                <a:solidFill>
                  <a:srgbClr val="1A1A1A"/>
                </a:solidFill>
                <a:latin typeface="Quattrocento Sans"/>
                <a:ea typeface="Quattrocento Sans"/>
                <a:cs typeface="Quattrocento Sans"/>
                <a:sym typeface="Quattrocento Sans"/>
              </a:endParaRPr>
            </a:p>
          </p:txBody>
        </p:sp>
        <p:sp>
          <p:nvSpPr>
            <p:cNvPr id="1881" name="Google Shape;1881;p267"/>
            <p:cNvSpPr/>
            <p:nvPr/>
          </p:nvSpPr>
          <p:spPr>
            <a:xfrm>
              <a:off x="3809006" y="4950356"/>
              <a:ext cx="190101" cy="128997"/>
            </a:xfrm>
            <a:custGeom>
              <a:rect b="b" l="l" r="r" t="t"/>
              <a:pathLst>
                <a:path extrusionOk="0" h="128997" w="190101">
                  <a:moveTo>
                    <a:pt x="7129" y="121869"/>
                  </a:moveTo>
                  <a:cubicBezTo>
                    <a:pt x="7808" y="122548"/>
                    <a:pt x="8487" y="123227"/>
                    <a:pt x="9845" y="123227"/>
                  </a:cubicBezTo>
                  <a:cubicBezTo>
                    <a:pt x="11202" y="123906"/>
                    <a:pt x="11881" y="123906"/>
                    <a:pt x="13239" y="123906"/>
                  </a:cubicBezTo>
                  <a:lnTo>
                    <a:pt x="182973" y="123906"/>
                  </a:lnTo>
                  <a:cubicBezTo>
                    <a:pt x="184331" y="123906"/>
                    <a:pt x="185010" y="123906"/>
                    <a:pt x="186368" y="123227"/>
                  </a:cubicBezTo>
                  <a:cubicBezTo>
                    <a:pt x="187726" y="122548"/>
                    <a:pt x="188405" y="122548"/>
                    <a:pt x="189084" y="121869"/>
                  </a:cubicBezTo>
                  <a:cubicBezTo>
                    <a:pt x="189762" y="121190"/>
                    <a:pt x="190442" y="120511"/>
                    <a:pt x="190442" y="119832"/>
                  </a:cubicBezTo>
                  <a:cubicBezTo>
                    <a:pt x="190442" y="119153"/>
                    <a:pt x="191120" y="118474"/>
                    <a:pt x="191120" y="117796"/>
                  </a:cubicBezTo>
                  <a:lnTo>
                    <a:pt x="191120" y="11203"/>
                  </a:lnTo>
                  <a:cubicBezTo>
                    <a:pt x="191120" y="10524"/>
                    <a:pt x="191120" y="9845"/>
                    <a:pt x="190442" y="9166"/>
                  </a:cubicBezTo>
                  <a:cubicBezTo>
                    <a:pt x="189762" y="8487"/>
                    <a:pt x="189762" y="7808"/>
                    <a:pt x="189084" y="7129"/>
                  </a:cubicBezTo>
                  <a:cubicBezTo>
                    <a:pt x="188405" y="6450"/>
                    <a:pt x="187726" y="5771"/>
                    <a:pt x="186368" y="5771"/>
                  </a:cubicBezTo>
                  <a:cubicBezTo>
                    <a:pt x="185689" y="5092"/>
                    <a:pt x="184331" y="5092"/>
                    <a:pt x="182973" y="5092"/>
                  </a:cubicBezTo>
                  <a:lnTo>
                    <a:pt x="13239" y="5092"/>
                  </a:lnTo>
                  <a:cubicBezTo>
                    <a:pt x="11881" y="5092"/>
                    <a:pt x="11202" y="5092"/>
                    <a:pt x="9845" y="5771"/>
                  </a:cubicBezTo>
                  <a:cubicBezTo>
                    <a:pt x="9166" y="6450"/>
                    <a:pt x="7808" y="6450"/>
                    <a:pt x="7129" y="7129"/>
                  </a:cubicBezTo>
                  <a:cubicBezTo>
                    <a:pt x="6450" y="7808"/>
                    <a:pt x="5771" y="8487"/>
                    <a:pt x="5771" y="9166"/>
                  </a:cubicBezTo>
                  <a:cubicBezTo>
                    <a:pt x="5771" y="9845"/>
                    <a:pt x="5092" y="10524"/>
                    <a:pt x="5092" y="11203"/>
                  </a:cubicBezTo>
                  <a:lnTo>
                    <a:pt x="5092" y="117796"/>
                  </a:lnTo>
                  <a:cubicBezTo>
                    <a:pt x="5092" y="118474"/>
                    <a:pt x="5092" y="119153"/>
                    <a:pt x="5771" y="119832"/>
                  </a:cubicBezTo>
                  <a:cubicBezTo>
                    <a:pt x="5771" y="120511"/>
                    <a:pt x="6450" y="121190"/>
                    <a:pt x="7129" y="121869"/>
                  </a:cubicBezTo>
                  <a:moveTo>
                    <a:pt x="82491" y="89959"/>
                  </a:moveTo>
                  <a:lnTo>
                    <a:pt x="113722" y="89959"/>
                  </a:lnTo>
                  <a:lnTo>
                    <a:pt x="113722" y="110327"/>
                  </a:lnTo>
                  <a:lnTo>
                    <a:pt x="82491" y="110327"/>
                  </a:lnTo>
                  <a:lnTo>
                    <a:pt x="82491" y="89959"/>
                  </a:lnTo>
                  <a:close/>
                </a:path>
              </a:pathLst>
            </a:custGeom>
            <a:noFill/>
            <a:ln cap="flat" cmpd="sng" w="19050">
              <a:solidFill>
                <a:srgbClr val="7A7A87"/>
              </a:solidFill>
              <a:prstDash val="solid"/>
              <a:miter lim="8000"/>
              <a:headEnd len="sm" w="sm" type="none"/>
              <a:tailEnd len="sm" w="sm" type="none"/>
            </a:ln>
          </p:spPr>
          <p:txBody>
            <a:bodyPr anchorCtr="0" anchor="ctr" bIns="33600" lIns="67200" spcFirstLastPara="1" rIns="67200" wrap="square" tIns="33600">
              <a:noAutofit/>
            </a:bodyPr>
            <a:lstStyle/>
            <a:p>
              <a:pPr indent="0" lvl="0" marL="0" marR="0" rtl="0" algn="l">
                <a:lnSpc>
                  <a:spcPct val="100000"/>
                </a:lnSpc>
                <a:spcBef>
                  <a:spcPts val="0"/>
                </a:spcBef>
                <a:spcAft>
                  <a:spcPts val="0"/>
                </a:spcAft>
                <a:buNone/>
              </a:pPr>
              <a:r>
                <a:t/>
              </a:r>
              <a:endParaRPr b="0" i="0" sz="1350" u="none" cap="none" strike="noStrike">
                <a:solidFill>
                  <a:srgbClr val="1A1A1A"/>
                </a:solidFill>
                <a:latin typeface="Quattrocento Sans"/>
                <a:ea typeface="Quattrocento Sans"/>
                <a:cs typeface="Quattrocento Sans"/>
                <a:sym typeface="Quattrocento Sans"/>
              </a:endParaRPr>
            </a:p>
          </p:txBody>
        </p:sp>
      </p:grpSp>
      <p:sp>
        <p:nvSpPr>
          <p:cNvPr id="1882" name="Google Shape;1882;p267"/>
          <p:cNvSpPr/>
          <p:nvPr/>
        </p:nvSpPr>
        <p:spPr>
          <a:xfrm>
            <a:off x="7291957" y="4060015"/>
            <a:ext cx="942900" cy="321900"/>
          </a:xfrm>
          <a:prstGeom prst="rect">
            <a:avLst/>
          </a:prstGeom>
          <a:noFill/>
          <a:ln>
            <a:noFill/>
          </a:ln>
        </p:spPr>
        <p:txBody>
          <a:bodyPr anchorCtr="0" anchor="t" bIns="33600" lIns="67200" spcFirstLastPara="1" rIns="67200" wrap="square" tIns="33600">
            <a:noAutofit/>
          </a:bodyPr>
          <a:lstStyle/>
          <a:p>
            <a:pPr indent="0" lvl="0" marL="0" marR="0" rtl="0" algn="ctr">
              <a:lnSpc>
                <a:spcPct val="100000"/>
              </a:lnSpc>
              <a:spcBef>
                <a:spcPts val="0"/>
              </a:spcBef>
              <a:spcAft>
                <a:spcPts val="0"/>
              </a:spcAft>
              <a:buNone/>
            </a:pPr>
            <a:r>
              <a:rPr b="0" i="0" lang="en" sz="825" u="none" cap="none" strike="noStrike">
                <a:solidFill>
                  <a:srgbClr val="000000"/>
                </a:solidFill>
                <a:latin typeface="Quattrocento Sans"/>
                <a:ea typeface="Quattrocento Sans"/>
                <a:cs typeface="Quattrocento Sans"/>
                <a:sym typeface="Quattrocento Sans"/>
              </a:rPr>
              <a:t>Azure Synapse Data Warehouse</a:t>
            </a:r>
            <a:endParaRPr b="0" i="0" sz="1029" u="none" cap="none" strike="noStrike">
              <a:solidFill>
                <a:srgbClr val="000000"/>
              </a:solidFill>
              <a:latin typeface="Arial"/>
              <a:ea typeface="Arial"/>
              <a:cs typeface="Arial"/>
              <a:sym typeface="Arial"/>
            </a:endParaRPr>
          </a:p>
        </p:txBody>
      </p:sp>
      <p:pic>
        <p:nvPicPr>
          <p:cNvPr id="1769" name="Google Shape;1769;p267"/>
          <p:cNvPicPr preferRelativeResize="0"/>
          <p:nvPr/>
        </p:nvPicPr>
        <p:blipFill rotWithShape="1">
          <a:blip r:embed="rId6">
            <a:alphaModFix/>
          </a:blip>
          <a:srcRect b="0" l="0" r="0" t="0"/>
          <a:stretch/>
        </p:blipFill>
        <p:spPr>
          <a:xfrm>
            <a:off x="7514698" y="3642272"/>
            <a:ext cx="364675" cy="364675"/>
          </a:xfrm>
          <a:prstGeom prst="rect">
            <a:avLst/>
          </a:prstGeom>
          <a:noFill/>
          <a:ln>
            <a:noFill/>
          </a:ln>
        </p:spPr>
      </p:pic>
      <p:pic>
        <p:nvPicPr>
          <p:cNvPr id="1883" name="Google Shape;1883;p267"/>
          <p:cNvPicPr preferRelativeResize="0"/>
          <p:nvPr/>
        </p:nvPicPr>
        <p:blipFill rotWithShape="1">
          <a:blip r:embed="rId7">
            <a:alphaModFix/>
          </a:blip>
          <a:srcRect b="0" l="0" r="0" t="0"/>
          <a:stretch/>
        </p:blipFill>
        <p:spPr>
          <a:xfrm>
            <a:off x="3736260" y="2347680"/>
            <a:ext cx="660538" cy="660538"/>
          </a:xfrm>
          <a:prstGeom prst="rect">
            <a:avLst/>
          </a:prstGeom>
          <a:noFill/>
          <a:ln>
            <a:noFill/>
          </a:ln>
        </p:spPr>
      </p:pic>
      <p:pic>
        <p:nvPicPr>
          <p:cNvPr id="1884" name="Google Shape;1884;p267"/>
          <p:cNvPicPr preferRelativeResize="0"/>
          <p:nvPr/>
        </p:nvPicPr>
        <p:blipFill rotWithShape="1">
          <a:blip r:embed="rId7">
            <a:alphaModFix/>
          </a:blip>
          <a:srcRect b="0" l="0" r="0" t="0"/>
          <a:stretch/>
        </p:blipFill>
        <p:spPr>
          <a:xfrm>
            <a:off x="5154660" y="2348793"/>
            <a:ext cx="660538" cy="660538"/>
          </a:xfrm>
          <a:prstGeom prst="rect">
            <a:avLst/>
          </a:prstGeom>
          <a:noFill/>
          <a:ln>
            <a:noFill/>
          </a:ln>
        </p:spPr>
      </p:pic>
      <p:pic>
        <p:nvPicPr>
          <p:cNvPr id="1885" name="Google Shape;1885;p267"/>
          <p:cNvPicPr preferRelativeResize="0"/>
          <p:nvPr/>
        </p:nvPicPr>
        <p:blipFill rotWithShape="1">
          <a:blip r:embed="rId7">
            <a:alphaModFix/>
          </a:blip>
          <a:srcRect b="0" l="0" r="0" t="0"/>
          <a:stretch/>
        </p:blipFill>
        <p:spPr>
          <a:xfrm>
            <a:off x="6032485" y="2369093"/>
            <a:ext cx="660538" cy="660538"/>
          </a:xfrm>
          <a:prstGeom prst="rect">
            <a:avLst/>
          </a:prstGeom>
          <a:noFill/>
          <a:ln>
            <a:noFill/>
          </a:ln>
        </p:spPr>
      </p:pic>
      <p:cxnSp>
        <p:nvCxnSpPr>
          <p:cNvPr id="1886" name="Google Shape;1886;p267"/>
          <p:cNvCxnSpPr/>
          <p:nvPr/>
        </p:nvCxnSpPr>
        <p:spPr>
          <a:xfrm flipH="1">
            <a:off x="8602875" y="2769575"/>
            <a:ext cx="10200" cy="872700"/>
          </a:xfrm>
          <a:prstGeom prst="straightConnector1">
            <a:avLst/>
          </a:prstGeom>
          <a:noFill/>
          <a:ln cap="flat" cmpd="sng" w="12700">
            <a:solidFill>
              <a:schemeClr val="dk2"/>
            </a:solidFill>
            <a:prstDash val="solid"/>
            <a:round/>
            <a:headEnd len="sm" w="sm" type="none"/>
            <a:tailEnd len="med" w="med" type="triangle"/>
          </a:ln>
        </p:spPr>
      </p:cxnSp>
      <p:sp>
        <p:nvSpPr>
          <p:cNvPr id="1887" name="Google Shape;1887;p267"/>
          <p:cNvSpPr/>
          <p:nvPr/>
        </p:nvSpPr>
        <p:spPr>
          <a:xfrm>
            <a:off x="7911928" y="2820095"/>
            <a:ext cx="645900" cy="179100"/>
          </a:xfrm>
          <a:prstGeom prst="rect">
            <a:avLst/>
          </a:prstGeom>
          <a:noFill/>
          <a:ln>
            <a:noFill/>
          </a:ln>
        </p:spPr>
        <p:txBody>
          <a:bodyPr anchorCtr="0" anchor="t" bIns="33600" lIns="67200" spcFirstLastPara="1" rIns="67200" wrap="square" tIns="33600">
            <a:noAutofit/>
          </a:bodyPr>
          <a:lstStyle/>
          <a:p>
            <a:pPr indent="0" lvl="0" marL="0" marR="0" rtl="0" algn="ctr">
              <a:lnSpc>
                <a:spcPct val="100000"/>
              </a:lnSpc>
              <a:spcBef>
                <a:spcPts val="0"/>
              </a:spcBef>
              <a:spcAft>
                <a:spcPts val="0"/>
              </a:spcAft>
              <a:buNone/>
            </a:pPr>
            <a:r>
              <a:rPr lang="en" sz="700">
                <a:solidFill>
                  <a:srgbClr val="9999A2"/>
                </a:solidFill>
                <a:latin typeface="Quattrocento Sans"/>
                <a:ea typeface="Quattrocento Sans"/>
                <a:cs typeface="Quattrocento Sans"/>
                <a:sym typeface="Quattrocento Sans"/>
              </a:rPr>
              <a:t>Databricks Power BI Connector</a:t>
            </a:r>
            <a:endParaRPr b="0" i="0" sz="1029" u="none" cap="none" strike="noStrike">
              <a:solidFill>
                <a:srgbClr val="000000"/>
              </a:solidFill>
              <a:latin typeface="Arial"/>
              <a:ea typeface="Arial"/>
              <a:cs typeface="Arial"/>
              <a:sym typeface="Arial"/>
            </a:endParaRPr>
          </a:p>
        </p:txBody>
      </p:sp>
      <p:cxnSp>
        <p:nvCxnSpPr>
          <p:cNvPr id="1888" name="Google Shape;1888;p267"/>
          <p:cNvCxnSpPr/>
          <p:nvPr/>
        </p:nvCxnSpPr>
        <p:spPr>
          <a:xfrm rot="5400000">
            <a:off x="7050487" y="3480526"/>
            <a:ext cx="6300" cy="732000"/>
          </a:xfrm>
          <a:prstGeom prst="straightConnector1">
            <a:avLst/>
          </a:prstGeom>
          <a:noFill/>
          <a:ln cap="flat" cmpd="sng" w="12700">
            <a:solidFill>
              <a:schemeClr val="dk2"/>
            </a:solidFill>
            <a:prstDash val="solid"/>
            <a:round/>
            <a:headEnd len="med" w="med" type="triangle"/>
            <a:tailEnd len="med" w="med" type="triangle"/>
          </a:ln>
        </p:spPr>
      </p:cxnSp>
      <p:sp>
        <p:nvSpPr>
          <p:cNvPr id="1889" name="Google Shape;1889;p267"/>
          <p:cNvSpPr/>
          <p:nvPr/>
        </p:nvSpPr>
        <p:spPr>
          <a:xfrm>
            <a:off x="7036003" y="3905045"/>
            <a:ext cx="645900" cy="179100"/>
          </a:xfrm>
          <a:prstGeom prst="rect">
            <a:avLst/>
          </a:prstGeom>
          <a:noFill/>
          <a:ln>
            <a:noFill/>
          </a:ln>
        </p:spPr>
        <p:txBody>
          <a:bodyPr anchorCtr="0" anchor="t" bIns="33600" lIns="67200" spcFirstLastPara="1" rIns="67200" wrap="square" tIns="33600">
            <a:noAutofit/>
          </a:bodyPr>
          <a:lstStyle/>
          <a:p>
            <a:pPr indent="0" lvl="0" marL="0" marR="0" rtl="0" algn="ctr">
              <a:lnSpc>
                <a:spcPct val="100000"/>
              </a:lnSpc>
              <a:spcBef>
                <a:spcPts val="0"/>
              </a:spcBef>
              <a:spcAft>
                <a:spcPts val="0"/>
              </a:spcAft>
              <a:buNone/>
            </a:pPr>
            <a:r>
              <a:rPr lang="en" sz="600">
                <a:solidFill>
                  <a:srgbClr val="9999A2"/>
                </a:solidFill>
                <a:latin typeface="Quattrocento Sans"/>
                <a:ea typeface="Quattrocento Sans"/>
                <a:cs typeface="Quattrocento Sans"/>
                <a:sym typeface="Quattrocento Sans"/>
              </a:rPr>
              <a:t>Future: T-SQL on ADLS: </a:t>
            </a:r>
            <a:endParaRPr b="0" i="0" sz="929"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6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85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85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80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81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81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80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86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77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78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76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86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86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86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86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7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77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77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77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76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77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7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79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78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76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78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78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8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79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79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79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79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0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80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80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77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76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78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87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78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80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87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87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87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76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78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80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76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88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3" name="Shape 1893"/>
        <p:cNvGrpSpPr/>
        <p:nvPr/>
      </p:nvGrpSpPr>
      <p:grpSpPr>
        <a:xfrm>
          <a:off x="0" y="0"/>
          <a:ext cx="0" cy="0"/>
          <a:chOff x="0" y="0"/>
          <a:chExt cx="0" cy="0"/>
        </a:xfrm>
      </p:grpSpPr>
      <p:sp>
        <p:nvSpPr>
          <p:cNvPr id="1894" name="Google Shape;1894;p268"/>
          <p:cNvSpPr txBox="1"/>
          <p:nvPr>
            <p:ph type="title"/>
          </p:nvPr>
        </p:nvSpPr>
        <p:spPr>
          <a:xfrm>
            <a:off x="138825" y="465325"/>
            <a:ext cx="8682900" cy="302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en">
                <a:solidFill>
                  <a:schemeClr val="dk2"/>
                </a:solidFill>
              </a:rPr>
              <a:t>Example: fixing scalability </a:t>
            </a:r>
            <a:r>
              <a:rPr b="1" lang="en">
                <a:solidFill>
                  <a:schemeClr val="dk2"/>
                </a:solidFill>
              </a:rPr>
              <a:t>issues (small files) at Intel</a:t>
            </a:r>
            <a:r>
              <a:rPr b="1" lang="en">
                <a:solidFill>
                  <a:schemeClr val="dk2"/>
                </a:solidFill>
              </a:rPr>
              <a:t> with Delta’s autocompaction</a:t>
            </a:r>
            <a:endParaRPr b="1">
              <a:solidFill>
                <a:schemeClr val="dk2"/>
              </a:solidFill>
            </a:endParaRPr>
          </a:p>
        </p:txBody>
      </p:sp>
      <p:pic>
        <p:nvPicPr>
          <p:cNvPr id="1895" name="Google Shape;1895;p268"/>
          <p:cNvPicPr preferRelativeResize="0"/>
          <p:nvPr/>
        </p:nvPicPr>
        <p:blipFill>
          <a:blip r:embed="rId3">
            <a:alphaModFix/>
          </a:blip>
          <a:stretch>
            <a:fillRect/>
          </a:stretch>
        </p:blipFill>
        <p:spPr>
          <a:xfrm>
            <a:off x="1475825" y="1170675"/>
            <a:ext cx="6199446" cy="3972822"/>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0" name="Shape 1900"/>
        <p:cNvGrpSpPr/>
        <p:nvPr/>
      </p:nvGrpSpPr>
      <p:grpSpPr>
        <a:xfrm>
          <a:off x="0" y="0"/>
          <a:ext cx="0" cy="0"/>
          <a:chOff x="0" y="0"/>
          <a:chExt cx="0" cy="0"/>
        </a:xfrm>
      </p:grpSpPr>
      <p:sp>
        <p:nvSpPr>
          <p:cNvPr id="1901" name="Google Shape;1901;p269"/>
          <p:cNvSpPr txBox="1"/>
          <p:nvPr>
            <p:ph type="title"/>
          </p:nvPr>
        </p:nvSpPr>
        <p:spPr>
          <a:xfrm>
            <a:off x="101325" y="47225"/>
            <a:ext cx="8435100" cy="6858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b="1" lang="en">
                <a:solidFill>
                  <a:srgbClr val="0070C0"/>
                </a:solidFill>
              </a:rPr>
              <a:t>  </a:t>
            </a:r>
            <a:r>
              <a:rPr b="1" lang="en" sz="2100">
                <a:solidFill>
                  <a:srgbClr val="0070C0"/>
                </a:solidFill>
                <a:latin typeface="Quattrocento Sans"/>
                <a:ea typeface="Quattrocento Sans"/>
                <a:cs typeface="Quattrocento Sans"/>
                <a:sym typeface="Quattrocento Sans"/>
              </a:rPr>
              <a:t> Example: fixing performance issues</a:t>
            </a:r>
            <a:r>
              <a:rPr b="1" lang="en">
                <a:solidFill>
                  <a:srgbClr val="0070C0"/>
                </a:solidFill>
              </a:rPr>
              <a:t> </a:t>
            </a:r>
            <a:r>
              <a:rPr b="1" lang="en" sz="2100">
                <a:solidFill>
                  <a:srgbClr val="0070C0"/>
                </a:solidFill>
                <a:latin typeface="Quattrocento Sans"/>
                <a:ea typeface="Quattrocento Sans"/>
                <a:cs typeface="Quattrocento Sans"/>
                <a:sym typeface="Quattrocento Sans"/>
              </a:rPr>
              <a:t>at T-Mobile </a:t>
            </a:r>
            <a:endParaRPr b="1" sz="2100">
              <a:solidFill>
                <a:srgbClr val="0070C0"/>
              </a:solidFill>
              <a:latin typeface="Quattrocento Sans"/>
              <a:ea typeface="Quattrocento Sans"/>
              <a:cs typeface="Quattrocento Sans"/>
              <a:sym typeface="Quattrocento Sans"/>
            </a:endParaRPr>
          </a:p>
        </p:txBody>
      </p:sp>
      <p:sp>
        <p:nvSpPr>
          <p:cNvPr id="1902" name="Google Shape;1902;p269"/>
          <p:cNvSpPr txBox="1"/>
          <p:nvPr>
            <p:ph idx="1" type="body"/>
          </p:nvPr>
        </p:nvSpPr>
        <p:spPr>
          <a:xfrm>
            <a:off x="349509" y="1938423"/>
            <a:ext cx="8445000" cy="3030300"/>
          </a:xfrm>
          <a:prstGeom prst="rect">
            <a:avLst/>
          </a:prstGeom>
        </p:spPr>
        <p:txBody>
          <a:bodyPr anchorCtr="0" anchor="t" bIns="34275" lIns="0" spcFirstLastPara="1" rIns="0" wrap="square" tIns="34275">
            <a:noAutofit/>
          </a:bodyPr>
          <a:lstStyle/>
          <a:p>
            <a:pPr indent="-247650" lvl="0" marL="342900" rtl="0" algn="l">
              <a:spcBef>
                <a:spcPts val="800"/>
              </a:spcBef>
              <a:spcAft>
                <a:spcPts val="0"/>
              </a:spcAft>
              <a:buSzPts val="1300"/>
              <a:buChar char="●"/>
            </a:pPr>
            <a:r>
              <a:rPr b="1" lang="en" sz="1800">
                <a:solidFill>
                  <a:schemeClr val="accent2"/>
                </a:solidFill>
                <a:latin typeface="Quattrocento Sans"/>
                <a:ea typeface="Quattrocento Sans"/>
                <a:cs typeface="Quattrocento Sans"/>
                <a:sym typeface="Quattrocento Sans"/>
              </a:rPr>
              <a:t>BEFORE</a:t>
            </a:r>
            <a:r>
              <a:rPr lang="en" sz="1800">
                <a:latin typeface="Quattrocento Sans"/>
                <a:ea typeface="Quattrocento Sans"/>
                <a:cs typeface="Quattrocento Sans"/>
                <a:sym typeface="Quattrocento Sans"/>
              </a:rPr>
              <a:t> - with Hive on Tez - it took 15,000 cores about ~47min to the hourly job</a:t>
            </a:r>
            <a:endParaRPr sz="1800">
              <a:latin typeface="Quattrocento Sans"/>
              <a:ea typeface="Quattrocento Sans"/>
              <a:cs typeface="Quattrocento Sans"/>
              <a:sym typeface="Quattrocento Sans"/>
            </a:endParaRPr>
          </a:p>
          <a:p>
            <a:pPr indent="-247650" lvl="0" marL="342900" rtl="0" algn="l">
              <a:spcBef>
                <a:spcPts val="0"/>
              </a:spcBef>
              <a:spcAft>
                <a:spcPts val="0"/>
              </a:spcAft>
              <a:buSzPts val="1300"/>
              <a:buChar char="●"/>
            </a:pPr>
            <a:r>
              <a:rPr b="1" lang="en" sz="1800">
                <a:solidFill>
                  <a:schemeClr val="dk2"/>
                </a:solidFill>
                <a:latin typeface="Quattrocento Sans"/>
                <a:ea typeface="Quattrocento Sans"/>
                <a:cs typeface="Quattrocento Sans"/>
                <a:sym typeface="Quattrocento Sans"/>
              </a:rPr>
              <a:t>AFTER</a:t>
            </a:r>
            <a:r>
              <a:rPr lang="en" sz="1800">
                <a:latin typeface="Quattrocento Sans"/>
                <a:ea typeface="Quattrocento Sans"/>
                <a:cs typeface="Quattrocento Sans"/>
                <a:sym typeface="Quattrocento Sans"/>
              </a:rPr>
              <a:t> - With Databricks it now takes 256 cores ~35min to do the same job</a:t>
            </a:r>
            <a:endParaRPr sz="1800">
              <a:latin typeface="Quattrocento Sans"/>
              <a:ea typeface="Quattrocento Sans"/>
              <a:cs typeface="Quattrocento Sans"/>
              <a:sym typeface="Quattrocento Sans"/>
            </a:endParaRPr>
          </a:p>
          <a:p>
            <a:pPr indent="-247650" lvl="0" marL="342900" rtl="0" algn="l">
              <a:spcBef>
                <a:spcPts val="0"/>
              </a:spcBef>
              <a:spcAft>
                <a:spcPts val="0"/>
              </a:spcAft>
              <a:buSzPts val="1300"/>
              <a:buFont typeface="Quattrocento Sans"/>
              <a:buChar char="●"/>
            </a:pPr>
            <a:r>
              <a:rPr lang="en" sz="1800">
                <a:latin typeface="Quattrocento Sans"/>
                <a:ea typeface="Quattrocento Sans"/>
                <a:cs typeface="Quattrocento Sans"/>
                <a:sym typeface="Quattrocento Sans"/>
              </a:rPr>
              <a:t>KPI computation took 1/4th the time enabling lower cost and new hourly dashboards</a:t>
            </a:r>
            <a:endParaRPr sz="1800">
              <a:solidFill>
                <a:srgbClr val="000000"/>
              </a:solidFill>
              <a:latin typeface="Quattrocento Sans"/>
              <a:ea typeface="Quattrocento Sans"/>
              <a:cs typeface="Quattrocento Sans"/>
              <a:sym typeface="Quattrocento Sans"/>
            </a:endParaRPr>
          </a:p>
        </p:txBody>
      </p:sp>
      <p:sp>
        <p:nvSpPr>
          <p:cNvPr id="1903" name="Google Shape;1903;p269"/>
          <p:cNvSpPr txBox="1"/>
          <p:nvPr>
            <p:ph idx="2" type="body"/>
          </p:nvPr>
        </p:nvSpPr>
        <p:spPr>
          <a:xfrm>
            <a:off x="354456" y="926899"/>
            <a:ext cx="8435100" cy="480000"/>
          </a:xfrm>
          <a:prstGeom prst="rect">
            <a:avLst/>
          </a:prstGeom>
        </p:spPr>
        <p:txBody>
          <a:bodyPr anchorCtr="0" anchor="t" bIns="34275" lIns="0" spcFirstLastPara="1" rIns="0" wrap="square" tIns="34275">
            <a:noAutofit/>
          </a:bodyPr>
          <a:lstStyle/>
          <a:p>
            <a:pPr indent="0" lvl="0" marL="0" rtl="0" algn="l">
              <a:spcBef>
                <a:spcPts val="0"/>
              </a:spcBef>
              <a:spcAft>
                <a:spcPts val="0"/>
              </a:spcAft>
              <a:buNone/>
            </a:pPr>
            <a:r>
              <a:t/>
            </a:r>
            <a:endParaRPr>
              <a:latin typeface="Quattrocento Sans"/>
              <a:ea typeface="Quattrocento Sans"/>
              <a:cs typeface="Quattrocento Sans"/>
              <a:sym typeface="Quattrocento Sans"/>
            </a:endParaRPr>
          </a:p>
          <a:p>
            <a:pPr indent="0" lvl="0" marL="0" rtl="0" algn="l">
              <a:spcBef>
                <a:spcPts val="0"/>
              </a:spcBef>
              <a:spcAft>
                <a:spcPts val="0"/>
              </a:spcAft>
              <a:buNone/>
            </a:pPr>
            <a:r>
              <a:rPr lang="en">
                <a:latin typeface="Quattrocento Sans"/>
                <a:ea typeface="Quattrocento Sans"/>
                <a:cs typeface="Quattrocento Sans"/>
                <a:sym typeface="Quattrocento Sans"/>
              </a:rPr>
              <a:t>T-Mobile was spending too many resources with their on-premises Hortonworks Cluster to process all call data/metadata to get critical network insights like call-failure root cause, network outages. The data was streaming in with ~2M records per second, 375GB per batch, 23 TB per day. </a:t>
            </a:r>
            <a:endParaRPr>
              <a:latin typeface="Quattrocento Sans"/>
              <a:ea typeface="Quattrocento Sans"/>
              <a:cs typeface="Quattrocento Sans"/>
              <a:sym typeface="Quattrocento Sans"/>
            </a:endParaRPr>
          </a:p>
          <a:p>
            <a:pPr indent="0" lvl="0" marL="0" rtl="0" algn="l">
              <a:spcBef>
                <a:spcPts val="0"/>
              </a:spcBef>
              <a:spcAft>
                <a:spcPts val="0"/>
              </a:spcAft>
              <a:buNone/>
            </a:pPr>
            <a:r>
              <a:t/>
            </a:r>
            <a:endParaRPr>
              <a:latin typeface="Quattrocento Sans"/>
              <a:ea typeface="Quattrocento Sans"/>
              <a:cs typeface="Quattrocento Sans"/>
              <a:sym typeface="Quattrocento Sans"/>
            </a:endParaRPr>
          </a:p>
          <a:p>
            <a:pPr indent="0" lvl="0" marL="0" rtl="0" algn="l">
              <a:spcBef>
                <a:spcPts val="0"/>
              </a:spcBef>
              <a:spcAft>
                <a:spcPts val="0"/>
              </a:spcAft>
              <a:buNone/>
            </a:pPr>
            <a:r>
              <a:t/>
            </a:r>
            <a:endParaRPr>
              <a:latin typeface="Quattrocento Sans"/>
              <a:ea typeface="Quattrocento Sans"/>
              <a:cs typeface="Quattrocento Sans"/>
              <a:sym typeface="Quattrocento Sans"/>
            </a:endParaRPr>
          </a:p>
          <a:p>
            <a:pPr indent="0" lvl="0" marL="0" rtl="0" algn="l">
              <a:spcBef>
                <a:spcPts val="0"/>
              </a:spcBef>
              <a:spcAft>
                <a:spcPts val="0"/>
              </a:spcAft>
              <a:buNone/>
            </a:pPr>
            <a:r>
              <a:t/>
            </a:r>
            <a:endParaRPr>
              <a:latin typeface="Quattrocento Sans"/>
              <a:ea typeface="Quattrocento Sans"/>
              <a:cs typeface="Quattrocento Sans"/>
              <a:sym typeface="Quattrocento Sans"/>
            </a:endParaRPr>
          </a:p>
          <a:p>
            <a:pPr indent="0" lvl="0" marL="0" rtl="0" algn="l">
              <a:spcBef>
                <a:spcPts val="0"/>
              </a:spcBef>
              <a:spcAft>
                <a:spcPts val="0"/>
              </a:spcAft>
              <a:buClr>
                <a:srgbClr val="000000"/>
              </a:buClr>
              <a:buSzPts val="1100"/>
              <a:buFont typeface="Arial"/>
              <a:buNone/>
            </a:pPr>
            <a:r>
              <a:t/>
            </a:r>
            <a:endParaRPr>
              <a:latin typeface="Quattrocento Sans"/>
              <a:ea typeface="Quattrocento Sans"/>
              <a:cs typeface="Quattrocento Sans"/>
              <a:sym typeface="Quattrocento Sans"/>
            </a:endParaRPr>
          </a:p>
          <a:p>
            <a:pPr indent="0" lvl="0" marL="0" rtl="0" algn="l">
              <a:spcBef>
                <a:spcPts val="0"/>
              </a:spcBef>
              <a:spcAft>
                <a:spcPts val="0"/>
              </a:spcAft>
              <a:buNone/>
            </a:pPr>
            <a:r>
              <a:t/>
            </a:r>
            <a:endParaRPr>
              <a:latin typeface="Quattrocento Sans"/>
              <a:ea typeface="Quattrocento Sans"/>
              <a:cs typeface="Quattrocento Sans"/>
              <a:sym typeface="Quattrocento Sans"/>
            </a:endParaRPr>
          </a:p>
          <a:p>
            <a:pPr indent="0" lvl="0" marL="0" rtl="0" algn="l">
              <a:spcBef>
                <a:spcPts val="0"/>
              </a:spcBef>
              <a:spcAft>
                <a:spcPts val="0"/>
              </a:spcAft>
              <a:buClr>
                <a:srgbClr val="000000"/>
              </a:buClr>
              <a:buSzPts val="1100"/>
              <a:buFont typeface="Arial"/>
              <a:buNone/>
            </a:pPr>
            <a:r>
              <a:t/>
            </a:r>
            <a:endParaRPr/>
          </a:p>
        </p:txBody>
      </p:sp>
      <p:sp>
        <p:nvSpPr>
          <p:cNvPr id="1904" name="Google Shape;1904;p269"/>
          <p:cNvSpPr/>
          <p:nvPr/>
        </p:nvSpPr>
        <p:spPr>
          <a:xfrm>
            <a:off x="749419" y="3747663"/>
            <a:ext cx="2344200" cy="1031100"/>
          </a:xfrm>
          <a:prstGeom prst="snip1Rect">
            <a:avLst>
              <a:gd fmla="val 16667" name="adj"/>
            </a:avLst>
          </a:prstGeom>
          <a:solidFill>
            <a:srgbClr val="6CA6BB"/>
          </a:solidFill>
          <a:ln cap="flat" cmpd="sng" w="9525">
            <a:solidFill>
              <a:schemeClr val="dk2"/>
            </a:solidFill>
            <a:prstDash val="solid"/>
            <a:round/>
            <a:headEnd len="sm" w="sm" type="none"/>
            <a:tailEnd len="sm" w="sm" type="none"/>
          </a:ln>
        </p:spPr>
        <p:txBody>
          <a:bodyPr anchorCtr="0" anchor="t" bIns="68575" lIns="68575" spcFirstLastPara="1" rIns="68575" wrap="square" tIns="68575">
            <a:noAutofit/>
          </a:bodyPr>
          <a:lstStyle/>
          <a:p>
            <a:pPr indent="0" lvl="0" marL="0" rtl="0" algn="ctr">
              <a:spcBef>
                <a:spcPts val="0"/>
              </a:spcBef>
              <a:spcAft>
                <a:spcPts val="0"/>
              </a:spcAft>
              <a:buNone/>
            </a:pPr>
            <a:r>
              <a:rPr b="1" lang="en" sz="2400">
                <a:solidFill>
                  <a:schemeClr val="accent4"/>
                </a:solidFill>
                <a:latin typeface="Barlow"/>
                <a:ea typeface="Barlow"/>
                <a:cs typeface="Barlow"/>
                <a:sym typeface="Barlow"/>
              </a:rPr>
              <a:t>78.5</a:t>
            </a:r>
            <a:r>
              <a:rPr b="1" lang="en" sz="2400">
                <a:solidFill>
                  <a:srgbClr val="F3F3F3"/>
                </a:solidFill>
                <a:latin typeface="Barlow"/>
                <a:ea typeface="Barlow"/>
                <a:cs typeface="Barlow"/>
                <a:sym typeface="Barlow"/>
              </a:rPr>
              <a:t> times</a:t>
            </a:r>
            <a:endParaRPr b="1" sz="2400">
              <a:solidFill>
                <a:srgbClr val="F3F3F3"/>
              </a:solidFill>
              <a:latin typeface="Barlow"/>
              <a:ea typeface="Barlow"/>
              <a:cs typeface="Barlow"/>
              <a:sym typeface="Barlow"/>
            </a:endParaRPr>
          </a:p>
          <a:p>
            <a:pPr indent="0" lvl="0" marL="0" rtl="0" algn="ctr">
              <a:spcBef>
                <a:spcPts val="0"/>
              </a:spcBef>
              <a:spcAft>
                <a:spcPts val="0"/>
              </a:spcAft>
              <a:buNone/>
            </a:pPr>
            <a:r>
              <a:rPr b="1" lang="en" sz="2400">
                <a:solidFill>
                  <a:srgbClr val="F3F3F3"/>
                </a:solidFill>
                <a:latin typeface="Barlow"/>
                <a:ea typeface="Barlow"/>
                <a:cs typeface="Barlow"/>
                <a:sym typeface="Barlow"/>
              </a:rPr>
              <a:t>more efficient </a:t>
            </a:r>
            <a:endParaRPr b="1" i="1" sz="2400">
              <a:solidFill>
                <a:srgbClr val="F3F3F3"/>
              </a:solidFill>
              <a:latin typeface="Barlow"/>
              <a:ea typeface="Barlow"/>
              <a:cs typeface="Barlow"/>
              <a:sym typeface="Barlow"/>
            </a:endParaRPr>
          </a:p>
        </p:txBody>
      </p:sp>
      <p:sp>
        <p:nvSpPr>
          <p:cNvPr id="1905" name="Google Shape;1905;p269"/>
          <p:cNvSpPr/>
          <p:nvPr/>
        </p:nvSpPr>
        <p:spPr>
          <a:xfrm>
            <a:off x="3342600" y="3747663"/>
            <a:ext cx="2344200" cy="1031100"/>
          </a:xfrm>
          <a:prstGeom prst="snip1Rect">
            <a:avLst>
              <a:gd fmla="val 16667" name="adj"/>
            </a:avLst>
          </a:prstGeom>
          <a:solidFill>
            <a:srgbClr val="1B3038"/>
          </a:solidFill>
          <a:ln cap="flat" cmpd="sng" w="9525">
            <a:solidFill>
              <a:schemeClr val="dk2"/>
            </a:solidFill>
            <a:prstDash val="solid"/>
            <a:round/>
            <a:headEnd len="sm" w="sm" type="none"/>
            <a:tailEnd len="sm" w="sm" type="none"/>
          </a:ln>
        </p:spPr>
        <p:txBody>
          <a:bodyPr anchorCtr="0" anchor="t" bIns="68575" lIns="68575" spcFirstLastPara="1" rIns="68575" wrap="square" tIns="68575">
            <a:noAutofit/>
          </a:bodyPr>
          <a:lstStyle/>
          <a:p>
            <a:pPr indent="457200" lvl="0" marL="0" rtl="0" algn="l">
              <a:spcBef>
                <a:spcPts val="0"/>
              </a:spcBef>
              <a:spcAft>
                <a:spcPts val="0"/>
              </a:spcAft>
              <a:buNone/>
            </a:pPr>
            <a:r>
              <a:rPr b="1" lang="en" sz="1800">
                <a:solidFill>
                  <a:schemeClr val="lt1"/>
                </a:solidFill>
                <a:latin typeface="Barlow"/>
                <a:ea typeface="Barlow"/>
                <a:cs typeface="Barlow"/>
                <a:sym typeface="Barlow"/>
              </a:rPr>
              <a:t>Freeing up </a:t>
            </a:r>
            <a:endParaRPr b="1" sz="1800">
              <a:solidFill>
                <a:schemeClr val="lt1"/>
              </a:solidFill>
              <a:latin typeface="Barlow"/>
              <a:ea typeface="Barlow"/>
              <a:cs typeface="Barlow"/>
              <a:sym typeface="Barlow"/>
            </a:endParaRPr>
          </a:p>
          <a:p>
            <a:pPr indent="0" lvl="0" marL="0" rtl="0" algn="ctr">
              <a:spcBef>
                <a:spcPts val="0"/>
              </a:spcBef>
              <a:spcAft>
                <a:spcPts val="0"/>
              </a:spcAft>
              <a:buNone/>
            </a:pPr>
            <a:r>
              <a:rPr b="1" lang="en" sz="1800">
                <a:solidFill>
                  <a:schemeClr val="accent2"/>
                </a:solidFill>
                <a:latin typeface="Barlow"/>
                <a:ea typeface="Barlow"/>
                <a:cs typeface="Barlow"/>
                <a:sym typeface="Barlow"/>
              </a:rPr>
              <a:t>40%</a:t>
            </a:r>
            <a:r>
              <a:rPr b="1" lang="en" sz="1800">
                <a:solidFill>
                  <a:schemeClr val="lt1"/>
                </a:solidFill>
                <a:latin typeface="Barlow"/>
                <a:ea typeface="Barlow"/>
                <a:cs typeface="Barlow"/>
                <a:sym typeface="Barlow"/>
              </a:rPr>
              <a:t> of on-prem </a:t>
            </a:r>
            <a:endParaRPr b="1" sz="1800">
              <a:solidFill>
                <a:schemeClr val="lt1"/>
              </a:solidFill>
              <a:latin typeface="Barlow"/>
              <a:ea typeface="Barlow"/>
              <a:cs typeface="Barlow"/>
              <a:sym typeface="Barlow"/>
            </a:endParaRPr>
          </a:p>
          <a:p>
            <a:pPr indent="0" lvl="0" marL="0" rtl="0" algn="ctr">
              <a:spcBef>
                <a:spcPts val="0"/>
              </a:spcBef>
              <a:spcAft>
                <a:spcPts val="0"/>
              </a:spcAft>
              <a:buNone/>
            </a:pPr>
            <a:r>
              <a:rPr b="1" lang="en" sz="1800">
                <a:solidFill>
                  <a:schemeClr val="lt1"/>
                </a:solidFill>
                <a:latin typeface="Barlow"/>
                <a:ea typeface="Barlow"/>
                <a:cs typeface="Barlow"/>
                <a:sym typeface="Barlow"/>
              </a:rPr>
              <a:t>Infrastructure</a:t>
            </a:r>
            <a:endParaRPr b="1" sz="1800">
              <a:solidFill>
                <a:schemeClr val="lt1"/>
              </a:solidFill>
              <a:latin typeface="Barlow"/>
              <a:ea typeface="Barlow"/>
              <a:cs typeface="Barlow"/>
              <a:sym typeface="Barlow"/>
            </a:endParaRPr>
          </a:p>
        </p:txBody>
      </p:sp>
      <p:sp>
        <p:nvSpPr>
          <p:cNvPr id="1906" name="Google Shape;1906;p269"/>
          <p:cNvSpPr/>
          <p:nvPr/>
        </p:nvSpPr>
        <p:spPr>
          <a:xfrm>
            <a:off x="5935781" y="3747663"/>
            <a:ext cx="2344200" cy="1031100"/>
          </a:xfrm>
          <a:prstGeom prst="snip1Rect">
            <a:avLst>
              <a:gd fmla="val 16667" name="adj"/>
            </a:avLst>
          </a:prstGeom>
          <a:solidFill>
            <a:srgbClr val="9EB7BF"/>
          </a:solidFill>
          <a:ln cap="flat" cmpd="sng" w="9525">
            <a:solidFill>
              <a:schemeClr val="dk2"/>
            </a:solidFill>
            <a:prstDash val="solid"/>
            <a:round/>
            <a:headEnd len="sm" w="sm" type="none"/>
            <a:tailEnd len="sm" w="sm" type="none"/>
          </a:ln>
        </p:spPr>
        <p:txBody>
          <a:bodyPr anchorCtr="0" anchor="t" bIns="68575" lIns="68575" spcFirstLastPara="1" rIns="68575" wrap="square" tIns="68575">
            <a:noAutofit/>
          </a:bodyPr>
          <a:lstStyle/>
          <a:p>
            <a:pPr indent="0" lvl="0" marL="0" rtl="0" algn="ctr">
              <a:spcBef>
                <a:spcPts val="0"/>
              </a:spcBef>
              <a:spcAft>
                <a:spcPts val="0"/>
              </a:spcAft>
              <a:buNone/>
            </a:pPr>
            <a:r>
              <a:rPr b="1" lang="en" sz="2400">
                <a:solidFill>
                  <a:schemeClr val="lt1"/>
                </a:solidFill>
                <a:latin typeface="Barlow"/>
                <a:ea typeface="Barlow"/>
                <a:cs typeface="Barlow"/>
                <a:sym typeface="Barlow"/>
              </a:rPr>
              <a:t>New Hourly Dashboards</a:t>
            </a:r>
            <a:endParaRPr b="1" i="1" sz="2400">
              <a:solidFill>
                <a:schemeClr val="lt1"/>
              </a:solidFill>
              <a:latin typeface="Barlow"/>
              <a:ea typeface="Barlow"/>
              <a:cs typeface="Barlow"/>
              <a:sym typeface="Barlow"/>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04"/>
                                        </p:tgtEl>
                                        <p:attrNameLst>
                                          <p:attrName>style.visibility</p:attrName>
                                        </p:attrNameLst>
                                      </p:cBhvr>
                                      <p:to>
                                        <p:strVal val="visible"/>
                                      </p:to>
                                    </p:set>
                                    <p:animEffect filter="fade" transition="in">
                                      <p:cBhvr>
                                        <p:cTn dur="1000"/>
                                        <p:tgtEl>
                                          <p:spTgt spid="190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05"/>
                                        </p:tgtEl>
                                        <p:attrNameLst>
                                          <p:attrName>style.visibility</p:attrName>
                                        </p:attrNameLst>
                                      </p:cBhvr>
                                      <p:to>
                                        <p:strVal val="visible"/>
                                      </p:to>
                                    </p:set>
                                    <p:animEffect filter="fade" transition="in">
                                      <p:cBhvr>
                                        <p:cTn dur="1000"/>
                                        <p:tgtEl>
                                          <p:spTgt spid="190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06"/>
                                        </p:tgtEl>
                                        <p:attrNameLst>
                                          <p:attrName>style.visibility</p:attrName>
                                        </p:attrNameLst>
                                      </p:cBhvr>
                                      <p:to>
                                        <p:strVal val="visible"/>
                                      </p:to>
                                    </p:set>
                                    <p:animEffect filter="fade" transition="in">
                                      <p:cBhvr>
                                        <p:cTn dur="1000"/>
                                        <p:tgtEl>
                                          <p:spTgt spid="190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10" name="Shape 1910"/>
        <p:cNvGrpSpPr/>
        <p:nvPr/>
      </p:nvGrpSpPr>
      <p:grpSpPr>
        <a:xfrm>
          <a:off x="0" y="0"/>
          <a:ext cx="0" cy="0"/>
          <a:chOff x="0" y="0"/>
          <a:chExt cx="0" cy="0"/>
        </a:xfrm>
      </p:grpSpPr>
      <p:sp>
        <p:nvSpPr>
          <p:cNvPr id="1911" name="Google Shape;1911;p270"/>
          <p:cNvSpPr txBox="1"/>
          <p:nvPr>
            <p:ph type="title"/>
          </p:nvPr>
        </p:nvSpPr>
        <p:spPr>
          <a:xfrm>
            <a:off x="254760" y="571675"/>
            <a:ext cx="8560500" cy="857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b="1" lang="en" sz="2100">
                <a:solidFill>
                  <a:srgbClr val="0070C0"/>
                </a:solidFill>
                <a:latin typeface="Quattrocento Sans"/>
                <a:ea typeface="Quattrocento Sans"/>
                <a:cs typeface="Quattrocento Sans"/>
                <a:sym typeface="Quattrocento Sans"/>
              </a:rPr>
              <a:t>Examples: fixing cost overruns at numerous customers</a:t>
            </a:r>
            <a:endParaRPr b="1" sz="2100">
              <a:solidFill>
                <a:srgbClr val="0070C0"/>
              </a:solidFill>
              <a:latin typeface="Quattrocento Sans"/>
              <a:ea typeface="Quattrocento Sans"/>
              <a:cs typeface="Quattrocento Sans"/>
              <a:sym typeface="Quattrocento Sans"/>
            </a:endParaRPr>
          </a:p>
        </p:txBody>
      </p:sp>
      <p:graphicFrame>
        <p:nvGraphicFramePr>
          <p:cNvPr id="1912" name="Google Shape;1912;p270"/>
          <p:cNvGraphicFramePr/>
          <p:nvPr/>
        </p:nvGraphicFramePr>
        <p:xfrm>
          <a:off x="1004325" y="1838100"/>
          <a:ext cx="3000000" cy="3000000"/>
        </p:xfrm>
        <a:graphic>
          <a:graphicData uri="http://schemas.openxmlformats.org/drawingml/2006/table">
            <a:tbl>
              <a:tblPr>
                <a:noFill/>
                <a:tableStyleId>{FFDBB47F-042D-4217-805B-7F395493F3B3}</a:tableStyleId>
              </a:tblPr>
              <a:tblGrid>
                <a:gridCol w="2195750"/>
                <a:gridCol w="2588000"/>
                <a:gridCol w="2351600"/>
              </a:tblGrid>
              <a:tr h="381000">
                <a:tc>
                  <a:txBody>
                    <a:bodyPr/>
                    <a:lstStyle/>
                    <a:p>
                      <a:pPr indent="0" lvl="0" marL="0" rtl="0" algn="l">
                        <a:spcBef>
                          <a:spcPts val="0"/>
                        </a:spcBef>
                        <a:spcAft>
                          <a:spcPts val="0"/>
                        </a:spcAft>
                        <a:buNone/>
                      </a:pPr>
                      <a:r>
                        <a:rPr lang="en" sz="1100">
                          <a:latin typeface="Quattrocento Sans"/>
                          <a:ea typeface="Quattrocento Sans"/>
                          <a:cs typeface="Quattrocento Sans"/>
                          <a:sym typeface="Quattrocento Sans"/>
                        </a:rPr>
                        <a:t>Account</a:t>
                      </a:r>
                      <a:endParaRPr sz="1100">
                        <a:latin typeface="Quattrocento Sans"/>
                        <a:ea typeface="Quattrocento Sans"/>
                        <a:cs typeface="Quattrocento Sans"/>
                        <a:sym typeface="Quattrocento Sans"/>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rgbClr val="0070C0"/>
                    </a:solidFill>
                  </a:tcPr>
                </a:tc>
                <a:tc>
                  <a:txBody>
                    <a:bodyPr/>
                    <a:lstStyle/>
                    <a:p>
                      <a:pPr indent="0" lvl="0" marL="0" rtl="0" algn="l">
                        <a:spcBef>
                          <a:spcPts val="0"/>
                        </a:spcBef>
                        <a:spcAft>
                          <a:spcPts val="0"/>
                        </a:spcAft>
                        <a:buNone/>
                      </a:pPr>
                      <a:r>
                        <a:rPr lang="en" sz="1100">
                          <a:latin typeface="Quattrocento Sans"/>
                          <a:ea typeface="Quattrocento Sans"/>
                          <a:cs typeface="Quattrocento Sans"/>
                          <a:sym typeface="Quattrocento Sans"/>
                        </a:rPr>
                        <a:t>Est. Savings from Databricks </a:t>
                      </a:r>
                      <a:endParaRPr sz="1100">
                        <a:solidFill>
                          <a:srgbClr val="FFFFFF"/>
                        </a:solidFill>
                        <a:latin typeface="Quattrocento Sans"/>
                        <a:ea typeface="Quattrocento Sans"/>
                        <a:cs typeface="Quattrocento Sans"/>
                        <a:sym typeface="Quattrocento Sans"/>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rgbClr val="0070C0"/>
                    </a:solidFill>
                  </a:tcPr>
                </a:tc>
                <a:tc>
                  <a:txBody>
                    <a:bodyPr/>
                    <a:lstStyle/>
                    <a:p>
                      <a:pPr indent="0" lvl="0" marL="0" rtl="0" algn="l">
                        <a:spcBef>
                          <a:spcPts val="0"/>
                        </a:spcBef>
                        <a:spcAft>
                          <a:spcPts val="0"/>
                        </a:spcAft>
                        <a:buNone/>
                      </a:pPr>
                      <a:r>
                        <a:rPr lang="en" sz="1100">
                          <a:latin typeface="Quattrocento Sans"/>
                          <a:ea typeface="Quattrocento Sans"/>
                          <a:cs typeface="Quattrocento Sans"/>
                          <a:sym typeface="Quattrocento Sans"/>
                        </a:rPr>
                        <a:t>On-prem cost </a:t>
                      </a:r>
                      <a:endParaRPr sz="1100">
                        <a:latin typeface="Quattrocento Sans"/>
                        <a:ea typeface="Quattrocento Sans"/>
                        <a:cs typeface="Quattrocento Sans"/>
                        <a:sym typeface="Quattrocento Sans"/>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rgbClr val="0070C0"/>
                    </a:solidFill>
                  </a:tcPr>
                </a:tc>
              </a:tr>
              <a:tr h="381000">
                <a:tc>
                  <a:txBody>
                    <a:bodyPr/>
                    <a:lstStyle/>
                    <a:p>
                      <a:pPr indent="0" lvl="0" marL="0" rtl="0" algn="l">
                        <a:spcBef>
                          <a:spcPts val="0"/>
                        </a:spcBef>
                        <a:spcAft>
                          <a:spcPts val="0"/>
                        </a:spcAft>
                        <a:buNone/>
                      </a:pPr>
                      <a:r>
                        <a:rPr lang="en" sz="1100">
                          <a:solidFill>
                            <a:srgbClr val="666666"/>
                          </a:solidFill>
                          <a:latin typeface="Quattrocento Sans"/>
                          <a:ea typeface="Quattrocento Sans"/>
                          <a:cs typeface="Quattrocento Sans"/>
                          <a:sym typeface="Quattrocento Sans"/>
                        </a:rPr>
                        <a:t>Rogers</a:t>
                      </a:r>
                      <a:endParaRPr sz="1100">
                        <a:solidFill>
                          <a:srgbClr val="666666"/>
                        </a:solidFill>
                        <a:latin typeface="Quattrocento Sans"/>
                        <a:ea typeface="Quattrocento Sans"/>
                        <a:cs typeface="Quattrocento Sans"/>
                        <a:sym typeface="Quattrocento Sans"/>
                      </a:endParaRPr>
                    </a:p>
                    <a:p>
                      <a:pPr indent="0" lvl="0" marL="0" rtl="0" algn="l">
                        <a:spcBef>
                          <a:spcPts val="0"/>
                        </a:spcBef>
                        <a:spcAft>
                          <a:spcPts val="0"/>
                        </a:spcAft>
                        <a:buNone/>
                      </a:pPr>
                      <a:r>
                        <a:rPr lang="en" sz="1100">
                          <a:solidFill>
                            <a:srgbClr val="4A86E8"/>
                          </a:solidFill>
                          <a:latin typeface="Quattrocento Sans"/>
                          <a:ea typeface="Quattrocento Sans"/>
                          <a:cs typeface="Quattrocento Sans"/>
                          <a:sym typeface="Quattrocento Sans"/>
                        </a:rPr>
                        <a:t>Hortonworks on-prem</a:t>
                      </a:r>
                      <a:endParaRPr sz="1100">
                        <a:solidFill>
                          <a:srgbClr val="FFFFFF"/>
                        </a:solidFill>
                        <a:latin typeface="Quattrocento Sans"/>
                        <a:ea typeface="Quattrocento Sans"/>
                        <a:cs typeface="Quattrocento Sans"/>
                        <a:sym typeface="Quattrocento Sans"/>
                      </a:endParaRPr>
                    </a:p>
                  </a:txBody>
                  <a:tcPr marT="91425" marB="91425" marR="91425" marL="91425">
                    <a:lnR cap="flat" cmpd="sng" w="9525">
                      <a:solidFill>
                        <a:srgbClr val="9E9E9E"/>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l">
                        <a:spcBef>
                          <a:spcPts val="0"/>
                        </a:spcBef>
                        <a:spcAft>
                          <a:spcPts val="0"/>
                        </a:spcAft>
                        <a:buNone/>
                      </a:pPr>
                      <a:r>
                        <a:rPr lang="en" sz="1100">
                          <a:solidFill>
                            <a:srgbClr val="666666"/>
                          </a:solidFill>
                          <a:latin typeface="Quattrocento Sans"/>
                          <a:ea typeface="Quattrocento Sans"/>
                          <a:cs typeface="Quattrocento Sans"/>
                          <a:sym typeface="Quattrocento Sans"/>
                        </a:rPr>
                        <a:t>$4M</a:t>
                      </a:r>
                      <a:endParaRPr sz="1100">
                        <a:solidFill>
                          <a:srgbClr val="666666"/>
                        </a:solidFill>
                        <a:latin typeface="Quattrocento Sans"/>
                        <a:ea typeface="Quattrocento Sans"/>
                        <a:cs typeface="Quattrocento Sans"/>
                        <a:sym typeface="Quattrocento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l">
                        <a:spcBef>
                          <a:spcPts val="0"/>
                        </a:spcBef>
                        <a:spcAft>
                          <a:spcPts val="0"/>
                        </a:spcAft>
                        <a:buNone/>
                      </a:pPr>
                      <a:r>
                        <a:rPr lang="en" sz="1100">
                          <a:solidFill>
                            <a:srgbClr val="434343"/>
                          </a:solidFill>
                          <a:latin typeface="Quattrocento Sans"/>
                          <a:ea typeface="Quattrocento Sans"/>
                          <a:cs typeface="Quattrocento Sans"/>
                          <a:sym typeface="Quattrocento Sans"/>
                        </a:rPr>
                        <a:t>$7.6M</a:t>
                      </a:r>
                      <a:endParaRPr sz="1100">
                        <a:solidFill>
                          <a:srgbClr val="434343"/>
                        </a:solidFill>
                        <a:latin typeface="Quattrocento Sans"/>
                        <a:ea typeface="Quattrocento Sans"/>
                        <a:cs typeface="Quattrocento Sans"/>
                        <a:sym typeface="Quattrocento Sans"/>
                      </a:endParaRPr>
                    </a:p>
                  </a:txBody>
                  <a:tcPr marT="91425" marB="91425" marR="91425" marL="91425">
                    <a:lnL cap="flat" cmpd="sng" w="9525">
                      <a:solidFill>
                        <a:srgbClr val="9E9E9E"/>
                      </a:solidFill>
                      <a:prstDash val="solid"/>
                      <a:round/>
                      <a:headEnd len="sm" w="sm" type="none"/>
                      <a:tailEnd len="sm" w="sm" type="none"/>
                    </a:lnL>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r>
              <a:tr h="381000">
                <a:tc>
                  <a:txBody>
                    <a:bodyPr/>
                    <a:lstStyle/>
                    <a:p>
                      <a:pPr indent="0" lvl="0" marL="0" rtl="0" algn="l">
                        <a:spcBef>
                          <a:spcPts val="0"/>
                        </a:spcBef>
                        <a:spcAft>
                          <a:spcPts val="0"/>
                        </a:spcAft>
                        <a:buNone/>
                      </a:pPr>
                      <a:r>
                        <a:rPr lang="en" sz="1100">
                          <a:solidFill>
                            <a:srgbClr val="666666"/>
                          </a:solidFill>
                          <a:latin typeface="Quattrocento Sans"/>
                          <a:ea typeface="Quattrocento Sans"/>
                          <a:cs typeface="Quattrocento Sans"/>
                          <a:sym typeface="Quattrocento Sans"/>
                        </a:rPr>
                        <a:t>Juniper</a:t>
                      </a:r>
                      <a:endParaRPr sz="1100">
                        <a:solidFill>
                          <a:srgbClr val="666666"/>
                        </a:solidFill>
                        <a:latin typeface="Quattrocento Sans"/>
                        <a:ea typeface="Quattrocento Sans"/>
                        <a:cs typeface="Quattrocento Sans"/>
                        <a:sym typeface="Quattrocento Sans"/>
                      </a:endParaRPr>
                    </a:p>
                    <a:p>
                      <a:pPr indent="0" lvl="0" marL="0" rtl="0" algn="l">
                        <a:spcBef>
                          <a:spcPts val="0"/>
                        </a:spcBef>
                        <a:spcAft>
                          <a:spcPts val="0"/>
                        </a:spcAft>
                        <a:buClr>
                          <a:schemeClr val="dk1"/>
                        </a:buClr>
                        <a:buSzPts val="1100"/>
                        <a:buFont typeface="Arial"/>
                        <a:buNone/>
                      </a:pPr>
                      <a:r>
                        <a:rPr lang="en" sz="1100">
                          <a:solidFill>
                            <a:srgbClr val="4A86E8"/>
                          </a:solidFill>
                          <a:latin typeface="Quattrocento Sans"/>
                          <a:ea typeface="Quattrocento Sans"/>
                          <a:cs typeface="Quattrocento Sans"/>
                          <a:sym typeface="Quattrocento Sans"/>
                        </a:rPr>
                        <a:t>Cloudera on-prem</a:t>
                      </a:r>
                      <a:endParaRPr sz="1100">
                        <a:solidFill>
                          <a:srgbClr val="FFFFFF"/>
                        </a:solidFill>
                        <a:latin typeface="Quattrocento Sans"/>
                        <a:ea typeface="Quattrocento Sans"/>
                        <a:cs typeface="Quattrocento Sans"/>
                        <a:sym typeface="Quattrocento Sans"/>
                      </a:endParaRPr>
                    </a:p>
                  </a:txBody>
                  <a:tcPr marT="91425" marB="91425" marR="91425" marL="91425">
                    <a:lnR cap="flat" cmpd="sng" w="9525">
                      <a:solidFill>
                        <a:srgbClr val="9E9E9E"/>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100">
                          <a:solidFill>
                            <a:srgbClr val="666666"/>
                          </a:solidFill>
                          <a:latin typeface="Quattrocento Sans"/>
                          <a:ea typeface="Quattrocento Sans"/>
                          <a:cs typeface="Quattrocento Sans"/>
                          <a:sym typeface="Quattrocento Sans"/>
                        </a:rPr>
                        <a:t>870K + ~$195M NPV </a:t>
                      </a:r>
                      <a:endParaRPr sz="1100">
                        <a:solidFill>
                          <a:srgbClr val="666666"/>
                        </a:solidFill>
                        <a:latin typeface="Quattrocento Sans"/>
                        <a:ea typeface="Quattrocento Sans"/>
                        <a:cs typeface="Quattrocento Sans"/>
                        <a:sym typeface="Quattrocento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sz="1100">
                          <a:solidFill>
                            <a:srgbClr val="434343"/>
                          </a:solidFill>
                          <a:latin typeface="Quattrocento Sans"/>
                          <a:ea typeface="Quattrocento Sans"/>
                          <a:cs typeface="Quattrocento Sans"/>
                          <a:sym typeface="Quattrocento Sans"/>
                        </a:rPr>
                        <a:t>$1.6M</a:t>
                      </a:r>
                      <a:endParaRPr sz="1100">
                        <a:solidFill>
                          <a:srgbClr val="FFFFFF"/>
                        </a:solidFill>
                        <a:latin typeface="Quattrocento Sans"/>
                        <a:ea typeface="Quattrocento Sans"/>
                        <a:cs typeface="Quattrocento Sans"/>
                        <a:sym typeface="Quattrocento Sans"/>
                      </a:endParaRPr>
                    </a:p>
                  </a:txBody>
                  <a:tcPr marT="91425" marB="91425" marR="91425" marL="91425">
                    <a:lnL cap="flat" cmpd="sng" w="9525">
                      <a:solidFill>
                        <a:srgbClr val="9E9E9E"/>
                      </a:solidFill>
                      <a:prstDash val="solid"/>
                      <a:round/>
                      <a:headEnd len="sm" w="sm" type="none"/>
                      <a:tailEnd len="sm" w="sm" type="none"/>
                    </a:lnL>
                    <a:lnT cap="flat" cmpd="sng" w="9525">
                      <a:solidFill>
                        <a:schemeClr val="accent1"/>
                      </a:solidFill>
                      <a:prstDash val="solid"/>
                      <a:round/>
                      <a:headEnd len="sm" w="sm" type="none"/>
                      <a:tailEnd len="sm" w="sm" type="none"/>
                    </a:lnT>
                    <a:lnB cap="flat" cmpd="sng" w="9525">
                      <a:solidFill>
                        <a:srgbClr val="9E9E9E"/>
                      </a:solidFill>
                      <a:prstDash val="solid"/>
                      <a:round/>
                      <a:headEnd len="sm" w="sm" type="none"/>
                      <a:tailEnd len="sm" w="sm" type="none"/>
                    </a:lnB>
                  </a:tcPr>
                </a:tc>
              </a:tr>
              <a:tr h="381000">
                <a:tc>
                  <a:txBody>
                    <a:bodyPr/>
                    <a:lstStyle/>
                    <a:p>
                      <a:pPr indent="0" lvl="0" marL="0" rtl="0" algn="l">
                        <a:spcBef>
                          <a:spcPts val="0"/>
                        </a:spcBef>
                        <a:spcAft>
                          <a:spcPts val="0"/>
                        </a:spcAft>
                        <a:buNone/>
                      </a:pPr>
                      <a:r>
                        <a:rPr lang="en" sz="1100">
                          <a:solidFill>
                            <a:srgbClr val="666666"/>
                          </a:solidFill>
                          <a:latin typeface="Quattrocento Sans"/>
                          <a:ea typeface="Quattrocento Sans"/>
                          <a:cs typeface="Quattrocento Sans"/>
                          <a:sym typeface="Quattrocento Sans"/>
                        </a:rPr>
                        <a:t>Scribd </a:t>
                      </a:r>
                      <a:endParaRPr sz="1100">
                        <a:solidFill>
                          <a:srgbClr val="666666"/>
                        </a:solidFill>
                        <a:latin typeface="Quattrocento Sans"/>
                        <a:ea typeface="Quattrocento Sans"/>
                        <a:cs typeface="Quattrocento Sans"/>
                        <a:sym typeface="Quattrocento Sans"/>
                      </a:endParaRPr>
                    </a:p>
                    <a:p>
                      <a:pPr indent="0" lvl="0" marL="0" rtl="0" algn="l">
                        <a:spcBef>
                          <a:spcPts val="0"/>
                        </a:spcBef>
                        <a:spcAft>
                          <a:spcPts val="0"/>
                        </a:spcAft>
                        <a:buNone/>
                      </a:pPr>
                      <a:r>
                        <a:rPr lang="en" sz="1100">
                          <a:solidFill>
                            <a:srgbClr val="4A86E8"/>
                          </a:solidFill>
                          <a:latin typeface="Quattrocento Sans"/>
                          <a:ea typeface="Quattrocento Sans"/>
                          <a:cs typeface="Quattrocento Sans"/>
                          <a:sym typeface="Quattrocento Sans"/>
                        </a:rPr>
                        <a:t>Cloudera on-prem</a:t>
                      </a:r>
                      <a:endParaRPr sz="1100">
                        <a:solidFill>
                          <a:srgbClr val="4A86E8"/>
                        </a:solidFill>
                        <a:latin typeface="Quattrocento Sans"/>
                        <a:ea typeface="Quattrocento Sans"/>
                        <a:cs typeface="Quattrocento Sans"/>
                        <a:sym typeface="Quattrocento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100">
                          <a:solidFill>
                            <a:srgbClr val="666666"/>
                          </a:solidFill>
                          <a:latin typeface="Quattrocento Sans"/>
                          <a:ea typeface="Quattrocento Sans"/>
                          <a:cs typeface="Quattrocento Sans"/>
                          <a:sym typeface="Quattrocento Sans"/>
                        </a:rPr>
                        <a:t>$1.2M</a:t>
                      </a:r>
                      <a:r>
                        <a:rPr lang="en" sz="1100">
                          <a:solidFill>
                            <a:srgbClr val="FFFFFF"/>
                          </a:solidFill>
                          <a:latin typeface="Quattrocento Sans"/>
                          <a:ea typeface="Quattrocento Sans"/>
                          <a:cs typeface="Quattrocento Sans"/>
                          <a:sym typeface="Quattrocento Sans"/>
                        </a:rPr>
                        <a:t> </a:t>
                      </a:r>
                      <a:r>
                        <a:rPr lang="en" sz="1100">
                          <a:solidFill>
                            <a:srgbClr val="888888"/>
                          </a:solidFill>
                          <a:latin typeface="Quattrocento Sans"/>
                          <a:ea typeface="Quattrocento Sans"/>
                          <a:cs typeface="Quattrocento Sans"/>
                          <a:sym typeface="Quattrocento Sans"/>
                        </a:rPr>
                        <a:t>(over 3 years)</a:t>
                      </a:r>
                      <a:endParaRPr sz="1100">
                        <a:solidFill>
                          <a:srgbClr val="888888"/>
                        </a:solidFill>
                        <a:latin typeface="Quattrocento Sans"/>
                        <a:ea typeface="Quattrocento Sans"/>
                        <a:cs typeface="Quattrocento Sans"/>
                        <a:sym typeface="Quattrocento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100">
                          <a:solidFill>
                            <a:srgbClr val="666666"/>
                          </a:solidFill>
                          <a:latin typeface="Quattrocento Sans"/>
                          <a:ea typeface="Quattrocento Sans"/>
                          <a:cs typeface="Quattrocento Sans"/>
                          <a:sym typeface="Quattrocento Sans"/>
                        </a:rPr>
                        <a:t>$4M </a:t>
                      </a:r>
                      <a:r>
                        <a:rPr lang="en" sz="1100">
                          <a:solidFill>
                            <a:srgbClr val="9E9E9E"/>
                          </a:solidFill>
                          <a:latin typeface="Quattrocento Sans"/>
                          <a:ea typeface="Quattrocento Sans"/>
                          <a:cs typeface="Quattrocento Sans"/>
                          <a:sym typeface="Quattrocento Sans"/>
                        </a:rPr>
                        <a:t>(over 3 years)</a:t>
                      </a:r>
                      <a:endParaRPr sz="1100">
                        <a:solidFill>
                          <a:srgbClr val="9E9E9E"/>
                        </a:solidFill>
                        <a:latin typeface="Quattrocento Sans"/>
                        <a:ea typeface="Quattrocento Sans"/>
                        <a:cs typeface="Quattrocento Sans"/>
                        <a:sym typeface="Quattrocento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6" name="Shape 1916"/>
        <p:cNvGrpSpPr/>
        <p:nvPr/>
      </p:nvGrpSpPr>
      <p:grpSpPr>
        <a:xfrm>
          <a:off x="0" y="0"/>
          <a:ext cx="0" cy="0"/>
          <a:chOff x="0" y="0"/>
          <a:chExt cx="0" cy="0"/>
        </a:xfrm>
      </p:grpSpPr>
      <p:sp>
        <p:nvSpPr>
          <p:cNvPr id="1917" name="Google Shape;1917;p271"/>
          <p:cNvSpPr txBox="1"/>
          <p:nvPr/>
        </p:nvSpPr>
        <p:spPr>
          <a:xfrm>
            <a:off x="565023" y="2267833"/>
            <a:ext cx="8380800" cy="9234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 sz="1800">
                <a:solidFill>
                  <a:srgbClr val="FFFFFF"/>
                </a:solidFill>
                <a:latin typeface="Quattrocento Sans"/>
                <a:ea typeface="Quattrocento Sans"/>
                <a:cs typeface="Quattrocento Sans"/>
                <a:sym typeface="Quattrocento Sans"/>
              </a:rPr>
              <a:t>Databricks has assisted with over 370 Hadoop migrations to the Cloud.</a:t>
            </a:r>
            <a:endParaRPr sz="1800">
              <a:solidFill>
                <a:srgbClr val="FFFFFF"/>
              </a:solidFill>
              <a:latin typeface="Quattrocento Sans"/>
              <a:ea typeface="Quattrocento Sans"/>
              <a:cs typeface="Quattrocento Sans"/>
              <a:sym typeface="Quattrocento Sans"/>
            </a:endParaRPr>
          </a:p>
          <a:p>
            <a:pPr indent="0" lvl="0" marL="0" rtl="0" algn="l">
              <a:spcBef>
                <a:spcPts val="0"/>
              </a:spcBef>
              <a:spcAft>
                <a:spcPts val="0"/>
              </a:spcAft>
              <a:buNone/>
            </a:pPr>
            <a:r>
              <a:t/>
            </a:r>
            <a:endParaRPr sz="1800">
              <a:solidFill>
                <a:srgbClr val="FFFFFF"/>
              </a:solidFill>
              <a:latin typeface="Quattrocento Sans"/>
              <a:ea typeface="Quattrocento Sans"/>
              <a:cs typeface="Quattrocento Sans"/>
              <a:sym typeface="Quattrocento Sans"/>
            </a:endParaRPr>
          </a:p>
          <a:p>
            <a:pPr indent="0" lvl="0" marL="0" rtl="0" algn="l">
              <a:spcBef>
                <a:spcPts val="0"/>
              </a:spcBef>
              <a:spcAft>
                <a:spcPts val="0"/>
              </a:spcAft>
              <a:buNone/>
            </a:pPr>
            <a:r>
              <a:rPr lang="en" sz="1800">
                <a:solidFill>
                  <a:srgbClr val="FFFFFF"/>
                </a:solidFill>
                <a:latin typeface="Quattrocento Sans"/>
                <a:ea typeface="Quattrocento Sans"/>
                <a:cs typeface="Quattrocento Sans"/>
                <a:sym typeface="Quattrocento Sans"/>
              </a:rPr>
              <a:t>Everyone of them had positive TCO compared to on-prem Hadoop.</a:t>
            </a:r>
            <a:endParaRPr sz="1800">
              <a:solidFill>
                <a:srgbClr val="FFFFFF"/>
              </a:solidFill>
              <a:latin typeface="Quattrocento Sans"/>
              <a:ea typeface="Quattrocento Sans"/>
              <a:cs typeface="Quattrocento Sans"/>
              <a:sym typeface="Quattrocento Sans"/>
            </a:endParaRPr>
          </a:p>
          <a:p>
            <a:pPr indent="0" lvl="0" marL="0" rtl="0" algn="l">
              <a:spcBef>
                <a:spcPts val="0"/>
              </a:spcBef>
              <a:spcAft>
                <a:spcPts val="0"/>
              </a:spcAft>
              <a:buNone/>
            </a:pPr>
            <a:r>
              <a:t/>
            </a:r>
            <a:endParaRPr sz="1800">
              <a:solidFill>
                <a:srgbClr val="FFFFFF"/>
              </a:solidFill>
              <a:latin typeface="Quattrocento Sans"/>
              <a:ea typeface="Quattrocento Sans"/>
              <a:cs typeface="Quattrocento Sans"/>
              <a:sym typeface="Quattrocento Sans"/>
            </a:endParaRPr>
          </a:p>
          <a:p>
            <a:pPr indent="0" lvl="0" marL="0" rtl="0" algn="l">
              <a:spcBef>
                <a:spcPts val="0"/>
              </a:spcBef>
              <a:spcAft>
                <a:spcPts val="0"/>
              </a:spcAft>
              <a:buNone/>
            </a:pPr>
            <a:r>
              <a:rPr lang="en" sz="1800">
                <a:solidFill>
                  <a:srgbClr val="FFFFFF"/>
                </a:solidFill>
                <a:latin typeface="Quattrocento Sans"/>
                <a:ea typeface="Quattrocento Sans"/>
                <a:cs typeface="Quattrocento Sans"/>
                <a:sym typeface="Quattrocento Sans"/>
              </a:rPr>
              <a:t>Why? (see next slide)</a:t>
            </a:r>
            <a:endParaRPr sz="1800">
              <a:solidFill>
                <a:srgbClr val="FFFFFF"/>
              </a:solidFill>
              <a:latin typeface="Quattrocento Sans"/>
              <a:ea typeface="Quattrocento Sans"/>
              <a:cs typeface="Quattrocento Sans"/>
              <a:sym typeface="Quattrocento Sans"/>
            </a:endParaRPr>
          </a:p>
          <a:p>
            <a:pPr indent="0" lvl="0" marL="0" marR="0" rtl="0" algn="l">
              <a:lnSpc>
                <a:spcPct val="100000"/>
              </a:lnSpc>
              <a:spcBef>
                <a:spcPts val="0"/>
              </a:spcBef>
              <a:spcAft>
                <a:spcPts val="0"/>
              </a:spcAft>
              <a:buClr>
                <a:srgbClr val="000000"/>
              </a:buClr>
              <a:buSzPts val="3600"/>
              <a:buFont typeface="Arial"/>
              <a:buNone/>
            </a:pPr>
            <a:r>
              <a:t/>
            </a:r>
            <a:endParaRPr b="1" sz="3600">
              <a:solidFill>
                <a:srgbClr val="FFFFFF"/>
              </a:solidFill>
              <a:latin typeface="Quattrocento Sans"/>
              <a:ea typeface="Quattrocento Sans"/>
              <a:cs typeface="Quattrocento Sans"/>
              <a:sym typeface="Quattrocento Sans"/>
            </a:endParaRPr>
          </a:p>
          <a:p>
            <a:pPr indent="0" lvl="0" marL="0" marR="0" rtl="0" algn="l">
              <a:lnSpc>
                <a:spcPct val="100000"/>
              </a:lnSpc>
              <a:spcBef>
                <a:spcPts val="0"/>
              </a:spcBef>
              <a:spcAft>
                <a:spcPts val="0"/>
              </a:spcAft>
              <a:buClr>
                <a:srgbClr val="000000"/>
              </a:buClr>
              <a:buSzPts val="3600"/>
              <a:buFont typeface="Arial"/>
              <a:buNone/>
            </a:pPr>
            <a:r>
              <a:t/>
            </a:r>
            <a:endParaRPr b="1" i="0" sz="3600" u="none" cap="none" strike="noStrike">
              <a:solidFill>
                <a:srgbClr val="FFFFFF"/>
              </a:solidFill>
              <a:latin typeface="Quattrocento Sans"/>
              <a:ea typeface="Quattrocento Sans"/>
              <a:cs typeface="Quattrocento Sans"/>
              <a:sym typeface="Quattrocento Sans"/>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21" name="Shape 1921"/>
        <p:cNvGrpSpPr/>
        <p:nvPr/>
      </p:nvGrpSpPr>
      <p:grpSpPr>
        <a:xfrm>
          <a:off x="0" y="0"/>
          <a:ext cx="0" cy="0"/>
          <a:chOff x="0" y="0"/>
          <a:chExt cx="0" cy="0"/>
        </a:xfrm>
      </p:grpSpPr>
      <p:sp>
        <p:nvSpPr>
          <p:cNvPr id="1922" name="Google Shape;1922;p272"/>
          <p:cNvSpPr txBox="1"/>
          <p:nvPr>
            <p:ph type="title"/>
          </p:nvPr>
        </p:nvSpPr>
        <p:spPr>
          <a:xfrm>
            <a:off x="123255" y="622825"/>
            <a:ext cx="3895200" cy="809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 sz="2100">
                <a:solidFill>
                  <a:srgbClr val="000000"/>
                </a:solidFill>
                <a:latin typeface="Quattrocento Sans"/>
                <a:ea typeface="Quattrocento Sans"/>
                <a:cs typeface="Quattrocento Sans"/>
                <a:sym typeface="Quattrocento Sans"/>
              </a:rPr>
              <a:t>Moving to PaaS (Databricks) saves cost with reduced spending on humans managing Hadoop cluster, freeing them up to do other useful work. (taken from Gap, current migration)</a:t>
            </a:r>
            <a:endParaRPr sz="2100">
              <a:solidFill>
                <a:srgbClr val="000000"/>
              </a:solidFill>
              <a:latin typeface="Quattrocento Sans"/>
              <a:ea typeface="Quattrocento Sans"/>
              <a:cs typeface="Quattrocento Sans"/>
              <a:sym typeface="Quattrocento Sans"/>
            </a:endParaRPr>
          </a:p>
        </p:txBody>
      </p:sp>
      <p:pic>
        <p:nvPicPr>
          <p:cNvPr id="1923" name="Google Shape;1923;p272"/>
          <p:cNvPicPr preferRelativeResize="0"/>
          <p:nvPr/>
        </p:nvPicPr>
        <p:blipFill>
          <a:blip r:embed="rId3">
            <a:alphaModFix/>
          </a:blip>
          <a:stretch>
            <a:fillRect/>
          </a:stretch>
        </p:blipFill>
        <p:spPr>
          <a:xfrm>
            <a:off x="1927775" y="2964650"/>
            <a:ext cx="5999351" cy="1918825"/>
          </a:xfrm>
          <a:prstGeom prst="rect">
            <a:avLst/>
          </a:prstGeom>
          <a:noFill/>
          <a:ln>
            <a:noFill/>
          </a:ln>
        </p:spPr>
      </p:pic>
      <p:pic>
        <p:nvPicPr>
          <p:cNvPr id="1924" name="Google Shape;1924;p272"/>
          <p:cNvPicPr preferRelativeResize="0"/>
          <p:nvPr/>
        </p:nvPicPr>
        <p:blipFill>
          <a:blip r:embed="rId4">
            <a:alphaModFix/>
          </a:blip>
          <a:stretch>
            <a:fillRect/>
          </a:stretch>
        </p:blipFill>
        <p:spPr>
          <a:xfrm>
            <a:off x="4149875" y="266975"/>
            <a:ext cx="4457402" cy="25050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7" name="Shape 1527"/>
        <p:cNvGrpSpPr/>
        <p:nvPr/>
      </p:nvGrpSpPr>
      <p:grpSpPr>
        <a:xfrm>
          <a:off x="0" y="0"/>
          <a:ext cx="0" cy="0"/>
          <a:chOff x="0" y="0"/>
          <a:chExt cx="0" cy="0"/>
        </a:xfrm>
      </p:grpSpPr>
      <p:sp>
        <p:nvSpPr>
          <p:cNvPr id="1528" name="Google Shape;1528;p246"/>
          <p:cNvSpPr txBox="1"/>
          <p:nvPr/>
        </p:nvSpPr>
        <p:spPr>
          <a:xfrm>
            <a:off x="418175" y="1305200"/>
            <a:ext cx="8507700" cy="9234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i="0" lang="en" sz="1800" u="none" cap="none" strike="noStrike">
                <a:solidFill>
                  <a:srgbClr val="FFFFFF"/>
                </a:solidFill>
                <a:latin typeface="Quattrocento Sans"/>
                <a:ea typeface="Quattrocento Sans"/>
                <a:cs typeface="Quattrocento Sans"/>
                <a:sym typeface="Quattrocento Sans"/>
              </a:rPr>
              <a:t>The Azure and Databricks partnership has a $1B+ opportunity in Data and AI in 202</a:t>
            </a:r>
            <a:r>
              <a:rPr lang="en" sz="1800">
                <a:solidFill>
                  <a:srgbClr val="FFFFFF"/>
                </a:solidFill>
                <a:latin typeface="Quattrocento Sans"/>
                <a:ea typeface="Quattrocento Sans"/>
                <a:cs typeface="Quattrocento Sans"/>
                <a:sym typeface="Quattrocento Sans"/>
              </a:rPr>
              <a:t>0.</a:t>
            </a:r>
            <a:endParaRPr i="0" sz="1800" u="none" cap="none" strike="noStrike">
              <a:solidFill>
                <a:srgbClr val="FFFFFF"/>
              </a:solidFill>
              <a:latin typeface="Quattrocento Sans"/>
              <a:ea typeface="Quattrocento Sans"/>
              <a:cs typeface="Quattrocento Sans"/>
              <a:sym typeface="Quattrocento Sans"/>
            </a:endParaRPr>
          </a:p>
        </p:txBody>
      </p:sp>
      <p:sp>
        <p:nvSpPr>
          <p:cNvPr id="1529" name="Google Shape;1529;p246"/>
          <p:cNvSpPr txBox="1"/>
          <p:nvPr/>
        </p:nvSpPr>
        <p:spPr>
          <a:xfrm>
            <a:off x="406525" y="3600200"/>
            <a:ext cx="8184900" cy="4998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rgbClr val="000000"/>
              </a:buClr>
              <a:buSzPts val="1800"/>
              <a:buFont typeface="Arial"/>
              <a:buNone/>
            </a:pPr>
            <a:r>
              <a:rPr i="0" lang="en" sz="1800" u="none" cap="none" strike="noStrike">
                <a:solidFill>
                  <a:srgbClr val="FFFFFF"/>
                </a:solidFill>
                <a:latin typeface="Quattrocento Sans"/>
                <a:ea typeface="Quattrocento Sans"/>
                <a:cs typeface="Quattrocento Sans"/>
                <a:sym typeface="Quattrocento Sans"/>
              </a:rPr>
              <a:t>Better together, Azure + Databricks</a:t>
            </a:r>
            <a:r>
              <a:rPr b="1" i="0" lang="en" sz="1800" u="none" cap="none" strike="noStrike">
                <a:solidFill>
                  <a:srgbClr val="FFFFFF"/>
                </a:solidFill>
                <a:latin typeface="Quattrocento Sans"/>
                <a:ea typeface="Quattrocento Sans"/>
                <a:cs typeface="Quattrocento Sans"/>
                <a:sym typeface="Quattrocento Sans"/>
              </a:rPr>
              <a:t> </a:t>
            </a:r>
            <a:endParaRPr b="1" i="0" sz="1800" u="none" cap="none" strike="noStrike">
              <a:solidFill>
                <a:srgbClr val="FFFFFF"/>
              </a:solidFill>
              <a:latin typeface="Arial"/>
              <a:ea typeface="Arial"/>
              <a:cs typeface="Arial"/>
              <a:sym typeface="Arial"/>
            </a:endParaRPr>
          </a:p>
        </p:txBody>
      </p:sp>
      <p:sp>
        <p:nvSpPr>
          <p:cNvPr id="1530" name="Google Shape;1530;p246"/>
          <p:cNvSpPr txBox="1"/>
          <p:nvPr/>
        </p:nvSpPr>
        <p:spPr>
          <a:xfrm>
            <a:off x="406525" y="2573588"/>
            <a:ext cx="8184900" cy="6816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rgbClr val="000000"/>
              </a:buClr>
              <a:buSzPts val="1800"/>
              <a:buFont typeface="Arial"/>
              <a:buNone/>
            </a:pPr>
            <a:r>
              <a:rPr i="0" lang="en" sz="1800" u="none" cap="none" strike="noStrike">
                <a:solidFill>
                  <a:srgbClr val="FFFFFF"/>
                </a:solidFill>
                <a:latin typeface="Quattrocento Sans"/>
                <a:ea typeface="Quattrocento Sans"/>
                <a:cs typeface="Quattrocento Sans"/>
                <a:sym typeface="Quattrocento Sans"/>
              </a:rPr>
              <a:t>Azure Databricks Unified Data Analytics Platform is best positioned to accelerate innovation across Data Science, Data Engineering and Business Analytics. </a:t>
            </a:r>
            <a:endParaRPr i="0" sz="1800" u="none" cap="none" strike="noStrike">
              <a:solidFill>
                <a:srgbClr val="FFFFFF"/>
              </a:solidFill>
              <a:latin typeface="Quattrocento Sans"/>
              <a:ea typeface="Quattrocento Sans"/>
              <a:cs typeface="Quattrocento Sans"/>
              <a:sym typeface="Quattrocento Sans"/>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8" name="Shape 1928"/>
        <p:cNvGrpSpPr/>
        <p:nvPr/>
      </p:nvGrpSpPr>
      <p:grpSpPr>
        <a:xfrm>
          <a:off x="0" y="0"/>
          <a:ext cx="0" cy="0"/>
          <a:chOff x="0" y="0"/>
          <a:chExt cx="0" cy="0"/>
        </a:xfrm>
      </p:grpSpPr>
      <p:sp>
        <p:nvSpPr>
          <p:cNvPr id="1929" name="Google Shape;1929;p273"/>
          <p:cNvSpPr txBox="1"/>
          <p:nvPr/>
        </p:nvSpPr>
        <p:spPr>
          <a:xfrm>
            <a:off x="565023" y="2267833"/>
            <a:ext cx="8380800" cy="9234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solidFill>
                <a:srgbClr val="FFFFFF"/>
              </a:solidFill>
              <a:latin typeface="Quattrocento Sans"/>
              <a:ea typeface="Quattrocento Sans"/>
              <a:cs typeface="Quattrocento Sans"/>
              <a:sym typeface="Quattrocento Sans"/>
            </a:endParaRPr>
          </a:p>
          <a:p>
            <a:pPr indent="0" lvl="0" marL="0" rtl="0" algn="l">
              <a:spcBef>
                <a:spcPts val="0"/>
              </a:spcBef>
              <a:spcAft>
                <a:spcPts val="0"/>
              </a:spcAft>
              <a:buNone/>
            </a:pPr>
            <a:r>
              <a:rPr lang="en" sz="1800">
                <a:solidFill>
                  <a:schemeClr val="lt1"/>
                </a:solidFill>
                <a:latin typeface="Quattrocento Sans"/>
                <a:ea typeface="Quattrocento Sans"/>
                <a:cs typeface="Quattrocento Sans"/>
                <a:sym typeface="Quattrocento Sans"/>
              </a:rPr>
              <a:t>Databricks has assisted with over 370 Hadoop migrations to the Cloud.</a:t>
            </a:r>
            <a:endParaRPr sz="1800">
              <a:solidFill>
                <a:schemeClr val="lt1"/>
              </a:solidFill>
              <a:latin typeface="Quattrocento Sans"/>
              <a:ea typeface="Quattrocento Sans"/>
              <a:cs typeface="Quattrocento Sans"/>
              <a:sym typeface="Quattrocento Sans"/>
            </a:endParaRPr>
          </a:p>
          <a:p>
            <a:pPr indent="0" lvl="0" marL="0" rtl="0" algn="l">
              <a:spcBef>
                <a:spcPts val="0"/>
              </a:spcBef>
              <a:spcAft>
                <a:spcPts val="0"/>
              </a:spcAft>
              <a:buNone/>
            </a:pPr>
            <a:r>
              <a:t/>
            </a:r>
            <a:endParaRPr sz="1800">
              <a:solidFill>
                <a:schemeClr val="lt1"/>
              </a:solidFill>
              <a:latin typeface="Quattrocento Sans"/>
              <a:ea typeface="Quattrocento Sans"/>
              <a:cs typeface="Quattrocento Sans"/>
              <a:sym typeface="Quattrocento Sans"/>
            </a:endParaRPr>
          </a:p>
          <a:p>
            <a:pPr indent="0" lvl="0" marL="0" rtl="0" algn="l">
              <a:spcBef>
                <a:spcPts val="0"/>
              </a:spcBef>
              <a:spcAft>
                <a:spcPts val="0"/>
              </a:spcAft>
              <a:buNone/>
            </a:pPr>
            <a:r>
              <a:rPr lang="en" sz="1800">
                <a:solidFill>
                  <a:srgbClr val="FFFFFF"/>
                </a:solidFill>
                <a:latin typeface="Quattrocento Sans"/>
                <a:ea typeface="Quattrocento Sans"/>
                <a:cs typeface="Quattrocento Sans"/>
                <a:sym typeface="Quattrocento Sans"/>
              </a:rPr>
              <a:t>Because there’s so much demand, we have started a program to structure it.</a:t>
            </a:r>
            <a:endParaRPr sz="1800">
              <a:solidFill>
                <a:srgbClr val="FFFFFF"/>
              </a:solidFill>
              <a:latin typeface="Quattrocento Sans"/>
              <a:ea typeface="Quattrocento Sans"/>
              <a:cs typeface="Quattrocento Sans"/>
              <a:sym typeface="Quattrocento Sans"/>
            </a:endParaRPr>
          </a:p>
          <a:p>
            <a:pPr indent="0" lvl="0" marL="0" marR="0" rtl="0" algn="l">
              <a:lnSpc>
                <a:spcPct val="100000"/>
              </a:lnSpc>
              <a:spcBef>
                <a:spcPts val="0"/>
              </a:spcBef>
              <a:spcAft>
                <a:spcPts val="0"/>
              </a:spcAft>
              <a:buClr>
                <a:srgbClr val="000000"/>
              </a:buClr>
              <a:buSzPts val="3600"/>
              <a:buFont typeface="Arial"/>
              <a:buNone/>
            </a:pPr>
            <a:r>
              <a:t/>
            </a:r>
            <a:endParaRPr b="1" sz="3600">
              <a:solidFill>
                <a:srgbClr val="FFFFFF"/>
              </a:solidFill>
              <a:latin typeface="Quattrocento Sans"/>
              <a:ea typeface="Quattrocento Sans"/>
              <a:cs typeface="Quattrocento Sans"/>
              <a:sym typeface="Quattrocento Sans"/>
            </a:endParaRPr>
          </a:p>
          <a:p>
            <a:pPr indent="0" lvl="0" marL="0" marR="0" rtl="0" algn="l">
              <a:lnSpc>
                <a:spcPct val="100000"/>
              </a:lnSpc>
              <a:spcBef>
                <a:spcPts val="0"/>
              </a:spcBef>
              <a:spcAft>
                <a:spcPts val="0"/>
              </a:spcAft>
              <a:buClr>
                <a:srgbClr val="000000"/>
              </a:buClr>
              <a:buSzPts val="3600"/>
              <a:buFont typeface="Arial"/>
              <a:buNone/>
            </a:pPr>
            <a:r>
              <a:t/>
            </a:r>
            <a:endParaRPr b="1" i="0" sz="3600" u="none" cap="none" strike="noStrike">
              <a:solidFill>
                <a:srgbClr val="FFFFFF"/>
              </a:solidFill>
              <a:latin typeface="Quattrocento Sans"/>
              <a:ea typeface="Quattrocento Sans"/>
              <a:cs typeface="Quattrocento Sans"/>
              <a:sym typeface="Quattrocento Sans"/>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4" name="Shape 1934"/>
        <p:cNvGrpSpPr/>
        <p:nvPr/>
      </p:nvGrpSpPr>
      <p:grpSpPr>
        <a:xfrm>
          <a:off x="0" y="0"/>
          <a:ext cx="0" cy="0"/>
          <a:chOff x="0" y="0"/>
          <a:chExt cx="0" cy="0"/>
        </a:xfrm>
      </p:grpSpPr>
      <p:sp>
        <p:nvSpPr>
          <p:cNvPr id="1935" name="Google Shape;1935;p274"/>
          <p:cNvSpPr txBox="1"/>
          <p:nvPr>
            <p:ph type="title"/>
          </p:nvPr>
        </p:nvSpPr>
        <p:spPr>
          <a:xfrm>
            <a:off x="219175" y="330375"/>
            <a:ext cx="8825700" cy="4248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None/>
            </a:pPr>
            <a:r>
              <a:rPr b="1" lang="en">
                <a:solidFill>
                  <a:schemeClr val="dk2"/>
                </a:solidFill>
              </a:rPr>
              <a:t>New! </a:t>
            </a:r>
            <a:r>
              <a:rPr b="1" lang="en">
                <a:solidFill>
                  <a:schemeClr val="dk2"/>
                </a:solidFill>
              </a:rPr>
              <a:t>Save up to 52% when migrating to Azure Databricks with expert guidance</a:t>
            </a:r>
            <a:endParaRPr b="1">
              <a:solidFill>
                <a:schemeClr val="dk2"/>
              </a:solidFill>
            </a:endParaRPr>
          </a:p>
        </p:txBody>
      </p:sp>
      <p:sp>
        <p:nvSpPr>
          <p:cNvPr id="1936" name="Google Shape;1936;p274"/>
          <p:cNvSpPr txBox="1"/>
          <p:nvPr>
            <p:ph idx="4294967295" type="body"/>
          </p:nvPr>
        </p:nvSpPr>
        <p:spPr>
          <a:xfrm>
            <a:off x="4991375" y="1180350"/>
            <a:ext cx="4002900" cy="3849300"/>
          </a:xfrm>
          <a:prstGeom prst="rect">
            <a:avLst/>
          </a:prstGeom>
        </p:spPr>
        <p:txBody>
          <a:bodyPr anchorCtr="0" anchor="t" bIns="67225" lIns="0" spcFirstLastPara="1" rIns="107575" wrap="square" tIns="67225">
            <a:noAutofit/>
          </a:bodyPr>
          <a:lstStyle/>
          <a:p>
            <a:pPr indent="0" lvl="0" marL="0" rtl="0" algn="l">
              <a:spcBef>
                <a:spcPts val="0"/>
              </a:spcBef>
              <a:spcAft>
                <a:spcPts val="0"/>
              </a:spcAft>
              <a:buNone/>
            </a:pPr>
            <a:r>
              <a:rPr lang="en" sz="1500"/>
              <a:t>Offer summary:</a:t>
            </a:r>
            <a:endParaRPr sz="1500"/>
          </a:p>
          <a:p>
            <a:pPr indent="-323850" lvl="0" marL="457200" rtl="0" algn="l">
              <a:spcBef>
                <a:spcPts val="0"/>
              </a:spcBef>
              <a:spcAft>
                <a:spcPts val="0"/>
              </a:spcAft>
              <a:buSzPts val="1500"/>
              <a:buChar char="●"/>
            </a:pPr>
            <a:r>
              <a:rPr b="1" lang="en" sz="1500"/>
              <a:t>Up to a 52 percent discount</a:t>
            </a:r>
            <a:r>
              <a:rPr lang="en" sz="1500"/>
              <a:t> over the pay-as-you-go pricing when using the Azure Databricks Unit pre-purchase plans.</a:t>
            </a:r>
            <a:endParaRPr sz="1500"/>
          </a:p>
          <a:p>
            <a:pPr indent="-342900" lvl="0" marL="457200" rtl="0" algn="l">
              <a:spcBef>
                <a:spcPts val="0"/>
              </a:spcBef>
              <a:spcAft>
                <a:spcPts val="0"/>
              </a:spcAft>
              <a:buSzPts val="1800"/>
              <a:buChar char="●"/>
            </a:pPr>
            <a:r>
              <a:rPr b="1" lang="en" sz="1500"/>
              <a:t>Free migration assessment</a:t>
            </a:r>
            <a:r>
              <a:rPr lang="en" sz="1500"/>
              <a:t> for qualified customers.</a:t>
            </a:r>
            <a:br>
              <a:rPr lang="en"/>
            </a:br>
            <a:endParaRPr/>
          </a:p>
          <a:p>
            <a:pPr indent="0" lvl="0" marL="0" rtl="0" algn="l">
              <a:spcBef>
                <a:spcPts val="0"/>
              </a:spcBef>
              <a:spcAft>
                <a:spcPts val="0"/>
              </a:spcAft>
              <a:buNone/>
            </a:pPr>
            <a:r>
              <a:rPr lang="en"/>
              <a:t>         Visit: </a:t>
            </a:r>
            <a:r>
              <a:rPr lang="en" u="sng">
                <a:solidFill>
                  <a:srgbClr val="0000FF"/>
                </a:solidFill>
                <a:hlinkClick r:id="rId3">
                  <a:extLst>
                    <a:ext uri="{A12FA001-AC4F-418D-AE19-62706E023703}">
                      <ahyp:hlinkClr val="tx"/>
                    </a:ext>
                  </a:extLst>
                </a:hlinkClick>
              </a:rPr>
              <a:t>dbricks.co/SaveUpTo52</a:t>
            </a:r>
            <a:endParaRPr>
              <a:solidFill>
                <a:srgbClr val="0000FF"/>
              </a:solidFill>
            </a:endParaRPr>
          </a:p>
        </p:txBody>
      </p:sp>
      <p:pic>
        <p:nvPicPr>
          <p:cNvPr id="1937" name="Google Shape;1937;p274"/>
          <p:cNvPicPr preferRelativeResize="0"/>
          <p:nvPr/>
        </p:nvPicPr>
        <p:blipFill>
          <a:blip r:embed="rId4">
            <a:alphaModFix/>
          </a:blip>
          <a:stretch>
            <a:fillRect/>
          </a:stretch>
        </p:blipFill>
        <p:spPr>
          <a:xfrm>
            <a:off x="269525" y="1189425"/>
            <a:ext cx="4540654" cy="3443100"/>
          </a:xfrm>
          <a:prstGeom prst="rect">
            <a:avLst/>
          </a:prstGeom>
          <a:noFill/>
          <a:ln cap="flat" cmpd="sng" w="9525">
            <a:solidFill>
              <a:schemeClr val="accent6"/>
            </a:solidFill>
            <a:prstDash val="solid"/>
            <a:round/>
            <a:headEnd len="sm" w="sm" type="none"/>
            <a:tailEnd len="sm" w="sm" type="none"/>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942" name="Shape 1942"/>
        <p:cNvGrpSpPr/>
        <p:nvPr/>
      </p:nvGrpSpPr>
      <p:grpSpPr>
        <a:xfrm>
          <a:off x="0" y="0"/>
          <a:ext cx="0" cy="0"/>
          <a:chOff x="0" y="0"/>
          <a:chExt cx="0" cy="0"/>
        </a:xfrm>
      </p:grpSpPr>
      <p:sp>
        <p:nvSpPr>
          <p:cNvPr id="1943" name="Google Shape;1943;p275"/>
          <p:cNvSpPr txBox="1"/>
          <p:nvPr>
            <p:ph type="title"/>
          </p:nvPr>
        </p:nvSpPr>
        <p:spPr>
          <a:xfrm>
            <a:off x="342000" y="330375"/>
            <a:ext cx="8802000" cy="6876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1400"/>
              <a:buNone/>
            </a:pPr>
            <a:r>
              <a:rPr b="1" lang="en"/>
              <a:t>Start with a two days* Hadoop </a:t>
            </a:r>
            <a:r>
              <a:rPr b="1" lang="en"/>
              <a:t>Assessment workshop between customer’s IT team, Hadoop experts at Databricks, and Microsoft CSA </a:t>
            </a:r>
            <a:endParaRPr b="1" sz="1900"/>
          </a:p>
        </p:txBody>
      </p:sp>
      <p:sp>
        <p:nvSpPr>
          <p:cNvPr id="1944" name="Google Shape;1944;p275"/>
          <p:cNvSpPr txBox="1"/>
          <p:nvPr>
            <p:ph idx="4294967295" type="body"/>
          </p:nvPr>
        </p:nvSpPr>
        <p:spPr>
          <a:xfrm>
            <a:off x="4526350" y="1365525"/>
            <a:ext cx="2214600" cy="438600"/>
          </a:xfrm>
          <a:prstGeom prst="rect">
            <a:avLst/>
          </a:prstGeom>
          <a:noFill/>
          <a:ln>
            <a:noFill/>
          </a:ln>
        </p:spPr>
        <p:txBody>
          <a:bodyPr anchorCtr="0" anchor="t" bIns="67225" lIns="0" spcFirstLastPara="1" rIns="107575" wrap="square" tIns="67225">
            <a:noAutofit/>
          </a:bodyPr>
          <a:lstStyle/>
          <a:p>
            <a:pPr indent="0" lvl="0" marL="0" rtl="0" algn="ctr">
              <a:lnSpc>
                <a:spcPct val="100000"/>
              </a:lnSpc>
              <a:spcBef>
                <a:spcPts val="0"/>
              </a:spcBef>
              <a:spcAft>
                <a:spcPts val="0"/>
              </a:spcAft>
              <a:buSzPts val="1600"/>
              <a:buNone/>
            </a:pPr>
            <a:r>
              <a:rPr b="1" lang="en" sz="1800">
                <a:solidFill>
                  <a:srgbClr val="1E7BCE"/>
                </a:solidFill>
                <a:latin typeface="Open Sans"/>
                <a:ea typeface="Open Sans"/>
                <a:cs typeface="Open Sans"/>
                <a:sym typeface="Open Sans"/>
              </a:rPr>
              <a:t>Roadmap &amp; Value</a:t>
            </a:r>
            <a:endParaRPr b="1" sz="1800">
              <a:solidFill>
                <a:srgbClr val="1E7BCE"/>
              </a:solidFill>
              <a:latin typeface="Open Sans"/>
              <a:ea typeface="Open Sans"/>
              <a:cs typeface="Open Sans"/>
              <a:sym typeface="Open Sans"/>
            </a:endParaRPr>
          </a:p>
        </p:txBody>
      </p:sp>
      <p:sp>
        <p:nvSpPr>
          <p:cNvPr id="1945" name="Google Shape;1945;p275"/>
          <p:cNvSpPr txBox="1"/>
          <p:nvPr>
            <p:ph idx="4294967295" type="body"/>
          </p:nvPr>
        </p:nvSpPr>
        <p:spPr>
          <a:xfrm>
            <a:off x="193325" y="1365525"/>
            <a:ext cx="1899900" cy="438600"/>
          </a:xfrm>
          <a:prstGeom prst="rect">
            <a:avLst/>
          </a:prstGeom>
          <a:noFill/>
          <a:ln>
            <a:noFill/>
          </a:ln>
        </p:spPr>
        <p:txBody>
          <a:bodyPr anchorCtr="0" anchor="t" bIns="67225" lIns="0" spcFirstLastPara="1" rIns="107575" wrap="square" tIns="67225">
            <a:noAutofit/>
          </a:bodyPr>
          <a:lstStyle/>
          <a:p>
            <a:pPr indent="0" lvl="0" marL="0" rtl="0" algn="ctr">
              <a:lnSpc>
                <a:spcPct val="100000"/>
              </a:lnSpc>
              <a:spcBef>
                <a:spcPts val="0"/>
              </a:spcBef>
              <a:spcAft>
                <a:spcPts val="0"/>
              </a:spcAft>
              <a:buSzPts val="1600"/>
              <a:buNone/>
            </a:pPr>
            <a:r>
              <a:rPr b="1" lang="en" sz="1800">
                <a:solidFill>
                  <a:srgbClr val="1E7BCE"/>
                </a:solidFill>
                <a:latin typeface="Open Sans"/>
                <a:ea typeface="Open Sans"/>
                <a:cs typeface="Open Sans"/>
                <a:sym typeface="Open Sans"/>
              </a:rPr>
              <a:t>Identify</a:t>
            </a:r>
            <a:endParaRPr b="1" sz="1800">
              <a:solidFill>
                <a:srgbClr val="1E7BCE"/>
              </a:solidFill>
              <a:latin typeface="Open Sans"/>
              <a:ea typeface="Open Sans"/>
              <a:cs typeface="Open Sans"/>
              <a:sym typeface="Open Sans"/>
            </a:endParaRPr>
          </a:p>
        </p:txBody>
      </p:sp>
      <p:sp>
        <p:nvSpPr>
          <p:cNvPr id="1946" name="Google Shape;1946;p275"/>
          <p:cNvSpPr txBox="1"/>
          <p:nvPr>
            <p:ph idx="4294967295" type="body"/>
          </p:nvPr>
        </p:nvSpPr>
        <p:spPr>
          <a:xfrm>
            <a:off x="6959550" y="1365522"/>
            <a:ext cx="1833600" cy="438600"/>
          </a:xfrm>
          <a:prstGeom prst="rect">
            <a:avLst/>
          </a:prstGeom>
          <a:noFill/>
          <a:ln>
            <a:noFill/>
          </a:ln>
        </p:spPr>
        <p:txBody>
          <a:bodyPr anchorCtr="0" anchor="t" bIns="67225" lIns="0" spcFirstLastPara="1" rIns="107575" wrap="square" tIns="67225">
            <a:noAutofit/>
          </a:bodyPr>
          <a:lstStyle/>
          <a:p>
            <a:pPr indent="0" lvl="0" marL="0" rtl="0" algn="ctr">
              <a:lnSpc>
                <a:spcPct val="100000"/>
              </a:lnSpc>
              <a:spcBef>
                <a:spcPts val="0"/>
              </a:spcBef>
              <a:spcAft>
                <a:spcPts val="0"/>
              </a:spcAft>
              <a:buSzPts val="1600"/>
              <a:buNone/>
            </a:pPr>
            <a:r>
              <a:rPr b="1" lang="en" sz="1800">
                <a:solidFill>
                  <a:srgbClr val="1E7BCE"/>
                </a:solidFill>
                <a:latin typeface="Open Sans"/>
                <a:ea typeface="Open Sans"/>
                <a:cs typeface="Open Sans"/>
                <a:sym typeface="Open Sans"/>
              </a:rPr>
              <a:t>Target State</a:t>
            </a:r>
            <a:endParaRPr b="1" sz="1800">
              <a:solidFill>
                <a:srgbClr val="1E7BCE"/>
              </a:solidFill>
              <a:latin typeface="Open Sans"/>
              <a:ea typeface="Open Sans"/>
              <a:cs typeface="Open Sans"/>
              <a:sym typeface="Open Sans"/>
            </a:endParaRPr>
          </a:p>
        </p:txBody>
      </p:sp>
      <p:sp>
        <p:nvSpPr>
          <p:cNvPr id="1947" name="Google Shape;1947;p275"/>
          <p:cNvSpPr txBox="1"/>
          <p:nvPr>
            <p:ph idx="4294967295" type="body"/>
          </p:nvPr>
        </p:nvSpPr>
        <p:spPr>
          <a:xfrm>
            <a:off x="2321748" y="1365522"/>
            <a:ext cx="2067300" cy="438600"/>
          </a:xfrm>
          <a:prstGeom prst="rect">
            <a:avLst/>
          </a:prstGeom>
          <a:noFill/>
          <a:ln>
            <a:noFill/>
          </a:ln>
        </p:spPr>
        <p:txBody>
          <a:bodyPr anchorCtr="0" anchor="t" bIns="67225" lIns="0" spcFirstLastPara="1" rIns="107575" wrap="square" tIns="67225">
            <a:noAutofit/>
          </a:bodyPr>
          <a:lstStyle/>
          <a:p>
            <a:pPr indent="0" lvl="0" marL="0" rtl="0" algn="ctr">
              <a:lnSpc>
                <a:spcPct val="100000"/>
              </a:lnSpc>
              <a:spcBef>
                <a:spcPts val="0"/>
              </a:spcBef>
              <a:spcAft>
                <a:spcPts val="0"/>
              </a:spcAft>
              <a:buSzPts val="1600"/>
              <a:buNone/>
            </a:pPr>
            <a:r>
              <a:rPr b="1" lang="en" sz="1800">
                <a:solidFill>
                  <a:srgbClr val="1E7BCE"/>
                </a:solidFill>
                <a:latin typeface="Open Sans"/>
                <a:ea typeface="Open Sans"/>
                <a:cs typeface="Open Sans"/>
                <a:sym typeface="Open Sans"/>
              </a:rPr>
              <a:t>Prioritize</a:t>
            </a:r>
            <a:endParaRPr b="1" sz="1800">
              <a:solidFill>
                <a:srgbClr val="1E7BCE"/>
              </a:solidFill>
              <a:latin typeface="Open Sans"/>
              <a:ea typeface="Open Sans"/>
              <a:cs typeface="Open Sans"/>
              <a:sym typeface="Open Sans"/>
            </a:endParaRPr>
          </a:p>
        </p:txBody>
      </p:sp>
      <p:sp>
        <p:nvSpPr>
          <p:cNvPr id="1948" name="Google Shape;1948;p275"/>
          <p:cNvSpPr/>
          <p:nvPr/>
        </p:nvSpPr>
        <p:spPr>
          <a:xfrm>
            <a:off x="114300" y="2095500"/>
            <a:ext cx="2103000" cy="2103000"/>
          </a:xfrm>
          <a:prstGeom prst="ellipse">
            <a:avLst/>
          </a:prstGeom>
          <a:solidFill>
            <a:srgbClr val="1E7BCE"/>
          </a:solidFill>
          <a:ln>
            <a:noFill/>
          </a:ln>
        </p:spPr>
        <p:txBody>
          <a:bodyPr anchorCtr="0" anchor="ctr" bIns="91425" lIns="91425" spcFirstLastPara="1" rIns="91425" wrap="square" tIns="91425">
            <a:noAutofit/>
          </a:bodyPr>
          <a:lstStyle/>
          <a:p>
            <a:pPr indent="0" lvl="0" marL="0" marR="0" rtl="0" algn="ctr">
              <a:lnSpc>
                <a:spcPct val="90000"/>
              </a:lnSpc>
              <a:spcBef>
                <a:spcPts val="800"/>
              </a:spcBef>
              <a:spcAft>
                <a:spcPts val="0"/>
              </a:spcAft>
              <a:buClr>
                <a:srgbClr val="000000"/>
              </a:buClr>
              <a:buSzPts val="1100"/>
              <a:buFont typeface="Arial"/>
              <a:buNone/>
            </a:pPr>
            <a:r>
              <a:rPr b="0" i="0" lang="en" sz="1200" u="none" cap="none" strike="noStrike">
                <a:solidFill>
                  <a:srgbClr val="FFFFFF"/>
                </a:solidFill>
                <a:latin typeface="Open Sans"/>
                <a:ea typeface="Open Sans"/>
                <a:cs typeface="Open Sans"/>
                <a:sym typeface="Open Sans"/>
              </a:rPr>
              <a:t>Existing Workloads</a:t>
            </a:r>
            <a:endParaRPr b="0" i="0" sz="1200" u="none" cap="none" strike="noStrike">
              <a:solidFill>
                <a:srgbClr val="FFFFFF"/>
              </a:solidFill>
              <a:latin typeface="Open Sans"/>
              <a:ea typeface="Open Sans"/>
              <a:cs typeface="Open Sans"/>
              <a:sym typeface="Open Sans"/>
            </a:endParaRPr>
          </a:p>
          <a:p>
            <a:pPr indent="0" lvl="0" marL="0" marR="0" rtl="0" algn="ctr">
              <a:lnSpc>
                <a:spcPct val="90000"/>
              </a:lnSpc>
              <a:spcBef>
                <a:spcPts val="800"/>
              </a:spcBef>
              <a:spcAft>
                <a:spcPts val="0"/>
              </a:spcAft>
              <a:buClr>
                <a:srgbClr val="000000"/>
              </a:buClr>
              <a:buSzPts val="1100"/>
              <a:buFont typeface="Arial"/>
              <a:buNone/>
            </a:pPr>
            <a:r>
              <a:t/>
            </a:r>
            <a:endParaRPr b="0" i="0" sz="1200" u="none" cap="none" strike="noStrike">
              <a:solidFill>
                <a:srgbClr val="FFFFFF"/>
              </a:solidFill>
              <a:latin typeface="Open Sans"/>
              <a:ea typeface="Open Sans"/>
              <a:cs typeface="Open Sans"/>
              <a:sym typeface="Open Sans"/>
            </a:endParaRPr>
          </a:p>
          <a:p>
            <a:pPr indent="0" lvl="0" marL="0" marR="0" rtl="0" algn="ctr">
              <a:lnSpc>
                <a:spcPct val="90000"/>
              </a:lnSpc>
              <a:spcBef>
                <a:spcPts val="800"/>
              </a:spcBef>
              <a:spcAft>
                <a:spcPts val="0"/>
              </a:spcAft>
              <a:buClr>
                <a:srgbClr val="000000"/>
              </a:buClr>
              <a:buSzPts val="1100"/>
              <a:buFont typeface="Arial"/>
              <a:buNone/>
            </a:pPr>
            <a:r>
              <a:rPr b="0" i="0" lang="en" sz="1200" u="none" cap="none" strike="noStrike">
                <a:solidFill>
                  <a:srgbClr val="FFFFFF"/>
                </a:solidFill>
                <a:latin typeface="Open Sans"/>
                <a:ea typeface="Open Sans"/>
                <a:cs typeface="Open Sans"/>
                <a:sym typeface="Open Sans"/>
              </a:rPr>
              <a:t>Infrastructure and Security Requirements</a:t>
            </a:r>
            <a:endParaRPr b="0" i="0" sz="1200" u="none" cap="none" strike="noStrike">
              <a:solidFill>
                <a:srgbClr val="FFFFFF"/>
              </a:solidFill>
              <a:latin typeface="Open Sans"/>
              <a:ea typeface="Open Sans"/>
              <a:cs typeface="Open Sans"/>
              <a:sym typeface="Open Sans"/>
            </a:endParaRPr>
          </a:p>
        </p:txBody>
      </p:sp>
      <p:sp>
        <p:nvSpPr>
          <p:cNvPr id="1949" name="Google Shape;1949;p275"/>
          <p:cNvSpPr/>
          <p:nvPr/>
        </p:nvSpPr>
        <p:spPr>
          <a:xfrm>
            <a:off x="2376116" y="2095500"/>
            <a:ext cx="2103000" cy="2103000"/>
          </a:xfrm>
          <a:prstGeom prst="ellipse">
            <a:avLst/>
          </a:prstGeom>
          <a:solidFill>
            <a:srgbClr val="1E7BCE"/>
          </a:solidFill>
          <a:ln>
            <a:noFill/>
          </a:ln>
        </p:spPr>
        <p:txBody>
          <a:bodyPr anchorCtr="0" anchor="ctr" bIns="91425" lIns="91425" spcFirstLastPara="1" rIns="91425" wrap="square" tIns="91425">
            <a:noAutofit/>
          </a:bodyPr>
          <a:lstStyle/>
          <a:p>
            <a:pPr indent="0" lvl="0" marL="0" marR="0" rtl="0" algn="ctr">
              <a:lnSpc>
                <a:spcPct val="90000"/>
              </a:lnSpc>
              <a:spcBef>
                <a:spcPts val="800"/>
              </a:spcBef>
              <a:spcAft>
                <a:spcPts val="0"/>
              </a:spcAft>
              <a:buClr>
                <a:srgbClr val="000000"/>
              </a:buClr>
              <a:buSzPts val="1100"/>
              <a:buFont typeface="Arial"/>
              <a:buNone/>
            </a:pPr>
            <a:r>
              <a:rPr b="0" i="0" lang="en" sz="1200" u="none" cap="none" strike="noStrike">
                <a:solidFill>
                  <a:srgbClr val="FFFFFF"/>
                </a:solidFill>
                <a:latin typeface="Open Sans"/>
                <a:ea typeface="Open Sans"/>
                <a:cs typeface="Open Sans"/>
                <a:sym typeface="Open Sans"/>
              </a:rPr>
              <a:t>Identify Priority Workloads</a:t>
            </a:r>
            <a:endParaRPr b="0" i="0" sz="1200" u="none" cap="none" strike="noStrike">
              <a:solidFill>
                <a:srgbClr val="FFFFFF"/>
              </a:solidFill>
              <a:latin typeface="Open Sans"/>
              <a:ea typeface="Open Sans"/>
              <a:cs typeface="Open Sans"/>
              <a:sym typeface="Open Sans"/>
            </a:endParaRPr>
          </a:p>
          <a:p>
            <a:pPr indent="0" lvl="0" marL="0" marR="0" rtl="0" algn="ctr">
              <a:lnSpc>
                <a:spcPct val="90000"/>
              </a:lnSpc>
              <a:spcBef>
                <a:spcPts val="800"/>
              </a:spcBef>
              <a:spcAft>
                <a:spcPts val="0"/>
              </a:spcAft>
              <a:buClr>
                <a:srgbClr val="000000"/>
              </a:buClr>
              <a:buSzPts val="1100"/>
              <a:buFont typeface="Arial"/>
              <a:buNone/>
            </a:pPr>
            <a:r>
              <a:t/>
            </a:r>
            <a:endParaRPr b="0" i="0" sz="1200" u="none" cap="none" strike="noStrike">
              <a:solidFill>
                <a:srgbClr val="FFFFFF"/>
              </a:solidFill>
              <a:latin typeface="Open Sans"/>
              <a:ea typeface="Open Sans"/>
              <a:cs typeface="Open Sans"/>
              <a:sym typeface="Open Sans"/>
            </a:endParaRPr>
          </a:p>
          <a:p>
            <a:pPr indent="0" lvl="0" marL="0" marR="0" rtl="0" algn="ctr">
              <a:lnSpc>
                <a:spcPct val="90000"/>
              </a:lnSpc>
              <a:spcBef>
                <a:spcPts val="800"/>
              </a:spcBef>
              <a:spcAft>
                <a:spcPts val="0"/>
              </a:spcAft>
              <a:buClr>
                <a:srgbClr val="000000"/>
              </a:buClr>
              <a:buSzPts val="1100"/>
              <a:buFont typeface="Arial"/>
              <a:buNone/>
            </a:pPr>
            <a:r>
              <a:rPr b="0" i="0" lang="en" sz="1200" u="none" cap="none" strike="noStrike">
                <a:solidFill>
                  <a:srgbClr val="FFFFFF"/>
                </a:solidFill>
                <a:latin typeface="Open Sans"/>
                <a:ea typeface="Open Sans"/>
                <a:cs typeface="Open Sans"/>
                <a:sym typeface="Open Sans"/>
              </a:rPr>
              <a:t>Dependent Schedules</a:t>
            </a:r>
            <a:endParaRPr b="0" i="0" sz="1200" u="none" cap="none" strike="noStrike">
              <a:solidFill>
                <a:srgbClr val="FFFFFF"/>
              </a:solidFill>
              <a:latin typeface="Open Sans"/>
              <a:ea typeface="Open Sans"/>
              <a:cs typeface="Open Sans"/>
              <a:sym typeface="Open Sans"/>
            </a:endParaRPr>
          </a:p>
        </p:txBody>
      </p:sp>
      <p:sp>
        <p:nvSpPr>
          <p:cNvPr id="1950" name="Google Shape;1950;p275"/>
          <p:cNvSpPr/>
          <p:nvPr/>
        </p:nvSpPr>
        <p:spPr>
          <a:xfrm>
            <a:off x="4637933" y="2095500"/>
            <a:ext cx="2103000" cy="2103000"/>
          </a:xfrm>
          <a:prstGeom prst="ellipse">
            <a:avLst/>
          </a:prstGeom>
          <a:solidFill>
            <a:srgbClr val="1E7BCE"/>
          </a:solidFill>
          <a:ln>
            <a:noFill/>
          </a:ln>
        </p:spPr>
        <p:txBody>
          <a:bodyPr anchorCtr="0" anchor="ctr" bIns="91425" lIns="91425" spcFirstLastPara="1" rIns="91425" wrap="square" tIns="91425">
            <a:noAutofit/>
          </a:bodyPr>
          <a:lstStyle/>
          <a:p>
            <a:pPr indent="0" lvl="0" marL="0" marR="0" rtl="0" algn="ctr">
              <a:lnSpc>
                <a:spcPct val="90000"/>
              </a:lnSpc>
              <a:spcBef>
                <a:spcPts val="800"/>
              </a:spcBef>
              <a:spcAft>
                <a:spcPts val="0"/>
              </a:spcAft>
              <a:buClr>
                <a:srgbClr val="000000"/>
              </a:buClr>
              <a:buSzPts val="1100"/>
              <a:buFont typeface="Arial"/>
              <a:buNone/>
            </a:pPr>
            <a:r>
              <a:rPr b="0" i="0" lang="en" sz="1200" u="none" cap="none" strike="noStrike">
                <a:solidFill>
                  <a:srgbClr val="FFFFFF"/>
                </a:solidFill>
                <a:latin typeface="Open Sans"/>
                <a:ea typeface="Open Sans"/>
                <a:cs typeface="Open Sans"/>
                <a:sym typeface="Open Sans"/>
              </a:rPr>
              <a:t>Assess New Workloads</a:t>
            </a:r>
            <a:endParaRPr b="0" i="0" sz="1200" u="none" cap="none" strike="noStrike">
              <a:solidFill>
                <a:srgbClr val="FFFFFF"/>
              </a:solidFill>
              <a:latin typeface="Open Sans"/>
              <a:ea typeface="Open Sans"/>
              <a:cs typeface="Open Sans"/>
              <a:sym typeface="Open Sans"/>
            </a:endParaRPr>
          </a:p>
          <a:p>
            <a:pPr indent="0" lvl="0" marL="0" marR="0" rtl="0" algn="ctr">
              <a:lnSpc>
                <a:spcPct val="90000"/>
              </a:lnSpc>
              <a:spcBef>
                <a:spcPts val="800"/>
              </a:spcBef>
              <a:spcAft>
                <a:spcPts val="0"/>
              </a:spcAft>
              <a:buClr>
                <a:srgbClr val="000000"/>
              </a:buClr>
              <a:buSzPts val="1100"/>
              <a:buFont typeface="Arial"/>
              <a:buNone/>
            </a:pPr>
            <a:r>
              <a:t/>
            </a:r>
            <a:endParaRPr b="0" i="0" sz="1200" u="none" cap="none" strike="noStrike">
              <a:solidFill>
                <a:srgbClr val="FFFFFF"/>
              </a:solidFill>
              <a:latin typeface="Open Sans"/>
              <a:ea typeface="Open Sans"/>
              <a:cs typeface="Open Sans"/>
              <a:sym typeface="Open Sans"/>
            </a:endParaRPr>
          </a:p>
          <a:p>
            <a:pPr indent="0" lvl="0" marL="0" marR="0" rtl="0" algn="ctr">
              <a:lnSpc>
                <a:spcPct val="90000"/>
              </a:lnSpc>
              <a:spcBef>
                <a:spcPts val="800"/>
              </a:spcBef>
              <a:spcAft>
                <a:spcPts val="0"/>
              </a:spcAft>
              <a:buClr>
                <a:srgbClr val="000000"/>
              </a:buClr>
              <a:buSzPts val="1100"/>
              <a:buFont typeface="Arial"/>
              <a:buNone/>
            </a:pPr>
            <a:r>
              <a:rPr b="0" i="0" lang="en" sz="1200" u="none" cap="none" strike="noStrike">
                <a:solidFill>
                  <a:srgbClr val="FFFFFF"/>
                </a:solidFill>
                <a:latin typeface="Open Sans"/>
                <a:ea typeface="Open Sans"/>
                <a:cs typeface="Open Sans"/>
                <a:sym typeface="Open Sans"/>
              </a:rPr>
              <a:t>Business Value</a:t>
            </a:r>
            <a:endParaRPr b="0" i="0" sz="1200" u="none" cap="none" strike="noStrike">
              <a:solidFill>
                <a:srgbClr val="FFFFFF"/>
              </a:solidFill>
              <a:latin typeface="Open Sans"/>
              <a:ea typeface="Open Sans"/>
              <a:cs typeface="Open Sans"/>
              <a:sym typeface="Open Sans"/>
            </a:endParaRPr>
          </a:p>
          <a:p>
            <a:pPr indent="0" lvl="0" marL="0" marR="0" rtl="0" algn="ctr">
              <a:lnSpc>
                <a:spcPct val="90000"/>
              </a:lnSpc>
              <a:spcBef>
                <a:spcPts val="800"/>
              </a:spcBef>
              <a:spcAft>
                <a:spcPts val="0"/>
              </a:spcAft>
              <a:buClr>
                <a:srgbClr val="000000"/>
              </a:buClr>
              <a:buSzPts val="1100"/>
              <a:buFont typeface="Arial"/>
              <a:buNone/>
            </a:pPr>
            <a:r>
              <a:t/>
            </a:r>
            <a:endParaRPr b="0" i="0" sz="1200" u="none" cap="none" strike="noStrike">
              <a:solidFill>
                <a:srgbClr val="FFFFFF"/>
              </a:solidFill>
              <a:latin typeface="Open Sans"/>
              <a:ea typeface="Open Sans"/>
              <a:cs typeface="Open Sans"/>
              <a:sym typeface="Open Sans"/>
            </a:endParaRPr>
          </a:p>
        </p:txBody>
      </p:sp>
      <p:sp>
        <p:nvSpPr>
          <p:cNvPr id="1951" name="Google Shape;1951;p275"/>
          <p:cNvSpPr/>
          <p:nvPr/>
        </p:nvSpPr>
        <p:spPr>
          <a:xfrm>
            <a:off x="6899750" y="2095500"/>
            <a:ext cx="2181300" cy="2103000"/>
          </a:xfrm>
          <a:prstGeom prst="ellipse">
            <a:avLst/>
          </a:prstGeom>
          <a:solidFill>
            <a:srgbClr val="1E7BCE"/>
          </a:solidFill>
          <a:ln>
            <a:noFill/>
          </a:ln>
        </p:spPr>
        <p:txBody>
          <a:bodyPr anchorCtr="0" anchor="ctr" bIns="91425" lIns="91425" spcFirstLastPara="1" rIns="91425" wrap="square" tIns="91425">
            <a:noAutofit/>
          </a:bodyPr>
          <a:lstStyle/>
          <a:p>
            <a:pPr indent="0" lvl="0" marL="0" marR="0" rtl="0" algn="ctr">
              <a:lnSpc>
                <a:spcPct val="90000"/>
              </a:lnSpc>
              <a:spcBef>
                <a:spcPts val="800"/>
              </a:spcBef>
              <a:spcAft>
                <a:spcPts val="0"/>
              </a:spcAft>
              <a:buClr>
                <a:srgbClr val="000000"/>
              </a:buClr>
              <a:buSzPts val="1100"/>
              <a:buFont typeface="Arial"/>
              <a:buNone/>
            </a:pPr>
            <a:r>
              <a:rPr b="0" i="0" lang="en" sz="1200" u="none" cap="none" strike="noStrike">
                <a:solidFill>
                  <a:srgbClr val="FFFFFF"/>
                </a:solidFill>
                <a:latin typeface="Open Sans"/>
                <a:ea typeface="Open Sans"/>
                <a:cs typeface="Open Sans"/>
                <a:sym typeface="Open Sans"/>
              </a:rPr>
              <a:t>Cloud Native Reference Architecture</a:t>
            </a:r>
            <a:endParaRPr b="0" i="0" sz="1200" u="none" cap="none" strike="noStrike">
              <a:solidFill>
                <a:srgbClr val="FFFFFF"/>
              </a:solidFill>
              <a:latin typeface="Open Sans"/>
              <a:ea typeface="Open Sans"/>
              <a:cs typeface="Open Sans"/>
              <a:sym typeface="Open Sans"/>
            </a:endParaRPr>
          </a:p>
          <a:p>
            <a:pPr indent="0" lvl="0" marL="0" marR="0" rtl="0" algn="ctr">
              <a:lnSpc>
                <a:spcPct val="90000"/>
              </a:lnSpc>
              <a:spcBef>
                <a:spcPts val="800"/>
              </a:spcBef>
              <a:spcAft>
                <a:spcPts val="0"/>
              </a:spcAft>
              <a:buClr>
                <a:srgbClr val="000000"/>
              </a:buClr>
              <a:buSzPts val="1100"/>
              <a:buFont typeface="Arial"/>
              <a:buNone/>
            </a:pPr>
            <a:r>
              <a:rPr b="0" i="0" lang="en" sz="1200" u="none" cap="none" strike="noStrike">
                <a:solidFill>
                  <a:srgbClr val="FFFFFF"/>
                </a:solidFill>
                <a:latin typeface="Open Sans"/>
                <a:ea typeface="Open Sans"/>
                <a:cs typeface="Open Sans"/>
                <a:sym typeface="Open Sans"/>
              </a:rPr>
              <a:t>Migration Schedule</a:t>
            </a:r>
            <a:endParaRPr b="0" i="0" sz="1200" u="none" cap="none" strike="noStrike">
              <a:solidFill>
                <a:srgbClr val="FFFFFF"/>
              </a:solidFill>
              <a:latin typeface="Open Sans"/>
              <a:ea typeface="Open Sans"/>
              <a:cs typeface="Open Sans"/>
              <a:sym typeface="Open Sans"/>
            </a:endParaRPr>
          </a:p>
          <a:p>
            <a:pPr indent="0" lvl="0" marL="0" marR="0" rtl="0" algn="ctr">
              <a:lnSpc>
                <a:spcPct val="90000"/>
              </a:lnSpc>
              <a:spcBef>
                <a:spcPts val="800"/>
              </a:spcBef>
              <a:spcAft>
                <a:spcPts val="0"/>
              </a:spcAft>
              <a:buClr>
                <a:srgbClr val="000000"/>
              </a:buClr>
              <a:buSzPts val="1100"/>
              <a:buFont typeface="Arial"/>
              <a:buNone/>
            </a:pPr>
            <a:r>
              <a:rPr b="0" i="0" lang="en" sz="1200" u="none" cap="none" strike="noStrike">
                <a:solidFill>
                  <a:srgbClr val="FFFFFF"/>
                </a:solidFill>
                <a:latin typeface="Open Sans"/>
                <a:ea typeface="Open Sans"/>
                <a:cs typeface="Open Sans"/>
                <a:sym typeface="Open Sans"/>
              </a:rPr>
              <a:t>Prescriptive recommendations</a:t>
            </a:r>
            <a:endParaRPr b="0" i="0" sz="1200" u="none" cap="none" strike="noStrike">
              <a:solidFill>
                <a:srgbClr val="FFFFFF"/>
              </a:solidFill>
              <a:latin typeface="Open Sans"/>
              <a:ea typeface="Open Sans"/>
              <a:cs typeface="Open Sans"/>
              <a:sym typeface="Open Sans"/>
            </a:endParaRPr>
          </a:p>
        </p:txBody>
      </p:sp>
      <p:sp>
        <p:nvSpPr>
          <p:cNvPr id="1952" name="Google Shape;1952;p275"/>
          <p:cNvSpPr txBox="1"/>
          <p:nvPr/>
        </p:nvSpPr>
        <p:spPr>
          <a:xfrm>
            <a:off x="2093225" y="4493250"/>
            <a:ext cx="5234700" cy="40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Quattrocento Sans"/>
                <a:ea typeface="Quattrocento Sans"/>
                <a:cs typeface="Quattrocento Sans"/>
                <a:sym typeface="Quattrocento Sans"/>
              </a:rPr>
              <a:t>* can be modified to a lightweight 3 hour assessment if needed</a:t>
            </a:r>
            <a:endParaRPr>
              <a:latin typeface="Quattrocento Sans"/>
              <a:ea typeface="Quattrocento Sans"/>
              <a:cs typeface="Quattrocento Sans"/>
              <a:sym typeface="Quattrocento Sans"/>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957" name="Shape 1957"/>
        <p:cNvGrpSpPr/>
        <p:nvPr/>
      </p:nvGrpSpPr>
      <p:grpSpPr>
        <a:xfrm>
          <a:off x="0" y="0"/>
          <a:ext cx="0" cy="0"/>
          <a:chOff x="0" y="0"/>
          <a:chExt cx="0" cy="0"/>
        </a:xfrm>
      </p:grpSpPr>
      <p:sp>
        <p:nvSpPr>
          <p:cNvPr id="1958" name="Google Shape;1958;p276"/>
          <p:cNvSpPr txBox="1"/>
          <p:nvPr>
            <p:ph type="title"/>
          </p:nvPr>
        </p:nvSpPr>
        <p:spPr>
          <a:xfrm>
            <a:off x="342000" y="330375"/>
            <a:ext cx="8753400" cy="586200"/>
          </a:xfrm>
          <a:prstGeom prst="rect">
            <a:avLst/>
          </a:prstGeom>
          <a:noFill/>
          <a:ln>
            <a:noFill/>
          </a:ln>
        </p:spPr>
        <p:txBody>
          <a:bodyPr anchorCtr="0" anchor="ctr" bIns="45700" lIns="0" spcFirstLastPara="1" rIns="0" wrap="square" tIns="45700">
            <a:noAutofit/>
          </a:bodyPr>
          <a:lstStyle/>
          <a:p>
            <a:pPr indent="0" lvl="0" marL="0" rtl="0" algn="l">
              <a:lnSpc>
                <a:spcPct val="90000"/>
              </a:lnSpc>
              <a:spcBef>
                <a:spcPts val="0"/>
              </a:spcBef>
              <a:spcAft>
                <a:spcPts val="0"/>
              </a:spcAft>
              <a:buClr>
                <a:schemeClr val="lt1"/>
              </a:buClr>
              <a:buSzPts val="3600"/>
              <a:buFont typeface="Barlow"/>
              <a:buNone/>
            </a:pPr>
            <a:r>
              <a:rPr b="1" lang="en">
                <a:solidFill>
                  <a:schemeClr val="dk2"/>
                </a:solidFill>
                <a:latin typeface="Quattrocento Sans"/>
                <a:ea typeface="Quattrocento Sans"/>
                <a:cs typeface="Quattrocento Sans"/>
                <a:sym typeface="Quattrocento Sans"/>
              </a:rPr>
              <a:t>Customized Hadoop Migration Success Plan</a:t>
            </a:r>
            <a:r>
              <a:rPr b="1" lang="en" sz="2300">
                <a:solidFill>
                  <a:schemeClr val="dk2"/>
                </a:solidFill>
              </a:rPr>
              <a:t> </a:t>
            </a:r>
            <a:endParaRPr b="1" sz="2300">
              <a:solidFill>
                <a:schemeClr val="dk2"/>
              </a:solidFill>
            </a:endParaRPr>
          </a:p>
        </p:txBody>
      </p:sp>
      <p:sp>
        <p:nvSpPr>
          <p:cNvPr id="1959" name="Google Shape;1959;p276"/>
          <p:cNvSpPr/>
          <p:nvPr/>
        </p:nvSpPr>
        <p:spPr>
          <a:xfrm>
            <a:off x="457200" y="1325880"/>
            <a:ext cx="537000" cy="537000"/>
          </a:xfrm>
          <a:prstGeom prst="ellipse">
            <a:avLst/>
          </a:prstGeom>
          <a:noFill/>
          <a:ln cap="flat" cmpd="sng" w="12700">
            <a:solidFill>
              <a:srgbClr val="1E7BC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rgbClr val="1E7BCE"/>
              </a:solidFill>
              <a:latin typeface="Open Sans"/>
              <a:ea typeface="Open Sans"/>
              <a:cs typeface="Open Sans"/>
              <a:sym typeface="Open Sans"/>
            </a:endParaRPr>
          </a:p>
        </p:txBody>
      </p:sp>
      <p:sp>
        <p:nvSpPr>
          <p:cNvPr id="1960" name="Google Shape;1960;p276"/>
          <p:cNvSpPr txBox="1"/>
          <p:nvPr/>
        </p:nvSpPr>
        <p:spPr>
          <a:xfrm>
            <a:off x="521208" y="1307592"/>
            <a:ext cx="378000" cy="5559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DFECF2"/>
              </a:buClr>
              <a:buSzPts val="3200"/>
              <a:buFont typeface="Barlow Light"/>
              <a:buNone/>
            </a:pPr>
            <a:r>
              <a:rPr b="0" i="0" lang="en" sz="3200" u="none" cap="none" strike="noStrike">
                <a:solidFill>
                  <a:srgbClr val="1E7BCE"/>
                </a:solidFill>
                <a:latin typeface="Open Sans"/>
                <a:ea typeface="Open Sans"/>
                <a:cs typeface="Open Sans"/>
                <a:sym typeface="Open Sans"/>
              </a:rPr>
              <a:t>1</a:t>
            </a:r>
            <a:endParaRPr b="0" i="0" sz="3200" u="none" cap="none" strike="noStrike">
              <a:solidFill>
                <a:srgbClr val="1E7BCE"/>
              </a:solidFill>
              <a:latin typeface="Open Sans"/>
              <a:ea typeface="Open Sans"/>
              <a:cs typeface="Open Sans"/>
              <a:sym typeface="Open Sans"/>
            </a:endParaRPr>
          </a:p>
        </p:txBody>
      </p:sp>
      <p:sp>
        <p:nvSpPr>
          <p:cNvPr id="1961" name="Google Shape;1961;p276"/>
          <p:cNvSpPr/>
          <p:nvPr/>
        </p:nvSpPr>
        <p:spPr>
          <a:xfrm>
            <a:off x="457201" y="2451544"/>
            <a:ext cx="537000" cy="537000"/>
          </a:xfrm>
          <a:prstGeom prst="ellipse">
            <a:avLst/>
          </a:prstGeom>
          <a:noFill/>
          <a:ln cap="flat" cmpd="sng" w="12700">
            <a:solidFill>
              <a:srgbClr val="1E7BC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1E7BCE"/>
              </a:solidFill>
              <a:latin typeface="Open Sans"/>
              <a:ea typeface="Open Sans"/>
              <a:cs typeface="Open Sans"/>
              <a:sym typeface="Open Sans"/>
            </a:endParaRPr>
          </a:p>
        </p:txBody>
      </p:sp>
      <p:sp>
        <p:nvSpPr>
          <p:cNvPr id="1962" name="Google Shape;1962;p276"/>
          <p:cNvSpPr txBox="1"/>
          <p:nvPr/>
        </p:nvSpPr>
        <p:spPr>
          <a:xfrm>
            <a:off x="521208" y="2414271"/>
            <a:ext cx="378000" cy="5559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DFECF2"/>
              </a:buClr>
              <a:buSzPts val="3200"/>
              <a:buFont typeface="Barlow Light"/>
              <a:buNone/>
            </a:pPr>
            <a:r>
              <a:rPr b="0" i="0" lang="en" sz="3200" u="none" cap="none" strike="noStrike">
                <a:solidFill>
                  <a:srgbClr val="1E7BCE"/>
                </a:solidFill>
                <a:latin typeface="Open Sans"/>
                <a:ea typeface="Open Sans"/>
                <a:cs typeface="Open Sans"/>
                <a:sym typeface="Open Sans"/>
              </a:rPr>
              <a:t>2</a:t>
            </a:r>
            <a:endParaRPr b="0" i="0" sz="3200" u="none" cap="none" strike="noStrike">
              <a:solidFill>
                <a:srgbClr val="1E7BCE"/>
              </a:solidFill>
              <a:latin typeface="Open Sans"/>
              <a:ea typeface="Open Sans"/>
              <a:cs typeface="Open Sans"/>
              <a:sym typeface="Open Sans"/>
            </a:endParaRPr>
          </a:p>
        </p:txBody>
      </p:sp>
      <p:sp>
        <p:nvSpPr>
          <p:cNvPr id="1963" name="Google Shape;1963;p276"/>
          <p:cNvSpPr/>
          <p:nvPr/>
        </p:nvSpPr>
        <p:spPr>
          <a:xfrm>
            <a:off x="457201" y="3544759"/>
            <a:ext cx="537000" cy="537000"/>
          </a:xfrm>
          <a:prstGeom prst="ellipse">
            <a:avLst/>
          </a:prstGeom>
          <a:noFill/>
          <a:ln cap="flat" cmpd="sng" w="12700">
            <a:solidFill>
              <a:srgbClr val="1E7BC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1E7BCE"/>
              </a:solidFill>
              <a:latin typeface="Open Sans"/>
              <a:ea typeface="Open Sans"/>
              <a:cs typeface="Open Sans"/>
              <a:sym typeface="Open Sans"/>
            </a:endParaRPr>
          </a:p>
        </p:txBody>
      </p:sp>
      <p:sp>
        <p:nvSpPr>
          <p:cNvPr id="1964" name="Google Shape;1964;p276"/>
          <p:cNvSpPr txBox="1"/>
          <p:nvPr/>
        </p:nvSpPr>
        <p:spPr>
          <a:xfrm>
            <a:off x="521208" y="3503810"/>
            <a:ext cx="378000" cy="5559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DFECF2"/>
              </a:buClr>
              <a:buSzPts val="3200"/>
              <a:buFont typeface="Barlow Light"/>
              <a:buNone/>
            </a:pPr>
            <a:r>
              <a:rPr b="0" i="0" lang="en" sz="3200" u="none" cap="none" strike="noStrike">
                <a:solidFill>
                  <a:srgbClr val="1E7BCE"/>
                </a:solidFill>
                <a:latin typeface="Open Sans"/>
                <a:ea typeface="Open Sans"/>
                <a:cs typeface="Open Sans"/>
                <a:sym typeface="Open Sans"/>
              </a:rPr>
              <a:t>3</a:t>
            </a:r>
            <a:endParaRPr b="0" i="0" sz="3200" u="none" cap="none" strike="noStrike">
              <a:solidFill>
                <a:srgbClr val="1E7BCE"/>
              </a:solidFill>
              <a:latin typeface="Open Sans"/>
              <a:ea typeface="Open Sans"/>
              <a:cs typeface="Open Sans"/>
              <a:sym typeface="Open Sans"/>
            </a:endParaRPr>
          </a:p>
        </p:txBody>
      </p:sp>
      <p:sp>
        <p:nvSpPr>
          <p:cNvPr id="1965" name="Google Shape;1965;p276"/>
          <p:cNvSpPr txBox="1"/>
          <p:nvPr/>
        </p:nvSpPr>
        <p:spPr>
          <a:xfrm>
            <a:off x="1107650" y="1393825"/>
            <a:ext cx="7583700" cy="877800"/>
          </a:xfrm>
          <a:prstGeom prst="rect">
            <a:avLst/>
          </a:prstGeom>
          <a:noFill/>
          <a:ln>
            <a:noFill/>
          </a:ln>
        </p:spPr>
        <p:txBody>
          <a:bodyPr anchorCtr="0" anchor="t" bIns="45700" lIns="0" spcFirstLastPara="1" rIns="0" wrap="square" tIns="45700">
            <a:noAutofit/>
          </a:bodyPr>
          <a:lstStyle/>
          <a:p>
            <a:pPr indent="0" lvl="0" marL="0" marR="0" rtl="0" algn="l">
              <a:lnSpc>
                <a:spcPct val="90000"/>
              </a:lnSpc>
              <a:spcBef>
                <a:spcPts val="0"/>
              </a:spcBef>
              <a:spcAft>
                <a:spcPts val="0"/>
              </a:spcAft>
              <a:buClr>
                <a:schemeClr val="accent2"/>
              </a:buClr>
              <a:buSzPts val="1575"/>
              <a:buFont typeface="Noto Sans Symbols"/>
              <a:buNone/>
            </a:pPr>
            <a:r>
              <a:rPr i="0" lang="en" sz="1800" u="none" cap="none" strike="noStrike">
                <a:solidFill>
                  <a:schemeClr val="dk1"/>
                </a:solidFill>
                <a:latin typeface="Quattrocento Sans"/>
                <a:ea typeface="Quattrocento Sans"/>
                <a:cs typeface="Quattrocento Sans"/>
                <a:sym typeface="Quattrocento Sans"/>
              </a:rPr>
              <a:t>Pre-questionnaire + 2 day workshop led by experts</a:t>
            </a:r>
            <a:endParaRPr i="0" sz="1800" u="none" cap="none" strike="noStrike">
              <a:solidFill>
                <a:schemeClr val="dk1"/>
              </a:solidFill>
              <a:latin typeface="Quattrocento Sans"/>
              <a:ea typeface="Quattrocento Sans"/>
              <a:cs typeface="Quattrocento Sans"/>
              <a:sym typeface="Quattrocento Sans"/>
            </a:endParaRPr>
          </a:p>
          <a:p>
            <a:pPr indent="-196838" lvl="1" marL="514313" marR="0" rtl="0" algn="l">
              <a:lnSpc>
                <a:spcPct val="90000"/>
              </a:lnSpc>
              <a:spcBef>
                <a:spcPts val="375"/>
              </a:spcBef>
              <a:spcAft>
                <a:spcPts val="0"/>
              </a:spcAft>
              <a:buClr>
                <a:schemeClr val="dk1"/>
              </a:buClr>
              <a:buSzPts val="1600"/>
              <a:buFont typeface="Quattrocento Sans"/>
              <a:buChar char="▪"/>
            </a:pPr>
            <a:r>
              <a:rPr i="0" lang="en" sz="1600" u="none" cap="none" strike="noStrike">
                <a:solidFill>
                  <a:schemeClr val="dk1"/>
                </a:solidFill>
                <a:latin typeface="Quattrocento Sans"/>
                <a:ea typeface="Quattrocento Sans"/>
                <a:cs typeface="Quattrocento Sans"/>
                <a:sym typeface="Quattrocento Sans"/>
              </a:rPr>
              <a:t>Learn about how Databricks works and how your current workloads, tools and processes map and transform in the future state in cloud</a:t>
            </a:r>
            <a:endParaRPr i="0" sz="1600" u="none" cap="none" strike="noStrike">
              <a:solidFill>
                <a:schemeClr val="dk1"/>
              </a:solidFill>
              <a:latin typeface="Quattrocento Sans"/>
              <a:ea typeface="Quattrocento Sans"/>
              <a:cs typeface="Quattrocento Sans"/>
              <a:sym typeface="Quattrocento Sans"/>
            </a:endParaRPr>
          </a:p>
        </p:txBody>
      </p:sp>
      <p:sp>
        <p:nvSpPr>
          <p:cNvPr id="1966" name="Google Shape;1966;p276"/>
          <p:cNvSpPr txBox="1"/>
          <p:nvPr/>
        </p:nvSpPr>
        <p:spPr>
          <a:xfrm>
            <a:off x="1107650" y="3537500"/>
            <a:ext cx="7583700" cy="877800"/>
          </a:xfrm>
          <a:prstGeom prst="rect">
            <a:avLst/>
          </a:prstGeom>
          <a:noFill/>
          <a:ln>
            <a:noFill/>
          </a:ln>
        </p:spPr>
        <p:txBody>
          <a:bodyPr anchorCtr="0" anchor="t" bIns="45700" lIns="0" spcFirstLastPara="1" rIns="0" wrap="square" tIns="45700">
            <a:noAutofit/>
          </a:bodyPr>
          <a:lstStyle/>
          <a:p>
            <a:pPr indent="0" lvl="0" marL="0" marR="0" rtl="0" algn="l">
              <a:lnSpc>
                <a:spcPct val="90000"/>
              </a:lnSpc>
              <a:spcBef>
                <a:spcPts val="0"/>
              </a:spcBef>
              <a:spcAft>
                <a:spcPts val="0"/>
              </a:spcAft>
              <a:buClr>
                <a:schemeClr val="accent2"/>
              </a:buClr>
              <a:buSzPts val="1575"/>
              <a:buFont typeface="Noto Sans Symbols"/>
              <a:buNone/>
            </a:pPr>
            <a:r>
              <a:rPr i="0" lang="en" sz="1800" u="none" cap="none" strike="noStrike">
                <a:solidFill>
                  <a:schemeClr val="dk1"/>
                </a:solidFill>
                <a:latin typeface="Quattrocento Sans"/>
                <a:ea typeface="Quattrocento Sans"/>
                <a:cs typeface="Quattrocento Sans"/>
                <a:sym typeface="Quattrocento Sans"/>
              </a:rPr>
              <a:t>Proposal and Recommendations for path forward</a:t>
            </a:r>
            <a:endParaRPr i="0" sz="1800" u="none" cap="none" strike="noStrike">
              <a:solidFill>
                <a:schemeClr val="dk1"/>
              </a:solidFill>
              <a:latin typeface="Quattrocento Sans"/>
              <a:ea typeface="Quattrocento Sans"/>
              <a:cs typeface="Quattrocento Sans"/>
              <a:sym typeface="Quattrocento Sans"/>
            </a:endParaRPr>
          </a:p>
          <a:p>
            <a:pPr indent="-196838" lvl="1" marL="514313" marR="0" rtl="0" algn="l">
              <a:lnSpc>
                <a:spcPct val="90000"/>
              </a:lnSpc>
              <a:spcBef>
                <a:spcPts val="375"/>
              </a:spcBef>
              <a:spcAft>
                <a:spcPts val="0"/>
              </a:spcAft>
              <a:buClr>
                <a:schemeClr val="dk1"/>
              </a:buClr>
              <a:buSzPts val="1600"/>
              <a:buFont typeface="Quattrocento Sans"/>
              <a:buChar char="▪"/>
            </a:pPr>
            <a:r>
              <a:rPr i="0" lang="en" sz="1600" u="none" cap="none" strike="noStrike">
                <a:solidFill>
                  <a:schemeClr val="dk1"/>
                </a:solidFill>
                <a:latin typeface="Quattrocento Sans"/>
                <a:ea typeface="Quattrocento Sans"/>
                <a:cs typeface="Quattrocento Sans"/>
                <a:sym typeface="Quattrocento Sans"/>
              </a:rPr>
              <a:t>The expert team will summarize all the findings and walk through the proposed costs, business value summary and recommended migration plan</a:t>
            </a:r>
            <a:endParaRPr i="0" sz="1600" u="none" cap="none" strike="noStrike">
              <a:solidFill>
                <a:schemeClr val="dk1"/>
              </a:solidFill>
              <a:latin typeface="Quattrocento Sans"/>
              <a:ea typeface="Quattrocento Sans"/>
              <a:cs typeface="Quattrocento Sans"/>
              <a:sym typeface="Quattrocento Sans"/>
            </a:endParaRPr>
          </a:p>
        </p:txBody>
      </p:sp>
      <p:sp>
        <p:nvSpPr>
          <p:cNvPr id="1967" name="Google Shape;1967;p276"/>
          <p:cNvSpPr txBox="1"/>
          <p:nvPr/>
        </p:nvSpPr>
        <p:spPr>
          <a:xfrm>
            <a:off x="1106528" y="2465657"/>
            <a:ext cx="7583700" cy="877800"/>
          </a:xfrm>
          <a:prstGeom prst="rect">
            <a:avLst/>
          </a:prstGeom>
          <a:noFill/>
          <a:ln>
            <a:noFill/>
          </a:ln>
        </p:spPr>
        <p:txBody>
          <a:bodyPr anchorCtr="0" anchor="t" bIns="45700" lIns="0" spcFirstLastPara="1" rIns="0" wrap="square" tIns="45700">
            <a:noAutofit/>
          </a:bodyPr>
          <a:lstStyle/>
          <a:p>
            <a:pPr indent="0" lvl="0" marL="0" marR="0" rtl="0" algn="l">
              <a:lnSpc>
                <a:spcPct val="90000"/>
              </a:lnSpc>
              <a:spcBef>
                <a:spcPts val="0"/>
              </a:spcBef>
              <a:spcAft>
                <a:spcPts val="0"/>
              </a:spcAft>
              <a:buClr>
                <a:schemeClr val="accent2"/>
              </a:buClr>
              <a:buSzPts val="1575"/>
              <a:buFont typeface="Noto Sans Symbols"/>
              <a:buNone/>
            </a:pPr>
            <a:r>
              <a:rPr i="0" lang="en" sz="1800" u="none" cap="none" strike="noStrike">
                <a:solidFill>
                  <a:schemeClr val="dk1"/>
                </a:solidFill>
                <a:latin typeface="Quattrocento Sans"/>
                <a:ea typeface="Quattrocento Sans"/>
                <a:cs typeface="Quattrocento Sans"/>
                <a:sym typeface="Quattrocento Sans"/>
              </a:rPr>
              <a:t>Technical, Use-case and Business Value analysis</a:t>
            </a:r>
            <a:endParaRPr i="0" sz="1800" u="none" cap="none" strike="noStrike">
              <a:solidFill>
                <a:schemeClr val="dk1"/>
              </a:solidFill>
              <a:latin typeface="Quattrocento Sans"/>
              <a:ea typeface="Quattrocento Sans"/>
              <a:cs typeface="Quattrocento Sans"/>
              <a:sym typeface="Quattrocento Sans"/>
            </a:endParaRPr>
          </a:p>
          <a:p>
            <a:pPr indent="-196838" lvl="1" marL="514313" marR="0" rtl="0" algn="l">
              <a:lnSpc>
                <a:spcPct val="90000"/>
              </a:lnSpc>
              <a:spcBef>
                <a:spcPts val="375"/>
              </a:spcBef>
              <a:spcAft>
                <a:spcPts val="0"/>
              </a:spcAft>
              <a:buClr>
                <a:schemeClr val="dk1"/>
              </a:buClr>
              <a:buSzPts val="1600"/>
              <a:buFont typeface="Quattrocento Sans"/>
              <a:buChar char="▪"/>
            </a:pPr>
            <a:r>
              <a:rPr i="0" lang="en" sz="1600" u="none" cap="none" strike="noStrike">
                <a:solidFill>
                  <a:schemeClr val="dk1"/>
                </a:solidFill>
                <a:latin typeface="Quattrocento Sans"/>
                <a:ea typeface="Quattrocento Sans"/>
                <a:cs typeface="Quattrocento Sans"/>
                <a:sym typeface="Quattrocento Sans"/>
              </a:rPr>
              <a:t>High level current and future state architecture, discuss use-cases and prioritize them, understand how $$ value is driven with the migration</a:t>
            </a:r>
            <a:endParaRPr i="0" sz="1600" u="none" cap="none" strike="noStrike">
              <a:solidFill>
                <a:schemeClr val="dk1"/>
              </a:solidFill>
              <a:latin typeface="Quattrocento Sans"/>
              <a:ea typeface="Quattrocento Sans"/>
              <a:cs typeface="Quattrocento Sans"/>
              <a:sym typeface="Quattrocento Sans"/>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2" name="Shape 1972"/>
        <p:cNvGrpSpPr/>
        <p:nvPr/>
      </p:nvGrpSpPr>
      <p:grpSpPr>
        <a:xfrm>
          <a:off x="0" y="0"/>
          <a:ext cx="0" cy="0"/>
          <a:chOff x="0" y="0"/>
          <a:chExt cx="0" cy="0"/>
        </a:xfrm>
      </p:grpSpPr>
      <p:sp>
        <p:nvSpPr>
          <p:cNvPr id="1973" name="Google Shape;1973;p277"/>
          <p:cNvSpPr txBox="1"/>
          <p:nvPr>
            <p:ph type="title"/>
          </p:nvPr>
        </p:nvSpPr>
        <p:spPr>
          <a:xfrm>
            <a:off x="345725" y="273850"/>
            <a:ext cx="8748000" cy="744000"/>
          </a:xfrm>
          <a:prstGeom prst="rect">
            <a:avLst/>
          </a:prstGeom>
        </p:spPr>
        <p:txBody>
          <a:bodyPr anchorCtr="0" anchor="ctr" bIns="34275" lIns="0" spcFirstLastPara="1" rIns="0" wrap="square" tIns="34275">
            <a:noAutofit/>
          </a:bodyPr>
          <a:lstStyle/>
          <a:p>
            <a:pPr indent="0" lvl="0" marL="0" rtl="0" algn="l">
              <a:spcBef>
                <a:spcPts val="0"/>
              </a:spcBef>
              <a:spcAft>
                <a:spcPts val="0"/>
              </a:spcAft>
              <a:buNone/>
            </a:pPr>
            <a:r>
              <a:rPr lang="en"/>
              <a:t>Want to start?</a:t>
            </a:r>
            <a:endParaRPr/>
          </a:p>
        </p:txBody>
      </p:sp>
      <p:sp>
        <p:nvSpPr>
          <p:cNvPr id="1974" name="Google Shape;1974;p277"/>
          <p:cNvSpPr txBox="1"/>
          <p:nvPr>
            <p:ph idx="4294967295" type="body"/>
          </p:nvPr>
        </p:nvSpPr>
        <p:spPr>
          <a:xfrm>
            <a:off x="345725" y="1367325"/>
            <a:ext cx="4872000" cy="3672600"/>
          </a:xfrm>
          <a:prstGeom prst="rect">
            <a:avLst/>
          </a:prstGeom>
        </p:spPr>
        <p:txBody>
          <a:bodyPr anchorCtr="0" anchor="t" bIns="67225" lIns="0" spcFirstLastPara="1" rIns="107575" wrap="square" tIns="67225">
            <a:noAutofit/>
          </a:bodyPr>
          <a:lstStyle/>
          <a:p>
            <a:pPr indent="0" lvl="0" marL="0" rtl="0" algn="l">
              <a:spcBef>
                <a:spcPts val="0"/>
              </a:spcBef>
              <a:spcAft>
                <a:spcPts val="0"/>
              </a:spcAft>
              <a:buNone/>
            </a:pPr>
            <a:r>
              <a:rPr lang="en" sz="2100"/>
              <a:t>Contact us to schedule your free migration assessment workshop. </a:t>
            </a:r>
            <a:endParaRPr sz="2100"/>
          </a:p>
          <a:p>
            <a:pPr indent="0" lvl="0" marL="0" rtl="0" algn="l">
              <a:spcBef>
                <a:spcPts val="0"/>
              </a:spcBef>
              <a:spcAft>
                <a:spcPts val="0"/>
              </a:spcAft>
              <a:buNone/>
            </a:pPr>
            <a:r>
              <a:t/>
            </a:r>
            <a:endParaRPr sz="2100"/>
          </a:p>
          <a:p>
            <a:pPr indent="0" lvl="0" marL="0" rtl="0" algn="l">
              <a:spcBef>
                <a:spcPts val="0"/>
              </a:spcBef>
              <a:spcAft>
                <a:spcPts val="0"/>
              </a:spcAft>
              <a:buNone/>
            </a:pPr>
            <a:r>
              <a:rPr lang="en" sz="2100" u="sng">
                <a:solidFill>
                  <a:schemeClr val="hlink"/>
                </a:solidFill>
                <a:hlinkClick r:id="rId3"/>
              </a:rPr>
              <a:t>dbricks.co/MigrateToAzure</a:t>
            </a:r>
            <a:endParaRPr sz="2100">
              <a:solidFill>
                <a:schemeClr val="accent3"/>
              </a:solidFill>
            </a:endParaRPr>
          </a:p>
        </p:txBody>
      </p:sp>
      <p:pic>
        <p:nvPicPr>
          <p:cNvPr id="1975" name="Google Shape;1975;p277"/>
          <p:cNvPicPr preferRelativeResize="0"/>
          <p:nvPr/>
        </p:nvPicPr>
        <p:blipFill rotWithShape="1">
          <a:blip r:embed="rId4">
            <a:alphaModFix/>
          </a:blip>
          <a:srcRect b="0" l="26998" r="25156" t="0"/>
          <a:stretch/>
        </p:blipFill>
        <p:spPr>
          <a:xfrm>
            <a:off x="5063400" y="79875"/>
            <a:ext cx="3445051" cy="498375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9" name="Shape 1979"/>
        <p:cNvGrpSpPr/>
        <p:nvPr/>
      </p:nvGrpSpPr>
      <p:grpSpPr>
        <a:xfrm>
          <a:off x="0" y="0"/>
          <a:ext cx="0" cy="0"/>
          <a:chOff x="0" y="0"/>
          <a:chExt cx="0" cy="0"/>
        </a:xfrm>
      </p:grpSpPr>
      <p:sp>
        <p:nvSpPr>
          <p:cNvPr id="1980" name="Google Shape;1980;p278"/>
          <p:cNvSpPr txBox="1"/>
          <p:nvPr/>
        </p:nvSpPr>
        <p:spPr>
          <a:xfrm>
            <a:off x="572325" y="1478761"/>
            <a:ext cx="8380800" cy="25422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 sz="1800">
                <a:solidFill>
                  <a:srgbClr val="FFFFFF"/>
                </a:solidFill>
                <a:latin typeface="Quattrocento Sans"/>
                <a:ea typeface="Quattrocento Sans"/>
                <a:cs typeface="Quattrocento Sans"/>
                <a:sym typeface="Quattrocento Sans"/>
              </a:rPr>
              <a:t>Hadoop Migrations are further accelerated by our Industry Solution experts. </a:t>
            </a:r>
            <a:endParaRPr sz="1800">
              <a:solidFill>
                <a:srgbClr val="FFFFFF"/>
              </a:solidFill>
              <a:latin typeface="Quattrocento Sans"/>
              <a:ea typeface="Quattrocento Sans"/>
              <a:cs typeface="Quattrocento Sans"/>
              <a:sym typeface="Quattrocento Sans"/>
            </a:endParaRPr>
          </a:p>
          <a:p>
            <a:pPr indent="0" lvl="0" marL="0" rtl="0" algn="l">
              <a:spcBef>
                <a:spcPts val="0"/>
              </a:spcBef>
              <a:spcAft>
                <a:spcPts val="0"/>
              </a:spcAft>
              <a:buNone/>
            </a:pPr>
            <a:r>
              <a:t/>
            </a:r>
            <a:endParaRPr sz="1800">
              <a:solidFill>
                <a:srgbClr val="FFFFFF"/>
              </a:solidFill>
              <a:latin typeface="Quattrocento Sans"/>
              <a:ea typeface="Quattrocento Sans"/>
              <a:cs typeface="Quattrocento Sans"/>
              <a:sym typeface="Quattrocento Sans"/>
            </a:endParaRPr>
          </a:p>
          <a:p>
            <a:pPr indent="0" lvl="0" marL="0" rtl="0" algn="l">
              <a:spcBef>
                <a:spcPts val="0"/>
              </a:spcBef>
              <a:spcAft>
                <a:spcPts val="0"/>
              </a:spcAft>
              <a:buNone/>
            </a:pPr>
            <a:r>
              <a:rPr lang="en" sz="1800">
                <a:solidFill>
                  <a:srgbClr val="FFFFFF"/>
                </a:solidFill>
                <a:latin typeface="Quattrocento Sans"/>
                <a:ea typeface="Quattrocento Sans"/>
                <a:cs typeface="Quattrocento Sans"/>
                <a:sym typeface="Quattrocento Sans"/>
              </a:rPr>
              <a:t>They have extensive domain knowledge in their practice areas, helping customers discover new use cases as they embark on migrating Hadoop to Azure Databricks. </a:t>
            </a:r>
            <a:endParaRPr sz="1800">
              <a:solidFill>
                <a:srgbClr val="FFFFFF"/>
              </a:solidFill>
              <a:latin typeface="Quattrocento Sans"/>
              <a:ea typeface="Quattrocento Sans"/>
              <a:cs typeface="Quattrocento Sans"/>
              <a:sym typeface="Quattrocento Sans"/>
            </a:endParaRPr>
          </a:p>
          <a:p>
            <a:pPr indent="0" lvl="0" marL="0" rtl="0" algn="l">
              <a:spcBef>
                <a:spcPts val="0"/>
              </a:spcBef>
              <a:spcAft>
                <a:spcPts val="0"/>
              </a:spcAft>
              <a:buNone/>
            </a:pPr>
            <a:r>
              <a:t/>
            </a:r>
            <a:endParaRPr sz="1800">
              <a:solidFill>
                <a:srgbClr val="FFFFFF"/>
              </a:solidFill>
              <a:latin typeface="Quattrocento Sans"/>
              <a:ea typeface="Quattrocento Sans"/>
              <a:cs typeface="Quattrocento Sans"/>
              <a:sym typeface="Quattrocento Sans"/>
            </a:endParaRPr>
          </a:p>
          <a:p>
            <a:pPr indent="0" lvl="0" marL="0" rtl="0" algn="l">
              <a:spcBef>
                <a:spcPts val="0"/>
              </a:spcBef>
              <a:spcAft>
                <a:spcPts val="0"/>
              </a:spcAft>
              <a:buNone/>
            </a:pPr>
            <a:r>
              <a:rPr lang="en" sz="1800">
                <a:solidFill>
                  <a:srgbClr val="FFFFFF"/>
                </a:solidFill>
                <a:latin typeface="Quattrocento Sans"/>
                <a:ea typeface="Quattrocento Sans"/>
                <a:cs typeface="Quattrocento Sans"/>
                <a:sym typeface="Quattrocento Sans"/>
              </a:rPr>
              <a:t>Next slide shows these practice areas. </a:t>
            </a:r>
            <a:endParaRPr b="1" sz="3600">
              <a:solidFill>
                <a:srgbClr val="FFFFFF"/>
              </a:solidFill>
              <a:latin typeface="Quattrocento Sans"/>
              <a:ea typeface="Quattrocento Sans"/>
              <a:cs typeface="Quattrocento Sans"/>
              <a:sym typeface="Quattrocento Sans"/>
            </a:endParaRPr>
          </a:p>
          <a:p>
            <a:pPr indent="0" lvl="0" marL="0" marR="0" rtl="0" algn="l">
              <a:lnSpc>
                <a:spcPct val="100000"/>
              </a:lnSpc>
              <a:spcBef>
                <a:spcPts val="0"/>
              </a:spcBef>
              <a:spcAft>
                <a:spcPts val="0"/>
              </a:spcAft>
              <a:buClr>
                <a:srgbClr val="000000"/>
              </a:buClr>
              <a:buSzPts val="3600"/>
              <a:buFont typeface="Arial"/>
              <a:buNone/>
            </a:pPr>
            <a:r>
              <a:t/>
            </a:r>
            <a:endParaRPr b="1" i="0" sz="3600" u="none" cap="none" strike="noStrike">
              <a:solidFill>
                <a:srgbClr val="FFFFFF"/>
              </a:solidFill>
              <a:latin typeface="Quattrocento Sans"/>
              <a:ea typeface="Quattrocento Sans"/>
              <a:cs typeface="Quattrocento Sans"/>
              <a:sym typeface="Quattrocento Sans"/>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5" name="Shape 1985"/>
        <p:cNvGrpSpPr/>
        <p:nvPr/>
      </p:nvGrpSpPr>
      <p:grpSpPr>
        <a:xfrm>
          <a:off x="0" y="0"/>
          <a:ext cx="0" cy="0"/>
          <a:chOff x="0" y="0"/>
          <a:chExt cx="0" cy="0"/>
        </a:xfrm>
      </p:grpSpPr>
      <p:sp>
        <p:nvSpPr>
          <p:cNvPr id="1986" name="Google Shape;1986;p279"/>
          <p:cNvSpPr txBox="1"/>
          <p:nvPr>
            <p:ph type="title"/>
          </p:nvPr>
        </p:nvSpPr>
        <p:spPr>
          <a:xfrm>
            <a:off x="193825" y="706452"/>
            <a:ext cx="5310600" cy="649800"/>
          </a:xfrm>
          <a:prstGeom prst="rect">
            <a:avLst/>
          </a:prstGeom>
          <a:noFill/>
          <a:ln>
            <a:noFill/>
          </a:ln>
        </p:spPr>
        <p:txBody>
          <a:bodyPr anchorCtr="0" anchor="b" bIns="134475" lIns="0" spcFirstLastPara="1" rIns="0" wrap="square" tIns="0">
            <a:noAutofit/>
          </a:bodyPr>
          <a:lstStyle/>
          <a:p>
            <a:pPr indent="0" lvl="0" marL="0" rtl="0" algn="l">
              <a:lnSpc>
                <a:spcPct val="90000"/>
              </a:lnSpc>
              <a:spcBef>
                <a:spcPts val="0"/>
              </a:spcBef>
              <a:spcAft>
                <a:spcPts val="0"/>
              </a:spcAft>
              <a:buClr>
                <a:schemeClr val="dk2"/>
              </a:buClr>
              <a:buSzPts val="3500"/>
              <a:buFont typeface="Quattrocento Sans"/>
              <a:buNone/>
            </a:pPr>
            <a:r>
              <a:rPr lang="en" sz="2100"/>
              <a:t>Industry use cases</a:t>
            </a:r>
            <a:endParaRPr sz="2100"/>
          </a:p>
        </p:txBody>
      </p:sp>
      <p:sp>
        <p:nvSpPr>
          <p:cNvPr id="1987" name="Google Shape;1987;p279"/>
          <p:cNvSpPr txBox="1"/>
          <p:nvPr>
            <p:ph idx="1" type="body"/>
          </p:nvPr>
        </p:nvSpPr>
        <p:spPr>
          <a:xfrm>
            <a:off x="258075" y="1426025"/>
            <a:ext cx="5310600" cy="3074700"/>
          </a:xfrm>
          <a:prstGeom prst="rect">
            <a:avLst/>
          </a:prstGeom>
          <a:noFill/>
          <a:ln>
            <a:noFill/>
          </a:ln>
        </p:spPr>
        <p:txBody>
          <a:bodyPr anchorCtr="0" anchor="t" bIns="67225" lIns="0" spcFirstLastPara="1" rIns="107575" wrap="square" tIns="67225">
            <a:noAutofit/>
          </a:bodyPr>
          <a:lstStyle/>
          <a:p>
            <a:pPr indent="-349250" lvl="0" marL="457200" rtl="0" algn="l">
              <a:lnSpc>
                <a:spcPct val="114285"/>
              </a:lnSpc>
              <a:spcBef>
                <a:spcPts val="0"/>
              </a:spcBef>
              <a:spcAft>
                <a:spcPts val="0"/>
              </a:spcAft>
              <a:buSzPts val="1900"/>
              <a:buChar char="●"/>
            </a:pPr>
            <a:r>
              <a:rPr lang="en" sz="1900"/>
              <a:t>Financial services</a:t>
            </a:r>
            <a:endParaRPr sz="1900"/>
          </a:p>
          <a:p>
            <a:pPr indent="-349250" lvl="0" marL="457200" rtl="0" algn="l">
              <a:lnSpc>
                <a:spcPct val="114285"/>
              </a:lnSpc>
              <a:spcBef>
                <a:spcPts val="0"/>
              </a:spcBef>
              <a:spcAft>
                <a:spcPts val="0"/>
              </a:spcAft>
              <a:buSzPts val="1900"/>
              <a:buChar char="●"/>
            </a:pPr>
            <a:r>
              <a:rPr lang="en" sz="1900"/>
              <a:t>Health and life science</a:t>
            </a:r>
            <a:endParaRPr sz="1900"/>
          </a:p>
          <a:p>
            <a:pPr indent="-349250" lvl="0" marL="457200" rtl="0" algn="l">
              <a:lnSpc>
                <a:spcPct val="114285"/>
              </a:lnSpc>
              <a:spcBef>
                <a:spcPts val="0"/>
              </a:spcBef>
              <a:spcAft>
                <a:spcPts val="0"/>
              </a:spcAft>
              <a:buSzPts val="1900"/>
              <a:buChar char="●"/>
            </a:pPr>
            <a:r>
              <a:rPr lang="en" sz="1900"/>
              <a:t>Retail, CPG, &amp; Ecommerce</a:t>
            </a:r>
            <a:endParaRPr sz="1900"/>
          </a:p>
          <a:p>
            <a:pPr indent="-349250" lvl="0" marL="457200" rtl="0" algn="l">
              <a:lnSpc>
                <a:spcPct val="114285"/>
              </a:lnSpc>
              <a:spcBef>
                <a:spcPts val="0"/>
              </a:spcBef>
              <a:spcAft>
                <a:spcPts val="0"/>
              </a:spcAft>
              <a:buSzPts val="1900"/>
              <a:buChar char="●"/>
            </a:pPr>
            <a:r>
              <a:rPr lang="en" sz="1900"/>
              <a:t>Communications, Media &amp; Entertainment </a:t>
            </a:r>
            <a:endParaRPr sz="1900"/>
          </a:p>
          <a:p>
            <a:pPr indent="-349250" lvl="0" marL="457200" rtl="0" algn="l">
              <a:lnSpc>
                <a:spcPct val="114285"/>
              </a:lnSpc>
              <a:spcBef>
                <a:spcPts val="0"/>
              </a:spcBef>
              <a:spcAft>
                <a:spcPts val="0"/>
              </a:spcAft>
              <a:buSzPts val="1900"/>
              <a:buChar char="●"/>
            </a:pPr>
            <a:r>
              <a:rPr lang="en" sz="1900"/>
              <a:t>Energy &amp; Utilities</a:t>
            </a:r>
            <a:endParaRPr sz="1900"/>
          </a:p>
          <a:p>
            <a:pPr indent="-349250" lvl="0" marL="457200" rtl="0" algn="l">
              <a:lnSpc>
                <a:spcPct val="114285"/>
              </a:lnSpc>
              <a:spcBef>
                <a:spcPts val="0"/>
              </a:spcBef>
              <a:spcAft>
                <a:spcPts val="0"/>
              </a:spcAft>
              <a:buSzPts val="1900"/>
              <a:buChar char="●"/>
            </a:pPr>
            <a:r>
              <a:rPr lang="en" sz="1900"/>
              <a:t>Automotive</a:t>
            </a:r>
            <a:endParaRPr sz="1900"/>
          </a:p>
          <a:p>
            <a:pPr indent="-349250" lvl="0" marL="457200" rtl="0" algn="l">
              <a:lnSpc>
                <a:spcPct val="114285"/>
              </a:lnSpc>
              <a:spcBef>
                <a:spcPts val="0"/>
              </a:spcBef>
              <a:spcAft>
                <a:spcPts val="0"/>
              </a:spcAft>
              <a:buSzPts val="1900"/>
              <a:buChar char="●"/>
            </a:pPr>
            <a:r>
              <a:rPr lang="en" sz="1900"/>
              <a:t>Security intelligence and threat prevention</a:t>
            </a:r>
            <a:endParaRPr sz="1900"/>
          </a:p>
          <a:p>
            <a:pPr indent="0" lvl="0" marL="0" rtl="0" algn="l">
              <a:lnSpc>
                <a:spcPct val="114285"/>
              </a:lnSpc>
              <a:spcBef>
                <a:spcPts val="0"/>
              </a:spcBef>
              <a:spcAft>
                <a:spcPts val="0"/>
              </a:spcAft>
              <a:buNone/>
            </a:pPr>
            <a:r>
              <a:t/>
            </a:r>
            <a:endParaRPr sz="1900"/>
          </a:p>
          <a:p>
            <a:pPr indent="0" lvl="0" marL="0" rtl="0" algn="l">
              <a:lnSpc>
                <a:spcPct val="114285"/>
              </a:lnSpc>
              <a:spcBef>
                <a:spcPts val="0"/>
              </a:spcBef>
              <a:spcAft>
                <a:spcPts val="0"/>
              </a:spcAft>
              <a:buClr>
                <a:schemeClr val="dk1"/>
              </a:buClr>
              <a:buSzPts val="2800"/>
              <a:buFont typeface="Quattrocento Sans"/>
              <a:buNone/>
            </a:pPr>
            <a:r>
              <a:t/>
            </a:r>
            <a:endParaRPr sz="1900"/>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1" name="Shape 1991"/>
        <p:cNvGrpSpPr/>
        <p:nvPr/>
      </p:nvGrpSpPr>
      <p:grpSpPr>
        <a:xfrm>
          <a:off x="0" y="0"/>
          <a:ext cx="0" cy="0"/>
          <a:chOff x="0" y="0"/>
          <a:chExt cx="0" cy="0"/>
        </a:xfrm>
      </p:grpSpPr>
      <p:sp>
        <p:nvSpPr>
          <p:cNvPr id="1992" name="Google Shape;1992;p280"/>
          <p:cNvSpPr txBox="1"/>
          <p:nvPr>
            <p:ph type="title"/>
          </p:nvPr>
        </p:nvSpPr>
        <p:spPr>
          <a:xfrm>
            <a:off x="138825" y="465325"/>
            <a:ext cx="8682900" cy="302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To recap:</a:t>
            </a:r>
            <a:endParaRPr/>
          </a:p>
        </p:txBody>
      </p:sp>
      <p:sp>
        <p:nvSpPr>
          <p:cNvPr id="1993" name="Google Shape;1993;p280"/>
          <p:cNvSpPr txBox="1"/>
          <p:nvPr/>
        </p:nvSpPr>
        <p:spPr>
          <a:xfrm>
            <a:off x="365300" y="1030150"/>
            <a:ext cx="8343600" cy="38577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Quattrocento Sans"/>
              <a:buChar char="●"/>
            </a:pPr>
            <a:r>
              <a:rPr lang="en">
                <a:latin typeface="Quattrocento Sans"/>
                <a:ea typeface="Quattrocento Sans"/>
                <a:cs typeface="Quattrocento Sans"/>
                <a:sym typeface="Quattrocento Sans"/>
              </a:rPr>
              <a:t>On-prem Hadoop to Azure migrations are only successful if we learn from previous mistakes and avoid antipatterns. </a:t>
            </a:r>
            <a:endParaRPr>
              <a:latin typeface="Quattrocento Sans"/>
              <a:ea typeface="Quattrocento Sans"/>
              <a:cs typeface="Quattrocento Sans"/>
              <a:sym typeface="Quattrocento Sans"/>
            </a:endParaRPr>
          </a:p>
          <a:p>
            <a:pPr indent="0" lvl="0" marL="457200" rtl="0" algn="l">
              <a:spcBef>
                <a:spcPts val="0"/>
              </a:spcBef>
              <a:spcAft>
                <a:spcPts val="0"/>
              </a:spcAft>
              <a:buNone/>
            </a:pPr>
            <a:r>
              <a:t/>
            </a:r>
            <a:endParaRPr>
              <a:latin typeface="Quattrocento Sans"/>
              <a:ea typeface="Quattrocento Sans"/>
              <a:cs typeface="Quattrocento Sans"/>
              <a:sym typeface="Quattrocento Sans"/>
            </a:endParaRPr>
          </a:p>
          <a:p>
            <a:pPr indent="-317500" lvl="0" marL="457200" rtl="0" algn="l">
              <a:spcBef>
                <a:spcPts val="0"/>
              </a:spcBef>
              <a:spcAft>
                <a:spcPts val="0"/>
              </a:spcAft>
              <a:buSzPts val="1400"/>
              <a:buFont typeface="Quattrocento Sans"/>
              <a:buChar char="●"/>
            </a:pPr>
            <a:r>
              <a:rPr lang="en">
                <a:latin typeface="Quattrocento Sans"/>
                <a:ea typeface="Quattrocento Sans"/>
                <a:cs typeface="Quattrocento Sans"/>
                <a:sym typeface="Quattrocento Sans"/>
              </a:rPr>
              <a:t>Delta Lakes on ADLS + Azure Databricks fix Hadoop’s issues, and make customers truly successful.</a:t>
            </a:r>
            <a:endParaRPr>
              <a:latin typeface="Quattrocento Sans"/>
              <a:ea typeface="Quattrocento Sans"/>
              <a:cs typeface="Quattrocento Sans"/>
              <a:sym typeface="Quattrocento Sans"/>
            </a:endParaRPr>
          </a:p>
          <a:p>
            <a:pPr indent="0" lvl="0" marL="457200" rtl="0" algn="l">
              <a:spcBef>
                <a:spcPts val="0"/>
              </a:spcBef>
              <a:spcAft>
                <a:spcPts val="0"/>
              </a:spcAft>
              <a:buNone/>
            </a:pPr>
            <a:r>
              <a:t/>
            </a:r>
            <a:endParaRPr>
              <a:latin typeface="Quattrocento Sans"/>
              <a:ea typeface="Quattrocento Sans"/>
              <a:cs typeface="Quattrocento Sans"/>
              <a:sym typeface="Quattrocento Sans"/>
            </a:endParaRPr>
          </a:p>
          <a:p>
            <a:pPr indent="-317500" lvl="0" marL="457200" rtl="0" algn="l">
              <a:spcBef>
                <a:spcPts val="0"/>
              </a:spcBef>
              <a:spcAft>
                <a:spcPts val="0"/>
              </a:spcAft>
              <a:buSzPts val="1400"/>
              <a:buFont typeface="Quattrocento Sans"/>
              <a:buChar char="●"/>
            </a:pPr>
            <a:r>
              <a:rPr lang="en">
                <a:latin typeface="Quattrocento Sans"/>
                <a:ea typeface="Quattrocento Sans"/>
                <a:cs typeface="Quattrocento Sans"/>
                <a:sym typeface="Quattrocento Sans"/>
              </a:rPr>
              <a:t>Databricks has significant experience in doing successful migrations, we have a new joint program thanks to our partnership. </a:t>
            </a:r>
            <a:endParaRPr>
              <a:latin typeface="Quattrocento Sans"/>
              <a:ea typeface="Quattrocento Sans"/>
              <a:cs typeface="Quattrocento Sans"/>
              <a:sym typeface="Quattrocento Sans"/>
            </a:endParaRPr>
          </a:p>
          <a:p>
            <a:pPr indent="0" lvl="0" marL="457200" rtl="0" algn="l">
              <a:spcBef>
                <a:spcPts val="0"/>
              </a:spcBef>
              <a:spcAft>
                <a:spcPts val="0"/>
              </a:spcAft>
              <a:buNone/>
            </a:pPr>
            <a:r>
              <a:t/>
            </a:r>
            <a:endParaRPr>
              <a:latin typeface="Quattrocento Sans"/>
              <a:ea typeface="Quattrocento Sans"/>
              <a:cs typeface="Quattrocento Sans"/>
              <a:sym typeface="Quattrocento Sans"/>
            </a:endParaRPr>
          </a:p>
          <a:p>
            <a:pPr indent="-317500" lvl="0" marL="457200" rtl="0" algn="l">
              <a:spcBef>
                <a:spcPts val="0"/>
              </a:spcBef>
              <a:spcAft>
                <a:spcPts val="0"/>
              </a:spcAft>
              <a:buSzPts val="1400"/>
              <a:buFont typeface="Quattrocento Sans"/>
              <a:buChar char="●"/>
            </a:pPr>
            <a:r>
              <a:rPr lang="en">
                <a:latin typeface="Quattrocento Sans"/>
                <a:ea typeface="Quattrocento Sans"/>
                <a:cs typeface="Quattrocento Sans"/>
                <a:sym typeface="Quattrocento Sans"/>
              </a:rPr>
              <a:t>Our Industry Team, partners, and in-house experts are there to help you all the way.</a:t>
            </a:r>
            <a:endParaRPr>
              <a:latin typeface="Quattrocento Sans"/>
              <a:ea typeface="Quattrocento Sans"/>
              <a:cs typeface="Quattrocento Sans"/>
              <a:sym typeface="Quattrocento Sans"/>
            </a:endParaRPr>
          </a:p>
          <a:p>
            <a:pPr indent="0" lvl="0" marL="457200" rtl="0" algn="l">
              <a:spcBef>
                <a:spcPts val="0"/>
              </a:spcBef>
              <a:spcAft>
                <a:spcPts val="0"/>
              </a:spcAft>
              <a:buNone/>
            </a:pPr>
            <a:r>
              <a:t/>
            </a:r>
            <a:endParaRPr>
              <a:latin typeface="Quattrocento Sans"/>
              <a:ea typeface="Quattrocento Sans"/>
              <a:cs typeface="Quattrocento Sans"/>
              <a:sym typeface="Quattrocento Sans"/>
            </a:endParaRPr>
          </a:p>
          <a:p>
            <a:pPr indent="0" lvl="0" marL="457200" rtl="0" algn="l">
              <a:spcBef>
                <a:spcPts val="0"/>
              </a:spcBef>
              <a:spcAft>
                <a:spcPts val="0"/>
              </a:spcAft>
              <a:buNone/>
            </a:pPr>
            <a:r>
              <a:t/>
            </a:r>
            <a:endParaRPr>
              <a:latin typeface="Quattrocento Sans"/>
              <a:ea typeface="Quattrocento Sans"/>
              <a:cs typeface="Quattrocento Sans"/>
              <a:sym typeface="Quattrocento Sans"/>
            </a:endParaRPr>
          </a:p>
          <a:p>
            <a:pPr indent="0" lvl="0" marL="457200" rtl="0" algn="l">
              <a:spcBef>
                <a:spcPts val="0"/>
              </a:spcBef>
              <a:spcAft>
                <a:spcPts val="0"/>
              </a:spcAft>
              <a:buNone/>
            </a:pPr>
            <a:r>
              <a:t/>
            </a:r>
            <a:endParaRPr>
              <a:latin typeface="Quattrocento Sans"/>
              <a:ea typeface="Quattrocento Sans"/>
              <a:cs typeface="Quattrocento Sans"/>
              <a:sym typeface="Quattrocento Sans"/>
            </a:endParaRPr>
          </a:p>
          <a:p>
            <a:pPr indent="0" lvl="0" marL="457200" rtl="0" algn="l">
              <a:spcBef>
                <a:spcPts val="0"/>
              </a:spcBef>
              <a:spcAft>
                <a:spcPts val="0"/>
              </a:spcAft>
              <a:buNone/>
            </a:pPr>
            <a:r>
              <a:rPr lang="en">
                <a:latin typeface="Quattrocento Sans"/>
                <a:ea typeface="Quattrocento Sans"/>
                <a:cs typeface="Quattrocento Sans"/>
                <a:sym typeface="Quattrocento Sans"/>
              </a:rPr>
              <a:t>                                                 </a:t>
            </a:r>
            <a:r>
              <a:rPr lang="en" sz="2000" u="sng">
                <a:solidFill>
                  <a:schemeClr val="hlink"/>
                </a:solidFill>
                <a:latin typeface="Open Sans"/>
                <a:ea typeface="Open Sans"/>
                <a:cs typeface="Open Sans"/>
                <a:sym typeface="Open Sans"/>
                <a:hlinkClick r:id="rId3"/>
              </a:rPr>
              <a:t>dbricks.co/MigrateToAzure</a:t>
            </a:r>
            <a:endParaRPr sz="700">
              <a:latin typeface="Quattrocento Sans"/>
              <a:ea typeface="Quattrocento Sans"/>
              <a:cs typeface="Quattrocento Sans"/>
              <a:sym typeface="Quattrocento Sans"/>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7" name="Shape 1997"/>
        <p:cNvGrpSpPr/>
        <p:nvPr/>
      </p:nvGrpSpPr>
      <p:grpSpPr>
        <a:xfrm>
          <a:off x="0" y="0"/>
          <a:ext cx="0" cy="0"/>
          <a:chOff x="0" y="0"/>
          <a:chExt cx="0" cy="0"/>
        </a:xfrm>
      </p:grpSpPr>
      <p:sp>
        <p:nvSpPr>
          <p:cNvPr id="1998" name="Google Shape;1998;p281"/>
          <p:cNvSpPr txBox="1"/>
          <p:nvPr>
            <p:ph idx="4294967295" type="body"/>
          </p:nvPr>
        </p:nvSpPr>
        <p:spPr>
          <a:xfrm>
            <a:off x="203225" y="1315650"/>
            <a:ext cx="8843400" cy="3129300"/>
          </a:xfrm>
          <a:prstGeom prst="rect">
            <a:avLst/>
          </a:prstGeom>
        </p:spPr>
        <p:txBody>
          <a:bodyPr anchorCtr="0" anchor="t" bIns="67225" lIns="0" spcFirstLastPara="1" rIns="107575" wrap="square" tIns="67225">
            <a:noAutofit/>
          </a:bodyPr>
          <a:lstStyle/>
          <a:p>
            <a:pPr indent="-349250" lvl="0" marL="457200" rtl="0" algn="l">
              <a:lnSpc>
                <a:spcPct val="115000"/>
              </a:lnSpc>
              <a:spcBef>
                <a:spcPts val="0"/>
              </a:spcBef>
              <a:spcAft>
                <a:spcPts val="0"/>
              </a:spcAft>
              <a:buSzPts val="1900"/>
              <a:buChar char="●"/>
            </a:pPr>
            <a:r>
              <a:rPr lang="en" sz="2100"/>
              <a:t>Introductions &amp; What’s New in Azure Databricks </a:t>
            </a:r>
            <a:endParaRPr sz="2100"/>
          </a:p>
          <a:p>
            <a:pPr indent="-349250" lvl="0" marL="457200" rtl="0" algn="l">
              <a:lnSpc>
                <a:spcPct val="115000"/>
              </a:lnSpc>
              <a:spcBef>
                <a:spcPts val="0"/>
              </a:spcBef>
              <a:spcAft>
                <a:spcPts val="0"/>
              </a:spcAft>
              <a:buSzPts val="1900"/>
              <a:buChar char="●"/>
            </a:pPr>
            <a:r>
              <a:rPr lang="en" sz="2100"/>
              <a:t>Modern Data Architecture with Azure Databricks &amp; Synapse</a:t>
            </a:r>
            <a:endParaRPr sz="2100"/>
          </a:p>
          <a:p>
            <a:pPr indent="-330200" lvl="1" marL="914400" rtl="0" algn="l">
              <a:lnSpc>
                <a:spcPct val="115000"/>
              </a:lnSpc>
              <a:spcBef>
                <a:spcPts val="0"/>
              </a:spcBef>
              <a:spcAft>
                <a:spcPts val="0"/>
              </a:spcAft>
              <a:buSzPts val="1600"/>
              <a:buChar char="○"/>
            </a:pPr>
            <a:r>
              <a:rPr lang="en" sz="1800"/>
              <a:t>Delta Demo &amp; Code Along </a:t>
            </a:r>
            <a:r>
              <a:rPr lang="en" sz="1200"/>
              <a:t>(Notebooks in </a:t>
            </a:r>
            <a:r>
              <a:rPr lang="en" sz="1200" u="sng">
                <a:solidFill>
                  <a:schemeClr val="hlink"/>
                </a:solidFill>
                <a:hlinkClick r:id="rId3"/>
              </a:rPr>
              <a:t>https://academy.databricks.com/class/register</a:t>
            </a:r>
            <a:r>
              <a:rPr lang="en" sz="1200"/>
              <a:t>)</a:t>
            </a:r>
            <a:endParaRPr sz="1200"/>
          </a:p>
          <a:p>
            <a:pPr indent="-349250" lvl="0" marL="457200" rtl="0" algn="l">
              <a:lnSpc>
                <a:spcPct val="115000"/>
              </a:lnSpc>
              <a:spcBef>
                <a:spcPts val="0"/>
              </a:spcBef>
              <a:spcAft>
                <a:spcPts val="0"/>
              </a:spcAft>
              <a:buSzPts val="1900"/>
              <a:buChar char="●"/>
            </a:pPr>
            <a:r>
              <a:rPr lang="en" sz="2100"/>
              <a:t>Competitive Plays &amp; Positioning</a:t>
            </a:r>
            <a:endParaRPr sz="2100"/>
          </a:p>
          <a:p>
            <a:pPr indent="-361950" lvl="0" marL="457200" rtl="0" algn="l">
              <a:lnSpc>
                <a:spcPct val="115000"/>
              </a:lnSpc>
              <a:spcBef>
                <a:spcPts val="0"/>
              </a:spcBef>
              <a:spcAft>
                <a:spcPts val="0"/>
              </a:spcAft>
              <a:buSzPts val="2100"/>
              <a:buChar char="●"/>
            </a:pPr>
            <a:r>
              <a:rPr lang="en" sz="2100"/>
              <a:t>Break (~15min)</a:t>
            </a:r>
            <a:endParaRPr sz="2100"/>
          </a:p>
          <a:p>
            <a:pPr indent="-349250" lvl="0" marL="457200" rtl="0" algn="l">
              <a:lnSpc>
                <a:spcPct val="115000"/>
              </a:lnSpc>
              <a:spcBef>
                <a:spcPts val="0"/>
              </a:spcBef>
              <a:spcAft>
                <a:spcPts val="0"/>
              </a:spcAft>
              <a:buSzPts val="1900"/>
              <a:buChar char="●"/>
            </a:pPr>
            <a:r>
              <a:rPr lang="en" sz="2100"/>
              <a:t>Machine Learning With Azure Databricks</a:t>
            </a:r>
            <a:endParaRPr sz="2100"/>
          </a:p>
          <a:p>
            <a:pPr indent="-330200" lvl="1" marL="914400" rtl="0" algn="l">
              <a:lnSpc>
                <a:spcPct val="115000"/>
              </a:lnSpc>
              <a:spcBef>
                <a:spcPts val="0"/>
              </a:spcBef>
              <a:spcAft>
                <a:spcPts val="0"/>
              </a:spcAft>
              <a:buSzPts val="1600"/>
              <a:buChar char="○"/>
            </a:pPr>
            <a:r>
              <a:rPr lang="en" sz="1800"/>
              <a:t>Machine Learning Demo &amp; Code Along </a:t>
            </a:r>
            <a:r>
              <a:rPr lang="en" sz="1100"/>
              <a:t>(Notebooks in </a:t>
            </a:r>
            <a:r>
              <a:rPr lang="en" sz="1100" u="sng">
                <a:solidFill>
                  <a:schemeClr val="hlink"/>
                </a:solidFill>
                <a:hlinkClick r:id="rId4"/>
              </a:rPr>
              <a:t>https://academy.databricks.com/class/register</a:t>
            </a:r>
            <a:r>
              <a:rPr lang="en" sz="1100"/>
              <a:t>)</a:t>
            </a:r>
            <a:endParaRPr sz="1600"/>
          </a:p>
          <a:p>
            <a:pPr indent="-349250" lvl="0" marL="457200" rtl="0" algn="l">
              <a:lnSpc>
                <a:spcPct val="115000"/>
              </a:lnSpc>
              <a:spcBef>
                <a:spcPts val="0"/>
              </a:spcBef>
              <a:spcAft>
                <a:spcPts val="0"/>
              </a:spcAft>
              <a:buSzPts val="1900"/>
              <a:buChar char="●"/>
            </a:pPr>
            <a:r>
              <a:rPr lang="en" sz="2100"/>
              <a:t>Hadoop Migrations &amp; Vertical Plays </a:t>
            </a:r>
            <a:endParaRPr sz="2100"/>
          </a:p>
          <a:p>
            <a:pPr indent="-349250" lvl="0" marL="457200" rtl="0" algn="l">
              <a:lnSpc>
                <a:spcPct val="115000"/>
              </a:lnSpc>
              <a:spcBef>
                <a:spcPts val="0"/>
              </a:spcBef>
              <a:spcAft>
                <a:spcPts val="0"/>
              </a:spcAft>
              <a:buClr>
                <a:schemeClr val="dk2"/>
              </a:buClr>
              <a:buSzPts val="1900"/>
              <a:buChar char="●"/>
            </a:pPr>
            <a:r>
              <a:rPr b="1" lang="en" sz="2100">
                <a:solidFill>
                  <a:schemeClr val="dk2"/>
                </a:solidFill>
              </a:rPr>
              <a:t>Wrap Up &amp; Capstone</a:t>
            </a:r>
            <a:endParaRPr b="1" sz="2100">
              <a:solidFill>
                <a:schemeClr val="dk2"/>
              </a:solidFill>
            </a:endParaRPr>
          </a:p>
          <a:p>
            <a:pPr indent="0" lvl="0" marL="0" rtl="0" algn="l">
              <a:spcBef>
                <a:spcPts val="0"/>
              </a:spcBef>
              <a:spcAft>
                <a:spcPts val="0"/>
              </a:spcAft>
              <a:buNone/>
            </a:pPr>
            <a:r>
              <a:t/>
            </a:r>
            <a:endParaRPr/>
          </a:p>
          <a:p>
            <a:pPr indent="-330200" lvl="0" marL="330200" rtl="0" algn="l">
              <a:spcBef>
                <a:spcPts val="0"/>
              </a:spcBef>
              <a:spcAft>
                <a:spcPts val="0"/>
              </a:spcAft>
              <a:buSzPts val="1600"/>
              <a:buNone/>
            </a:pPr>
            <a:r>
              <a:rPr lang="en"/>
              <a:t> </a:t>
            </a:r>
            <a:endParaRPr/>
          </a:p>
        </p:txBody>
      </p:sp>
      <p:sp>
        <p:nvSpPr>
          <p:cNvPr id="1999" name="Google Shape;1999;p281"/>
          <p:cNvSpPr txBox="1"/>
          <p:nvPr>
            <p:ph type="title"/>
          </p:nvPr>
        </p:nvSpPr>
        <p:spPr>
          <a:xfrm>
            <a:off x="311694" y="423476"/>
            <a:ext cx="7943100" cy="906600"/>
          </a:xfrm>
          <a:prstGeom prst="rect">
            <a:avLst/>
          </a:prstGeom>
          <a:noFill/>
          <a:ln>
            <a:noFill/>
          </a:ln>
        </p:spPr>
        <p:txBody>
          <a:bodyPr anchorCtr="0" anchor="b" bIns="134450" lIns="0" spcFirstLastPara="1" rIns="0" wrap="square" tIns="0">
            <a:noAutofit/>
          </a:bodyPr>
          <a:lstStyle/>
          <a:p>
            <a:pPr indent="0" lvl="0" marL="0" rtl="0" algn="l">
              <a:lnSpc>
                <a:spcPct val="90000"/>
              </a:lnSpc>
              <a:spcBef>
                <a:spcPts val="0"/>
              </a:spcBef>
              <a:spcAft>
                <a:spcPts val="0"/>
              </a:spcAft>
              <a:buClr>
                <a:schemeClr val="dk2"/>
              </a:buClr>
              <a:buSzPts val="3700"/>
              <a:buFont typeface="Quattrocento Sans"/>
              <a:buNone/>
            </a:pPr>
            <a:r>
              <a:rPr b="1" lang="en" sz="5000">
                <a:solidFill>
                  <a:schemeClr val="dk2"/>
                </a:solidFill>
              </a:rPr>
              <a:t>Agenda</a:t>
            </a:r>
            <a:endParaRPr b="1" sz="5000">
              <a:solidFill>
                <a:schemeClr val="dk2"/>
              </a:solidFill>
            </a:endParaRPr>
          </a:p>
          <a:p>
            <a:pPr indent="0" lvl="0" marL="0" rtl="0" algn="l">
              <a:spcBef>
                <a:spcPts val="600"/>
              </a:spcBef>
              <a:spcAft>
                <a:spcPts val="0"/>
              </a:spcAft>
              <a:buClr>
                <a:srgbClr val="000000"/>
              </a:buClr>
              <a:buSzPts val="3000"/>
              <a:buFont typeface="Arial"/>
              <a:buNone/>
            </a:pPr>
            <a:r>
              <a:t/>
            </a:r>
            <a:endParaRPr b="1" sz="2400">
              <a:solidFill>
                <a:schemeClr val="dk1"/>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3" name="Shape 2003"/>
        <p:cNvGrpSpPr/>
        <p:nvPr/>
      </p:nvGrpSpPr>
      <p:grpSpPr>
        <a:xfrm>
          <a:off x="0" y="0"/>
          <a:ext cx="0" cy="0"/>
          <a:chOff x="0" y="0"/>
          <a:chExt cx="0" cy="0"/>
        </a:xfrm>
      </p:grpSpPr>
      <p:sp>
        <p:nvSpPr>
          <p:cNvPr id="2004" name="Google Shape;2004;p282"/>
          <p:cNvSpPr txBox="1"/>
          <p:nvPr>
            <p:ph type="title"/>
          </p:nvPr>
        </p:nvSpPr>
        <p:spPr>
          <a:xfrm>
            <a:off x="311675" y="565546"/>
            <a:ext cx="7943100" cy="925800"/>
          </a:xfrm>
          <a:prstGeom prst="rect">
            <a:avLst/>
          </a:prstGeom>
          <a:noFill/>
          <a:ln>
            <a:noFill/>
          </a:ln>
        </p:spPr>
        <p:txBody>
          <a:bodyPr anchorCtr="0" anchor="b" bIns="134450" lIns="0" spcFirstLastPara="1" rIns="0" wrap="square" tIns="0">
            <a:noAutofit/>
          </a:bodyPr>
          <a:lstStyle/>
          <a:p>
            <a:pPr indent="0" lvl="0" marL="0" rtl="0" algn="l">
              <a:lnSpc>
                <a:spcPct val="90000"/>
              </a:lnSpc>
              <a:spcBef>
                <a:spcPts val="0"/>
              </a:spcBef>
              <a:spcAft>
                <a:spcPts val="0"/>
              </a:spcAft>
              <a:buClr>
                <a:schemeClr val="dk2"/>
              </a:buClr>
              <a:buSzPts val="3700"/>
              <a:buFont typeface="Quattrocento Sans"/>
              <a:buNone/>
            </a:pPr>
            <a:r>
              <a:rPr b="1" lang="en" sz="5000">
                <a:solidFill>
                  <a:schemeClr val="dk2"/>
                </a:solidFill>
              </a:rPr>
              <a:t>Capstone</a:t>
            </a:r>
            <a:endParaRPr b="1" sz="5000">
              <a:solidFill>
                <a:schemeClr val="dk2"/>
              </a:solidFill>
            </a:endParaRPr>
          </a:p>
          <a:p>
            <a:pPr indent="0" lvl="0" marL="0" rtl="0" algn="l">
              <a:spcBef>
                <a:spcPts val="600"/>
              </a:spcBef>
              <a:spcAft>
                <a:spcPts val="0"/>
              </a:spcAft>
              <a:buClr>
                <a:srgbClr val="000000"/>
              </a:buClr>
              <a:buSzPts val="3000"/>
              <a:buFont typeface="Arial"/>
              <a:buNone/>
            </a:pPr>
            <a:r>
              <a:t/>
            </a:r>
            <a:endParaRPr b="1" sz="2400">
              <a:solidFill>
                <a:schemeClr val="dk1"/>
              </a:solidFill>
            </a:endParaRPr>
          </a:p>
        </p:txBody>
      </p:sp>
      <p:sp>
        <p:nvSpPr>
          <p:cNvPr id="2005" name="Google Shape;2005;p282"/>
          <p:cNvSpPr txBox="1"/>
          <p:nvPr>
            <p:ph idx="4294967295" type="body"/>
          </p:nvPr>
        </p:nvSpPr>
        <p:spPr>
          <a:xfrm>
            <a:off x="311675" y="975625"/>
            <a:ext cx="2683200" cy="3416400"/>
          </a:xfrm>
          <a:prstGeom prst="rect">
            <a:avLst/>
          </a:prstGeom>
        </p:spPr>
        <p:txBody>
          <a:bodyPr anchorCtr="0" anchor="t" bIns="67225" lIns="0" spcFirstLastPara="1" rIns="107575" wrap="square" tIns="67225">
            <a:noAutofit/>
          </a:bodyPr>
          <a:lstStyle/>
          <a:p>
            <a:pPr indent="-171450" lvl="0" marL="114300" rtl="0" algn="l">
              <a:spcBef>
                <a:spcPts val="0"/>
              </a:spcBef>
              <a:spcAft>
                <a:spcPts val="0"/>
              </a:spcAft>
              <a:buSzPts val="1300"/>
              <a:buNone/>
            </a:pPr>
            <a:r>
              <a:rPr b="1" lang="en" sz="1500"/>
              <a:t>Register</a:t>
            </a:r>
            <a:r>
              <a:rPr lang="en" sz="1500"/>
              <a:t> - </a:t>
            </a:r>
            <a:r>
              <a:rPr lang="en" sz="1500" u="sng">
                <a:solidFill>
                  <a:schemeClr val="hlink"/>
                </a:solidFill>
                <a:hlinkClick r:id="rId3"/>
              </a:rPr>
              <a:t>https://academy.databricks.com/class/register</a:t>
            </a:r>
            <a:endParaRPr sz="1500"/>
          </a:p>
          <a:p>
            <a:pPr indent="0" lvl="0" marL="0" rtl="0" algn="l">
              <a:spcBef>
                <a:spcPts val="0"/>
              </a:spcBef>
              <a:spcAft>
                <a:spcPts val="0"/>
              </a:spcAft>
              <a:buNone/>
            </a:pPr>
            <a:r>
              <a:t/>
            </a:r>
            <a:endParaRPr sz="1500"/>
          </a:p>
          <a:p>
            <a:pPr indent="-561975" lvl="1" marL="114300" rtl="0" algn="l">
              <a:spcBef>
                <a:spcPts val="0"/>
              </a:spcBef>
              <a:spcAft>
                <a:spcPts val="0"/>
              </a:spcAft>
              <a:buSzPts val="1300"/>
              <a:buNone/>
            </a:pPr>
            <a:r>
              <a:rPr lang="en"/>
              <a:t>Capstone Notebook (Homework) - Linked above “MSFT Enablement Capstone”</a:t>
            </a:r>
            <a:endParaRPr i="1"/>
          </a:p>
          <a:p>
            <a:pPr indent="-165100" lvl="1" marL="673100" rtl="0" algn="l">
              <a:spcBef>
                <a:spcPts val="0"/>
              </a:spcBef>
              <a:spcAft>
                <a:spcPts val="0"/>
              </a:spcAft>
              <a:buSzPts val="1300"/>
              <a:buNone/>
            </a:pPr>
            <a:r>
              <a:t/>
            </a:r>
            <a:endParaRPr/>
          </a:p>
          <a:p>
            <a:pPr indent="-171450" lvl="1" marL="114300" rtl="0" algn="l">
              <a:spcBef>
                <a:spcPts val="0"/>
              </a:spcBef>
              <a:spcAft>
                <a:spcPts val="0"/>
              </a:spcAft>
              <a:buSzPts val="1300"/>
              <a:buNone/>
            </a:pPr>
            <a:r>
              <a:rPr lang="en"/>
              <a:t>Submit finished notebook to: </a:t>
            </a:r>
            <a:endParaRPr/>
          </a:p>
          <a:p>
            <a:pPr indent="-165100" lvl="2" marL="1003300" rtl="0" algn="l">
              <a:spcBef>
                <a:spcPts val="0"/>
              </a:spcBef>
              <a:spcAft>
                <a:spcPts val="0"/>
              </a:spcAft>
              <a:buClr>
                <a:srgbClr val="000000"/>
              </a:buClr>
              <a:buSzPts val="1200"/>
              <a:buNone/>
            </a:pPr>
            <a:r>
              <a:rPr lang="en" u="sng">
                <a:solidFill>
                  <a:srgbClr val="000000"/>
                </a:solidFill>
                <a:hlinkClick r:id="rId4">
                  <a:extLst>
                    <a:ext uri="{A12FA001-AC4F-418D-AE19-62706E023703}">
                      <ahyp:hlinkClr val="tx"/>
                    </a:ext>
                  </a:extLst>
                </a:hlinkClick>
              </a:rPr>
              <a:t>adb-certification@databricks.com</a:t>
            </a:r>
            <a:endParaRPr>
              <a:solidFill>
                <a:srgbClr val="000000"/>
              </a:solidFill>
            </a:endParaRPr>
          </a:p>
          <a:p>
            <a:pPr indent="-165100" lvl="2" marL="1003300" rtl="0" algn="l">
              <a:spcBef>
                <a:spcPts val="0"/>
              </a:spcBef>
              <a:spcAft>
                <a:spcPts val="0"/>
              </a:spcAft>
              <a:buClr>
                <a:srgbClr val="000000"/>
              </a:buClr>
              <a:buSzPts val="1200"/>
              <a:buNone/>
            </a:pPr>
            <a:r>
              <a:rPr lang="en">
                <a:solidFill>
                  <a:srgbClr val="000000"/>
                </a:solidFill>
              </a:rPr>
              <a:t>Due October 1st!</a:t>
            </a:r>
            <a:endParaRPr>
              <a:solidFill>
                <a:srgbClr val="000000"/>
              </a:solidFill>
            </a:endParaRPr>
          </a:p>
          <a:p>
            <a:pPr indent="-165100" lvl="2" marL="1003300" rtl="0" algn="l">
              <a:spcBef>
                <a:spcPts val="0"/>
              </a:spcBef>
              <a:spcAft>
                <a:spcPts val="0"/>
              </a:spcAft>
              <a:buClr>
                <a:srgbClr val="000000"/>
              </a:buClr>
              <a:buSzPts val="1200"/>
              <a:buNone/>
            </a:pPr>
            <a:r>
              <a:t/>
            </a:r>
            <a:endParaRPr>
              <a:solidFill>
                <a:srgbClr val="000000"/>
              </a:solidFill>
            </a:endParaRPr>
          </a:p>
          <a:p>
            <a:pPr indent="0" lvl="0" marL="0" rtl="0" algn="l">
              <a:spcBef>
                <a:spcPts val="0"/>
              </a:spcBef>
              <a:spcAft>
                <a:spcPts val="0"/>
              </a:spcAft>
              <a:buNone/>
            </a:pPr>
            <a:r>
              <a:rPr lang="en" sz="1500"/>
              <a:t>Passing “Capstone” notebooks  will receive the </a:t>
            </a:r>
            <a:r>
              <a:rPr b="1" i="1" lang="en" sz="1500"/>
              <a:t>Databricks Essentials Certification and Badge</a:t>
            </a:r>
            <a:r>
              <a:rPr lang="en" sz="1500"/>
              <a:t> </a:t>
            </a:r>
            <a:endParaRPr sz="1500"/>
          </a:p>
          <a:p>
            <a:pPr indent="0" lvl="0" marL="0" rtl="0" algn="l">
              <a:spcBef>
                <a:spcPts val="0"/>
              </a:spcBef>
              <a:spcAft>
                <a:spcPts val="0"/>
              </a:spcAft>
              <a:buNone/>
            </a:pPr>
            <a:r>
              <a:t/>
            </a:r>
            <a:endParaRPr/>
          </a:p>
          <a:p>
            <a:pPr indent="0" lvl="0" marL="1003300" rtl="0" algn="l">
              <a:spcBef>
                <a:spcPts val="0"/>
              </a:spcBef>
              <a:spcAft>
                <a:spcPts val="0"/>
              </a:spcAft>
              <a:buNone/>
            </a:pPr>
            <a:r>
              <a:t/>
            </a:r>
            <a:endParaRPr/>
          </a:p>
        </p:txBody>
      </p:sp>
      <p:pic>
        <p:nvPicPr>
          <p:cNvPr id="2006" name="Google Shape;2006;p282"/>
          <p:cNvPicPr preferRelativeResize="0"/>
          <p:nvPr/>
        </p:nvPicPr>
        <p:blipFill>
          <a:blip r:embed="rId5">
            <a:alphaModFix/>
          </a:blip>
          <a:stretch>
            <a:fillRect/>
          </a:stretch>
        </p:blipFill>
        <p:spPr>
          <a:xfrm>
            <a:off x="3147275" y="876725"/>
            <a:ext cx="5946628" cy="411437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4" name="Shape 1534"/>
        <p:cNvGrpSpPr/>
        <p:nvPr/>
      </p:nvGrpSpPr>
      <p:grpSpPr>
        <a:xfrm>
          <a:off x="0" y="0"/>
          <a:ext cx="0" cy="0"/>
          <a:chOff x="0" y="0"/>
          <a:chExt cx="0" cy="0"/>
        </a:xfrm>
      </p:grpSpPr>
      <p:sp>
        <p:nvSpPr>
          <p:cNvPr id="1535" name="Google Shape;1535;p247"/>
          <p:cNvSpPr txBox="1"/>
          <p:nvPr/>
        </p:nvSpPr>
        <p:spPr>
          <a:xfrm>
            <a:off x="565023" y="2267833"/>
            <a:ext cx="8380800" cy="9234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3600"/>
              <a:buFont typeface="Arial"/>
              <a:buNone/>
            </a:pPr>
            <a:r>
              <a:rPr lang="en" sz="1800">
                <a:solidFill>
                  <a:srgbClr val="FFFFFF"/>
                </a:solidFill>
                <a:latin typeface="Quattrocento Sans"/>
                <a:ea typeface="Quattrocento Sans"/>
                <a:cs typeface="Quattrocento Sans"/>
                <a:sym typeface="Quattrocento Sans"/>
              </a:rPr>
              <a:t>Better together, but where?</a:t>
            </a:r>
            <a:endParaRPr sz="1800">
              <a:solidFill>
                <a:srgbClr val="FFFFFF"/>
              </a:solidFill>
              <a:latin typeface="Quattrocento Sans"/>
              <a:ea typeface="Quattrocento Sans"/>
              <a:cs typeface="Quattrocento Sans"/>
              <a:sym typeface="Quattrocento Sans"/>
            </a:endParaRPr>
          </a:p>
          <a:p>
            <a:pPr indent="0" lvl="0" marL="0" marR="0" rtl="0" algn="l">
              <a:lnSpc>
                <a:spcPct val="100000"/>
              </a:lnSpc>
              <a:spcBef>
                <a:spcPts val="0"/>
              </a:spcBef>
              <a:spcAft>
                <a:spcPts val="0"/>
              </a:spcAft>
              <a:buClr>
                <a:srgbClr val="000000"/>
              </a:buClr>
              <a:buSzPts val="3600"/>
              <a:buFont typeface="Arial"/>
              <a:buNone/>
            </a:pPr>
            <a:r>
              <a:t/>
            </a:r>
            <a:endParaRPr sz="1800">
              <a:solidFill>
                <a:srgbClr val="FFFFFF"/>
              </a:solidFill>
              <a:latin typeface="Quattrocento Sans"/>
              <a:ea typeface="Quattrocento Sans"/>
              <a:cs typeface="Quattrocento Sans"/>
              <a:sym typeface="Quattrocento Sans"/>
            </a:endParaRPr>
          </a:p>
          <a:p>
            <a:pPr indent="0" lvl="0" marL="0" marR="0" rtl="0" algn="l">
              <a:lnSpc>
                <a:spcPct val="100000"/>
              </a:lnSpc>
              <a:spcBef>
                <a:spcPts val="0"/>
              </a:spcBef>
              <a:spcAft>
                <a:spcPts val="0"/>
              </a:spcAft>
              <a:buClr>
                <a:srgbClr val="000000"/>
              </a:buClr>
              <a:buSzPts val="3600"/>
              <a:buFont typeface="Arial"/>
              <a:buNone/>
            </a:pPr>
            <a:r>
              <a:rPr lang="en" sz="1800">
                <a:solidFill>
                  <a:srgbClr val="FFFFFF"/>
                </a:solidFill>
                <a:latin typeface="Quattrocento Sans"/>
                <a:ea typeface="Quattrocento Sans"/>
                <a:cs typeface="Quattrocento Sans"/>
                <a:sym typeface="Quattrocento Sans"/>
              </a:rPr>
              <a:t>Or, w</a:t>
            </a:r>
            <a:r>
              <a:rPr i="0" lang="en" sz="1800" u="none" cap="none" strike="noStrike">
                <a:solidFill>
                  <a:srgbClr val="FFFFFF"/>
                </a:solidFill>
                <a:latin typeface="Quattrocento Sans"/>
                <a:ea typeface="Quattrocento Sans"/>
                <a:cs typeface="Quattrocento Sans"/>
                <a:sym typeface="Quattrocento Sans"/>
              </a:rPr>
              <a:t>here is Azure Databricks a good fit?</a:t>
            </a:r>
            <a:endParaRPr sz="1800">
              <a:solidFill>
                <a:srgbClr val="FFFFFF"/>
              </a:solidFill>
              <a:latin typeface="Quattrocento Sans"/>
              <a:ea typeface="Quattrocento Sans"/>
              <a:cs typeface="Quattrocento Sans"/>
              <a:sym typeface="Quattrocento Sans"/>
            </a:endParaRPr>
          </a:p>
          <a:p>
            <a:pPr indent="0" lvl="0" marL="0" marR="0" rtl="0" algn="l">
              <a:lnSpc>
                <a:spcPct val="100000"/>
              </a:lnSpc>
              <a:spcBef>
                <a:spcPts val="0"/>
              </a:spcBef>
              <a:spcAft>
                <a:spcPts val="0"/>
              </a:spcAft>
              <a:buClr>
                <a:srgbClr val="000000"/>
              </a:buClr>
              <a:buSzPts val="3600"/>
              <a:buFont typeface="Arial"/>
              <a:buNone/>
            </a:pPr>
            <a:r>
              <a:t/>
            </a:r>
            <a:endParaRPr b="1" sz="3600">
              <a:solidFill>
                <a:srgbClr val="FFFFFF"/>
              </a:solidFill>
              <a:latin typeface="Quattrocento Sans"/>
              <a:ea typeface="Quattrocento Sans"/>
              <a:cs typeface="Quattrocento Sans"/>
              <a:sym typeface="Quattrocento Sans"/>
            </a:endParaRPr>
          </a:p>
          <a:p>
            <a:pPr indent="0" lvl="0" marL="0" marR="0" rtl="0" algn="l">
              <a:lnSpc>
                <a:spcPct val="100000"/>
              </a:lnSpc>
              <a:spcBef>
                <a:spcPts val="0"/>
              </a:spcBef>
              <a:spcAft>
                <a:spcPts val="0"/>
              </a:spcAft>
              <a:buClr>
                <a:srgbClr val="000000"/>
              </a:buClr>
              <a:buSzPts val="3600"/>
              <a:buFont typeface="Arial"/>
              <a:buNone/>
            </a:pPr>
            <a:r>
              <a:t/>
            </a:r>
            <a:endParaRPr b="1" i="0" sz="3600" u="none" cap="none" strike="noStrike">
              <a:solidFill>
                <a:srgbClr val="FFFFFF"/>
              </a:solidFill>
              <a:latin typeface="Quattrocento Sans"/>
              <a:ea typeface="Quattrocento Sans"/>
              <a:cs typeface="Quattrocento Sans"/>
              <a:sym typeface="Quattrocento Sans"/>
            </a:endParaRPr>
          </a:p>
        </p:txBody>
      </p:sp>
      <p:sp>
        <p:nvSpPr>
          <p:cNvPr id="1536" name="Google Shape;1536;p247"/>
          <p:cNvSpPr txBox="1"/>
          <p:nvPr>
            <p:ph type="title"/>
          </p:nvPr>
        </p:nvSpPr>
        <p:spPr>
          <a:xfrm>
            <a:off x="341996" y="1383957"/>
            <a:ext cx="5591100" cy="1104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010" name="Shape 2010"/>
        <p:cNvGrpSpPr/>
        <p:nvPr/>
      </p:nvGrpSpPr>
      <p:grpSpPr>
        <a:xfrm>
          <a:off x="0" y="0"/>
          <a:ext cx="0" cy="0"/>
          <a:chOff x="0" y="0"/>
          <a:chExt cx="0" cy="0"/>
        </a:xfrm>
      </p:grpSpPr>
      <p:sp>
        <p:nvSpPr>
          <p:cNvPr id="2011" name="Google Shape;2011;p283"/>
          <p:cNvSpPr txBox="1"/>
          <p:nvPr>
            <p:ph idx="4294967295" type="body"/>
          </p:nvPr>
        </p:nvSpPr>
        <p:spPr>
          <a:xfrm>
            <a:off x="311675" y="1321325"/>
            <a:ext cx="8700900" cy="3416400"/>
          </a:xfrm>
          <a:prstGeom prst="rect">
            <a:avLst/>
          </a:prstGeom>
        </p:spPr>
        <p:txBody>
          <a:bodyPr anchorCtr="0" anchor="t" bIns="67225" lIns="0" spcFirstLastPara="1" rIns="107575" wrap="square" tIns="67225">
            <a:noAutofit/>
          </a:bodyPr>
          <a:lstStyle/>
          <a:p>
            <a:pPr indent="-165100" lvl="0" marL="330200" rtl="0" algn="l">
              <a:spcBef>
                <a:spcPts val="0"/>
              </a:spcBef>
              <a:spcAft>
                <a:spcPts val="0"/>
              </a:spcAft>
              <a:buSzPts val="1600"/>
              <a:buNone/>
            </a:pPr>
            <a:r>
              <a:rPr b="1" lang="en"/>
              <a:t>Register</a:t>
            </a:r>
            <a:r>
              <a:rPr lang="en"/>
              <a:t> - </a:t>
            </a:r>
            <a:r>
              <a:rPr lang="en" u="sng">
                <a:solidFill>
                  <a:schemeClr val="hlink"/>
                </a:solidFill>
                <a:hlinkClick r:id="rId3"/>
              </a:rPr>
              <a:t>https://academy.databricks.com/class/register</a:t>
            </a:r>
            <a:endParaRPr/>
          </a:p>
          <a:p>
            <a:pPr indent="-1003300" lvl="2" marL="1003300" rtl="0" algn="l">
              <a:spcBef>
                <a:spcPts val="0"/>
              </a:spcBef>
              <a:spcAft>
                <a:spcPts val="0"/>
              </a:spcAft>
              <a:buSzPts val="1200"/>
              <a:buNone/>
            </a:pPr>
            <a:r>
              <a:rPr lang="en"/>
              <a:t>Codes: </a:t>
            </a:r>
            <a:r>
              <a:rPr lang="en" sz="1050">
                <a:solidFill>
                  <a:srgbClr val="3C4043"/>
                </a:solidFill>
                <a:highlight>
                  <a:srgbClr val="FFFFFF"/>
                </a:highlight>
                <a:latin typeface="Roboto"/>
                <a:ea typeface="Roboto"/>
                <a:cs typeface="Roboto"/>
                <a:sym typeface="Roboto"/>
              </a:rPr>
              <a:t>Americas West: A1O0K9 ; Americas East: Z3J7L2;  EMEA: H0M3N8;  India/APAC: I0V8C1; ANZ/Japan/GCR: Q5V2W1</a:t>
            </a:r>
            <a:endParaRPr sz="1300">
              <a:solidFill>
                <a:schemeClr val="dk1"/>
              </a:solidFill>
            </a:endParaRPr>
          </a:p>
          <a:p>
            <a:pPr indent="-1003300" lvl="2" marL="1003300" rtl="0" algn="l">
              <a:spcBef>
                <a:spcPts val="0"/>
              </a:spcBef>
              <a:spcAft>
                <a:spcPts val="0"/>
              </a:spcAft>
              <a:buSzPts val="1200"/>
              <a:buNone/>
            </a:pPr>
            <a:r>
              <a:t/>
            </a:r>
            <a:endParaRPr/>
          </a:p>
          <a:p>
            <a:pPr indent="-165100" lvl="1" marL="673100" rtl="0" algn="l">
              <a:spcBef>
                <a:spcPts val="0"/>
              </a:spcBef>
              <a:spcAft>
                <a:spcPts val="0"/>
              </a:spcAft>
              <a:buSzPts val="1300"/>
              <a:buNone/>
            </a:pPr>
            <a:r>
              <a:rPr lang="en"/>
              <a:t>Capstone (Linked above in Databricks Academy) </a:t>
            </a:r>
            <a:endParaRPr/>
          </a:p>
          <a:p>
            <a:pPr indent="-165100" lvl="1" marL="673100" rtl="0" algn="l">
              <a:spcBef>
                <a:spcPts val="0"/>
              </a:spcBef>
              <a:spcAft>
                <a:spcPts val="0"/>
              </a:spcAft>
              <a:buSzPts val="1300"/>
              <a:buNone/>
            </a:pPr>
            <a:r>
              <a:t/>
            </a:r>
            <a:endParaRPr/>
          </a:p>
          <a:p>
            <a:pPr indent="-165100" lvl="1" marL="673100" rtl="0" algn="l">
              <a:spcBef>
                <a:spcPts val="0"/>
              </a:spcBef>
              <a:spcAft>
                <a:spcPts val="0"/>
              </a:spcAft>
              <a:buSzPts val="1300"/>
              <a:buNone/>
            </a:pPr>
            <a:r>
              <a:rPr lang="en"/>
              <a:t>Submit finished notebook to: </a:t>
            </a:r>
            <a:endParaRPr/>
          </a:p>
          <a:p>
            <a:pPr indent="-165100" lvl="2" marL="1003300" rtl="0" algn="l">
              <a:spcBef>
                <a:spcPts val="0"/>
              </a:spcBef>
              <a:spcAft>
                <a:spcPts val="0"/>
              </a:spcAft>
              <a:buClr>
                <a:srgbClr val="000000"/>
              </a:buClr>
              <a:buSzPts val="1200"/>
              <a:buNone/>
            </a:pPr>
            <a:r>
              <a:rPr lang="en" u="sng">
                <a:solidFill>
                  <a:srgbClr val="000000"/>
                </a:solidFill>
                <a:hlinkClick r:id="rId4">
                  <a:extLst>
                    <a:ext uri="{A12FA001-AC4F-418D-AE19-62706E023703}">
                      <ahyp:hlinkClr val="tx"/>
                    </a:ext>
                  </a:extLst>
                </a:hlinkClick>
              </a:rPr>
              <a:t>adb-certification@databricks.com</a:t>
            </a:r>
            <a:endParaRPr>
              <a:solidFill>
                <a:srgbClr val="000000"/>
              </a:solidFill>
            </a:endParaRPr>
          </a:p>
          <a:p>
            <a:pPr indent="-165100" lvl="2" marL="1003300" rtl="0" algn="l">
              <a:spcBef>
                <a:spcPts val="0"/>
              </a:spcBef>
              <a:spcAft>
                <a:spcPts val="0"/>
              </a:spcAft>
              <a:buClr>
                <a:srgbClr val="000000"/>
              </a:buClr>
              <a:buSzPts val="1200"/>
              <a:buNone/>
            </a:pPr>
            <a:r>
              <a:rPr lang="en">
                <a:solidFill>
                  <a:srgbClr val="000000"/>
                </a:solidFill>
              </a:rPr>
              <a:t>Due October 9th!</a:t>
            </a:r>
            <a:endParaRPr>
              <a:solidFill>
                <a:srgbClr val="000000"/>
              </a:solidFill>
            </a:endParaRPr>
          </a:p>
          <a:p>
            <a:pPr indent="-165100" lvl="2" marL="1003300" rtl="0" algn="l">
              <a:spcBef>
                <a:spcPts val="0"/>
              </a:spcBef>
              <a:spcAft>
                <a:spcPts val="0"/>
              </a:spcAft>
              <a:buClr>
                <a:srgbClr val="000000"/>
              </a:buClr>
              <a:buSzPts val="1200"/>
              <a:buNone/>
            </a:pPr>
            <a:r>
              <a:t/>
            </a:r>
            <a:endParaRPr>
              <a:solidFill>
                <a:srgbClr val="000000"/>
              </a:solidFill>
            </a:endParaRPr>
          </a:p>
          <a:p>
            <a:pPr indent="-165100" lvl="1" marL="673100" rtl="0" algn="l">
              <a:spcBef>
                <a:spcPts val="0"/>
              </a:spcBef>
              <a:spcAft>
                <a:spcPts val="0"/>
              </a:spcAft>
              <a:buSzPts val="1300"/>
              <a:buNone/>
            </a:pPr>
            <a:r>
              <a:rPr lang="en"/>
              <a:t>Passing notebooks will receive the </a:t>
            </a:r>
            <a:r>
              <a:rPr b="1" i="1" lang="en"/>
              <a:t>Databricks Essentials Certification and Badge</a:t>
            </a:r>
            <a:r>
              <a:rPr lang="en"/>
              <a:t> </a:t>
            </a:r>
            <a:endParaRPr/>
          </a:p>
          <a:p>
            <a:pPr indent="0" lvl="0" marL="0" rtl="0" algn="l">
              <a:spcBef>
                <a:spcPts val="0"/>
              </a:spcBef>
              <a:spcAft>
                <a:spcPts val="0"/>
              </a:spcAft>
              <a:buNone/>
            </a:pPr>
            <a:r>
              <a:t/>
            </a:r>
            <a:endParaRPr/>
          </a:p>
          <a:p>
            <a:pPr indent="-330200" lvl="0" marL="330200" rtl="0" algn="l">
              <a:spcBef>
                <a:spcPts val="0"/>
              </a:spcBef>
              <a:spcAft>
                <a:spcPts val="0"/>
              </a:spcAft>
              <a:buSzPts val="1600"/>
              <a:buNone/>
            </a:pPr>
            <a:r>
              <a:t/>
            </a:r>
            <a:endParaRPr/>
          </a:p>
          <a:p>
            <a:pPr indent="0" lvl="0" marL="1003300" rtl="0" algn="l">
              <a:spcBef>
                <a:spcPts val="0"/>
              </a:spcBef>
              <a:spcAft>
                <a:spcPts val="0"/>
              </a:spcAft>
              <a:buNone/>
            </a:pPr>
            <a:r>
              <a:t/>
            </a:r>
            <a:endParaRPr/>
          </a:p>
        </p:txBody>
      </p:sp>
      <p:sp>
        <p:nvSpPr>
          <p:cNvPr id="2012" name="Google Shape;2012;p283"/>
          <p:cNvSpPr txBox="1"/>
          <p:nvPr>
            <p:ph type="title"/>
          </p:nvPr>
        </p:nvSpPr>
        <p:spPr>
          <a:xfrm>
            <a:off x="311675" y="565546"/>
            <a:ext cx="7943100" cy="925800"/>
          </a:xfrm>
          <a:prstGeom prst="rect">
            <a:avLst/>
          </a:prstGeom>
          <a:noFill/>
          <a:ln>
            <a:noFill/>
          </a:ln>
        </p:spPr>
        <p:txBody>
          <a:bodyPr anchorCtr="0" anchor="b" bIns="134450" lIns="0" spcFirstLastPara="1" rIns="0" wrap="square" tIns="0">
            <a:noAutofit/>
          </a:bodyPr>
          <a:lstStyle/>
          <a:p>
            <a:pPr indent="0" lvl="0" marL="0" rtl="0" algn="l">
              <a:lnSpc>
                <a:spcPct val="90000"/>
              </a:lnSpc>
              <a:spcBef>
                <a:spcPts val="0"/>
              </a:spcBef>
              <a:spcAft>
                <a:spcPts val="0"/>
              </a:spcAft>
              <a:buClr>
                <a:schemeClr val="dk2"/>
              </a:buClr>
              <a:buSzPts val="3700"/>
              <a:buFont typeface="Quattrocento Sans"/>
              <a:buNone/>
            </a:pPr>
            <a:r>
              <a:rPr b="1" lang="en" sz="5000">
                <a:solidFill>
                  <a:schemeClr val="dk2"/>
                </a:solidFill>
              </a:rPr>
              <a:t>Capstone</a:t>
            </a:r>
            <a:endParaRPr b="1" sz="5000">
              <a:solidFill>
                <a:schemeClr val="dk2"/>
              </a:solidFill>
            </a:endParaRPr>
          </a:p>
          <a:p>
            <a:pPr indent="0" lvl="0" marL="0" rtl="0" algn="l">
              <a:spcBef>
                <a:spcPts val="600"/>
              </a:spcBef>
              <a:spcAft>
                <a:spcPts val="0"/>
              </a:spcAft>
              <a:buClr>
                <a:srgbClr val="000000"/>
              </a:buClr>
              <a:buSzPts val="3000"/>
              <a:buFont typeface="Arial"/>
              <a:buNone/>
            </a:pPr>
            <a:r>
              <a:t/>
            </a:r>
            <a:endParaRPr b="1" sz="2400">
              <a:solidFill>
                <a:schemeClr val="dk1"/>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016" name="Shape 2016"/>
        <p:cNvGrpSpPr/>
        <p:nvPr/>
      </p:nvGrpSpPr>
      <p:grpSpPr>
        <a:xfrm>
          <a:off x="0" y="0"/>
          <a:ext cx="0" cy="0"/>
          <a:chOff x="0" y="0"/>
          <a:chExt cx="0" cy="0"/>
        </a:xfrm>
      </p:grpSpPr>
      <p:sp>
        <p:nvSpPr>
          <p:cNvPr id="2017" name="Google Shape;2017;p284"/>
          <p:cNvSpPr txBox="1"/>
          <p:nvPr>
            <p:ph type="ctrTitle"/>
          </p:nvPr>
        </p:nvSpPr>
        <p:spPr>
          <a:xfrm>
            <a:off x="1344234" y="2571747"/>
            <a:ext cx="8229600" cy="2943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Appendix and supporting slides</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021" name="Shape 2021"/>
        <p:cNvGrpSpPr/>
        <p:nvPr/>
      </p:nvGrpSpPr>
      <p:grpSpPr>
        <a:xfrm>
          <a:off x="0" y="0"/>
          <a:ext cx="0" cy="0"/>
          <a:chOff x="0" y="0"/>
          <a:chExt cx="0" cy="0"/>
        </a:xfrm>
      </p:grpSpPr>
      <p:sp>
        <p:nvSpPr>
          <p:cNvPr id="2022" name="Google Shape;2022;p285"/>
          <p:cNvSpPr/>
          <p:nvPr/>
        </p:nvSpPr>
        <p:spPr>
          <a:xfrm>
            <a:off x="7039225" y="1853014"/>
            <a:ext cx="1673400" cy="1734000"/>
          </a:xfrm>
          <a:prstGeom prst="snip1Rect">
            <a:avLst>
              <a:gd fmla="val 11796" name="adj"/>
            </a:avLst>
          </a:prstGeom>
          <a:gradFill>
            <a:gsLst>
              <a:gs pos="0">
                <a:srgbClr val="2A364D"/>
              </a:gs>
              <a:gs pos="48000">
                <a:srgbClr val="425479"/>
              </a:gs>
              <a:gs pos="100000">
                <a:srgbClr val="7C91B9"/>
              </a:gs>
            </a:gsLst>
            <a:lin ang="16200038"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2023" name="Google Shape;2023;p285"/>
          <p:cNvSpPr/>
          <p:nvPr/>
        </p:nvSpPr>
        <p:spPr>
          <a:xfrm>
            <a:off x="2630125" y="1853039"/>
            <a:ext cx="1671000" cy="1734000"/>
          </a:xfrm>
          <a:prstGeom prst="snip1Rect">
            <a:avLst>
              <a:gd fmla="val 11796" name="adj"/>
            </a:avLst>
          </a:prstGeom>
          <a:gradFill>
            <a:gsLst>
              <a:gs pos="0">
                <a:srgbClr val="360048"/>
              </a:gs>
              <a:gs pos="48000">
                <a:srgbClr val="590077"/>
              </a:gs>
              <a:gs pos="100000">
                <a:srgbClr val="C20DFF"/>
              </a:gs>
            </a:gsLst>
            <a:lin ang="16200038"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2024" name="Google Shape;2024;p285"/>
          <p:cNvSpPr/>
          <p:nvPr/>
        </p:nvSpPr>
        <p:spPr>
          <a:xfrm>
            <a:off x="429175" y="1852964"/>
            <a:ext cx="1668900" cy="1734000"/>
          </a:xfrm>
          <a:prstGeom prst="snip1Rect">
            <a:avLst>
              <a:gd fmla="val 11796" name="adj"/>
            </a:avLst>
          </a:prstGeom>
          <a:gradFill>
            <a:gsLst>
              <a:gs pos="0">
                <a:srgbClr val="C01200"/>
              </a:gs>
              <a:gs pos="48000">
                <a:srgbClr val="FE3B26"/>
              </a:gs>
              <a:gs pos="100000">
                <a:srgbClr val="FE8579"/>
              </a:gs>
            </a:gsLst>
            <a:lin ang="16200038"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2025" name="Google Shape;2025;p285"/>
          <p:cNvSpPr/>
          <p:nvPr/>
        </p:nvSpPr>
        <p:spPr>
          <a:xfrm>
            <a:off x="4835400" y="1849935"/>
            <a:ext cx="1668900" cy="1734000"/>
          </a:xfrm>
          <a:prstGeom prst="snip1Rect">
            <a:avLst>
              <a:gd fmla="val 10440" name="adj"/>
            </a:avLst>
          </a:prstGeom>
          <a:gradFill>
            <a:gsLst>
              <a:gs pos="0">
                <a:srgbClr val="FFB042"/>
              </a:gs>
              <a:gs pos="100000">
                <a:srgbClr val="B86E07"/>
              </a:gs>
            </a:gsLst>
            <a:lin ang="5400012" scaled="0"/>
          </a:gradFill>
          <a:ln>
            <a:noFill/>
          </a:ln>
        </p:spPr>
        <p:txBody>
          <a:bodyPr anchorCtr="0" anchor="t" bIns="34275" lIns="68550" spcFirstLastPara="1" rIns="68550" wrap="square" tIns="34275">
            <a:noAutofit/>
          </a:bodyPr>
          <a:lstStyle/>
          <a:p>
            <a:pPr indent="0" lvl="0" marL="36196" marR="0" rtl="0" algn="l">
              <a:lnSpc>
                <a:spcPct val="90000"/>
              </a:lnSpc>
              <a:spcBef>
                <a:spcPts val="0"/>
              </a:spcBef>
              <a:spcAft>
                <a:spcPts val="0"/>
              </a:spcAft>
              <a:buClr>
                <a:schemeClr val="lt1"/>
              </a:buClr>
              <a:buSzPts val="1400"/>
              <a:buFont typeface="Arial"/>
              <a:buNone/>
            </a:pPr>
            <a:r>
              <a:t/>
            </a:r>
            <a:endParaRPr b="0" i="0" sz="1050" u="none" cap="none" strike="noStrike">
              <a:solidFill>
                <a:schemeClr val="lt1"/>
              </a:solidFill>
              <a:latin typeface="Arial"/>
              <a:ea typeface="Arial"/>
              <a:cs typeface="Arial"/>
              <a:sym typeface="Arial"/>
            </a:endParaRPr>
          </a:p>
        </p:txBody>
      </p:sp>
      <p:sp>
        <p:nvSpPr>
          <p:cNvPr id="2026" name="Google Shape;2026;p285"/>
          <p:cNvSpPr txBox="1"/>
          <p:nvPr>
            <p:ph type="title"/>
          </p:nvPr>
        </p:nvSpPr>
        <p:spPr>
          <a:xfrm>
            <a:off x="345734" y="273592"/>
            <a:ext cx="8445000" cy="743400"/>
          </a:xfrm>
          <a:prstGeom prst="rect">
            <a:avLst/>
          </a:prstGeom>
          <a:noFill/>
          <a:ln>
            <a:noFill/>
          </a:ln>
        </p:spPr>
        <p:txBody>
          <a:bodyPr anchorCtr="0" anchor="ctr" bIns="45700" lIns="0" spcFirstLastPara="1" rIns="0" wrap="square" tIns="45700">
            <a:noAutofit/>
          </a:bodyPr>
          <a:lstStyle/>
          <a:p>
            <a:pPr indent="0" lvl="0" marL="0" rtl="0" algn="l">
              <a:lnSpc>
                <a:spcPct val="90000"/>
              </a:lnSpc>
              <a:spcBef>
                <a:spcPts val="0"/>
              </a:spcBef>
              <a:spcAft>
                <a:spcPts val="0"/>
              </a:spcAft>
              <a:buClr>
                <a:schemeClr val="dk1"/>
              </a:buClr>
              <a:buSzPts val="1800"/>
              <a:buNone/>
            </a:pPr>
            <a:r>
              <a:rPr lang="en"/>
              <a:t>Financial Services </a:t>
            </a:r>
            <a:endParaRPr/>
          </a:p>
        </p:txBody>
      </p:sp>
      <p:sp>
        <p:nvSpPr>
          <p:cNvPr id="2027" name="Google Shape;2027;p285"/>
          <p:cNvSpPr txBox="1"/>
          <p:nvPr/>
        </p:nvSpPr>
        <p:spPr>
          <a:xfrm>
            <a:off x="470732" y="1907479"/>
            <a:ext cx="1537500" cy="1599300"/>
          </a:xfrm>
          <a:prstGeom prst="rect">
            <a:avLst/>
          </a:prstGeom>
          <a:noFill/>
          <a:ln>
            <a:noFill/>
          </a:ln>
        </p:spPr>
        <p:txBody>
          <a:bodyPr anchorCtr="0" anchor="t" bIns="91425" lIns="91425" spcFirstLastPara="1" rIns="91425" wrap="square" tIns="91425">
            <a:noAutofit/>
          </a:bodyPr>
          <a:lstStyle/>
          <a:p>
            <a:pPr indent="-115887" lvl="0" marL="115887" marR="0" rtl="0" algn="l">
              <a:lnSpc>
                <a:spcPct val="115000"/>
              </a:lnSpc>
              <a:spcBef>
                <a:spcPts val="0"/>
              </a:spcBef>
              <a:spcAft>
                <a:spcPts val="0"/>
              </a:spcAft>
              <a:buClr>
                <a:schemeClr val="lt1"/>
              </a:buClr>
              <a:buSzPts val="900"/>
              <a:buFont typeface="Barlow"/>
              <a:buChar char="▪"/>
            </a:pPr>
            <a:r>
              <a:rPr i="0" lang="en" sz="900" u="none" cap="none" strike="noStrike">
                <a:solidFill>
                  <a:srgbClr val="FFFFFF"/>
                </a:solidFill>
                <a:latin typeface="Barlow"/>
                <a:ea typeface="Barlow"/>
                <a:cs typeface="Barlow"/>
                <a:sym typeface="Barlow"/>
              </a:rPr>
              <a:t>Customer 360</a:t>
            </a:r>
            <a:endParaRPr i="0" sz="900" u="none" cap="none" strike="noStrike">
              <a:solidFill>
                <a:srgbClr val="FFFFFF"/>
              </a:solidFill>
              <a:latin typeface="Barlow"/>
              <a:ea typeface="Barlow"/>
              <a:cs typeface="Barlow"/>
              <a:sym typeface="Barlow"/>
            </a:endParaRPr>
          </a:p>
          <a:p>
            <a:pPr indent="-115887" lvl="0" marL="115887" marR="0" rtl="0" algn="l">
              <a:lnSpc>
                <a:spcPct val="115000"/>
              </a:lnSpc>
              <a:spcBef>
                <a:spcPts val="0"/>
              </a:spcBef>
              <a:spcAft>
                <a:spcPts val="0"/>
              </a:spcAft>
              <a:buClr>
                <a:schemeClr val="lt1"/>
              </a:buClr>
              <a:buSzPts val="900"/>
              <a:buFont typeface="Barlow"/>
              <a:buChar char="▪"/>
            </a:pPr>
            <a:r>
              <a:rPr i="0" lang="en" sz="900" u="none" cap="none" strike="noStrike">
                <a:solidFill>
                  <a:srgbClr val="FFFFFF"/>
                </a:solidFill>
                <a:latin typeface="Barlow"/>
                <a:ea typeface="Barlow"/>
                <a:cs typeface="Barlow"/>
                <a:sym typeface="Barlow"/>
              </a:rPr>
              <a:t>Digital Transformation</a:t>
            </a:r>
            <a:endParaRPr i="0" sz="900" u="none" cap="none" strike="noStrike">
              <a:solidFill>
                <a:srgbClr val="FFFFFF"/>
              </a:solidFill>
              <a:latin typeface="Barlow"/>
              <a:ea typeface="Barlow"/>
              <a:cs typeface="Barlow"/>
              <a:sym typeface="Barlow"/>
            </a:endParaRPr>
          </a:p>
          <a:p>
            <a:pPr indent="-115887" lvl="0" marL="115887" marR="0" rtl="0" algn="l">
              <a:lnSpc>
                <a:spcPct val="115000"/>
              </a:lnSpc>
              <a:spcBef>
                <a:spcPts val="0"/>
              </a:spcBef>
              <a:spcAft>
                <a:spcPts val="0"/>
              </a:spcAft>
              <a:buClr>
                <a:schemeClr val="lt1"/>
              </a:buClr>
              <a:buSzPts val="900"/>
              <a:buFont typeface="Barlow"/>
              <a:buChar char="▪"/>
            </a:pPr>
            <a:r>
              <a:rPr i="0" lang="en" sz="900" u="none" cap="none" strike="noStrike">
                <a:solidFill>
                  <a:srgbClr val="FFFFFF"/>
                </a:solidFill>
                <a:latin typeface="Barlow"/>
                <a:ea typeface="Barlow"/>
                <a:cs typeface="Barlow"/>
                <a:sym typeface="Barlow"/>
              </a:rPr>
              <a:t>Risk Management</a:t>
            </a:r>
            <a:endParaRPr i="0" sz="900" u="none" cap="none" strike="noStrike">
              <a:solidFill>
                <a:srgbClr val="FFFFFF"/>
              </a:solidFill>
              <a:latin typeface="Barlow"/>
              <a:ea typeface="Barlow"/>
              <a:cs typeface="Barlow"/>
              <a:sym typeface="Barlow"/>
            </a:endParaRPr>
          </a:p>
          <a:p>
            <a:pPr indent="-115887" lvl="0" marL="115887" marR="0" rtl="0" algn="l">
              <a:lnSpc>
                <a:spcPct val="115000"/>
              </a:lnSpc>
              <a:spcBef>
                <a:spcPts val="0"/>
              </a:spcBef>
              <a:spcAft>
                <a:spcPts val="0"/>
              </a:spcAft>
              <a:buClr>
                <a:schemeClr val="lt1"/>
              </a:buClr>
              <a:buSzPts val="900"/>
              <a:buFont typeface="Barlow"/>
              <a:buChar char="▪"/>
            </a:pPr>
            <a:r>
              <a:rPr i="0" lang="en" sz="900" u="none" cap="none" strike="noStrike">
                <a:solidFill>
                  <a:srgbClr val="FFFFFF"/>
                </a:solidFill>
                <a:latin typeface="Barlow"/>
                <a:ea typeface="Barlow"/>
                <a:cs typeface="Barlow"/>
                <a:sym typeface="Barlow"/>
              </a:rPr>
              <a:t>Regulatory Compliance</a:t>
            </a:r>
            <a:endParaRPr i="0" sz="900" u="none" cap="none" strike="noStrike">
              <a:solidFill>
                <a:srgbClr val="FFFFFF"/>
              </a:solidFill>
              <a:latin typeface="Barlow"/>
              <a:ea typeface="Barlow"/>
              <a:cs typeface="Barlow"/>
              <a:sym typeface="Barlow"/>
            </a:endParaRPr>
          </a:p>
          <a:p>
            <a:pPr indent="-115887" lvl="0" marL="115887" marR="0" rtl="0" algn="l">
              <a:lnSpc>
                <a:spcPct val="115000"/>
              </a:lnSpc>
              <a:spcBef>
                <a:spcPts val="0"/>
              </a:spcBef>
              <a:spcAft>
                <a:spcPts val="0"/>
              </a:spcAft>
              <a:buClr>
                <a:schemeClr val="lt1"/>
              </a:buClr>
              <a:buSzPts val="900"/>
              <a:buFont typeface="Barlow"/>
              <a:buChar char="▪"/>
            </a:pPr>
            <a:r>
              <a:rPr i="0" lang="en" sz="900" u="none" cap="none" strike="noStrike">
                <a:solidFill>
                  <a:srgbClr val="FFFFFF"/>
                </a:solidFill>
                <a:latin typeface="Barlow"/>
                <a:ea typeface="Barlow"/>
                <a:cs typeface="Barlow"/>
                <a:sym typeface="Barlow"/>
              </a:rPr>
              <a:t>Predictive Analytics</a:t>
            </a:r>
            <a:endParaRPr i="0" sz="900" u="none" cap="none" strike="noStrike">
              <a:solidFill>
                <a:srgbClr val="FFFFFF"/>
              </a:solidFill>
              <a:latin typeface="Barlow"/>
              <a:ea typeface="Barlow"/>
              <a:cs typeface="Barlow"/>
              <a:sym typeface="Barlow"/>
            </a:endParaRPr>
          </a:p>
          <a:p>
            <a:pPr indent="-115887" lvl="0" marL="115887" marR="0" rtl="0" algn="l">
              <a:lnSpc>
                <a:spcPct val="115000"/>
              </a:lnSpc>
              <a:spcBef>
                <a:spcPts val="0"/>
              </a:spcBef>
              <a:spcAft>
                <a:spcPts val="0"/>
              </a:spcAft>
              <a:buClr>
                <a:schemeClr val="lt1"/>
              </a:buClr>
              <a:buSzPts val="900"/>
              <a:buFont typeface="Barlow"/>
              <a:buChar char="▪"/>
            </a:pPr>
            <a:r>
              <a:rPr i="0" lang="en" sz="900" u="none" cap="none" strike="noStrike">
                <a:solidFill>
                  <a:srgbClr val="FFFFFF"/>
                </a:solidFill>
                <a:latin typeface="Barlow"/>
                <a:ea typeface="Barlow"/>
                <a:cs typeface="Barlow"/>
                <a:sym typeface="Barlow"/>
              </a:rPr>
              <a:t>Fraud Detection </a:t>
            </a:r>
            <a:endParaRPr i="0" sz="900" u="none" cap="none" strike="noStrike">
              <a:solidFill>
                <a:srgbClr val="FFFFFF"/>
              </a:solidFill>
              <a:latin typeface="Barlow"/>
              <a:ea typeface="Barlow"/>
              <a:cs typeface="Barlow"/>
              <a:sym typeface="Barlow"/>
            </a:endParaRPr>
          </a:p>
          <a:p>
            <a:pPr indent="-115887" lvl="0" marL="115887" marR="0" rtl="0" algn="l">
              <a:lnSpc>
                <a:spcPct val="115000"/>
              </a:lnSpc>
              <a:spcBef>
                <a:spcPts val="0"/>
              </a:spcBef>
              <a:spcAft>
                <a:spcPts val="0"/>
              </a:spcAft>
              <a:buClr>
                <a:schemeClr val="lt1"/>
              </a:buClr>
              <a:buSzPts val="900"/>
              <a:buFont typeface="Barlow"/>
              <a:buChar char="▪"/>
            </a:pPr>
            <a:r>
              <a:rPr i="0" lang="en" sz="900" u="none" cap="none" strike="noStrike">
                <a:solidFill>
                  <a:srgbClr val="FFFFFF"/>
                </a:solidFill>
                <a:latin typeface="Barlow"/>
                <a:ea typeface="Barlow"/>
                <a:cs typeface="Barlow"/>
                <a:sym typeface="Barlow"/>
              </a:rPr>
              <a:t>AML</a:t>
            </a:r>
            <a:endParaRPr i="0" sz="900" u="none" cap="none" strike="noStrike">
              <a:solidFill>
                <a:srgbClr val="FFFFFF"/>
              </a:solidFill>
              <a:latin typeface="Barlow"/>
              <a:ea typeface="Barlow"/>
              <a:cs typeface="Barlow"/>
              <a:sym typeface="Barlow"/>
            </a:endParaRPr>
          </a:p>
          <a:p>
            <a:pPr indent="-115887" lvl="0" marL="115887" marR="0" rtl="0" algn="l">
              <a:lnSpc>
                <a:spcPct val="115000"/>
              </a:lnSpc>
              <a:spcBef>
                <a:spcPts val="0"/>
              </a:spcBef>
              <a:spcAft>
                <a:spcPts val="0"/>
              </a:spcAft>
              <a:buClr>
                <a:schemeClr val="lt1"/>
              </a:buClr>
              <a:buSzPts val="900"/>
              <a:buFont typeface="Barlow"/>
              <a:buChar char="▪"/>
            </a:pPr>
            <a:r>
              <a:rPr i="0" lang="en" sz="900" u="none" cap="none" strike="noStrike">
                <a:solidFill>
                  <a:srgbClr val="FFFFFF"/>
                </a:solidFill>
                <a:latin typeface="Barlow"/>
                <a:ea typeface="Barlow"/>
                <a:cs typeface="Barlow"/>
                <a:sym typeface="Barlow"/>
              </a:rPr>
              <a:t>Regulatory Calculations</a:t>
            </a:r>
            <a:endParaRPr i="0" sz="900" u="none" cap="none" strike="noStrike">
              <a:solidFill>
                <a:srgbClr val="FFFFFF"/>
              </a:solidFill>
              <a:latin typeface="Barlow"/>
              <a:ea typeface="Barlow"/>
              <a:cs typeface="Barlow"/>
              <a:sym typeface="Barlow"/>
            </a:endParaRPr>
          </a:p>
          <a:p>
            <a:pPr indent="-115887" lvl="0" marL="115887" marR="0" rtl="0" algn="l">
              <a:lnSpc>
                <a:spcPct val="115000"/>
              </a:lnSpc>
              <a:spcBef>
                <a:spcPts val="0"/>
              </a:spcBef>
              <a:spcAft>
                <a:spcPts val="0"/>
              </a:spcAft>
              <a:buClr>
                <a:schemeClr val="lt1"/>
              </a:buClr>
              <a:buSzPts val="900"/>
              <a:buFont typeface="Barlow"/>
              <a:buChar char="▪"/>
            </a:pPr>
            <a:r>
              <a:rPr i="0" lang="en" sz="900" u="none" cap="none" strike="noStrike">
                <a:solidFill>
                  <a:srgbClr val="FFFFFF"/>
                </a:solidFill>
                <a:latin typeface="Barlow"/>
                <a:ea typeface="Barlow"/>
                <a:cs typeface="Barlow"/>
                <a:sym typeface="Barlow"/>
              </a:rPr>
              <a:t>Marketing Analytics </a:t>
            </a:r>
            <a:endParaRPr i="0" sz="900" u="none" cap="none" strike="noStrike">
              <a:solidFill>
                <a:srgbClr val="FFFFFF"/>
              </a:solidFill>
              <a:latin typeface="Barlow"/>
              <a:ea typeface="Barlow"/>
              <a:cs typeface="Barlow"/>
              <a:sym typeface="Barlow"/>
            </a:endParaRPr>
          </a:p>
        </p:txBody>
      </p:sp>
      <p:sp>
        <p:nvSpPr>
          <p:cNvPr id="2028" name="Google Shape;2028;p285"/>
          <p:cNvSpPr txBox="1"/>
          <p:nvPr/>
        </p:nvSpPr>
        <p:spPr>
          <a:xfrm>
            <a:off x="2676127" y="1907479"/>
            <a:ext cx="1494000" cy="1622100"/>
          </a:xfrm>
          <a:prstGeom prst="rect">
            <a:avLst/>
          </a:prstGeom>
          <a:noFill/>
          <a:ln>
            <a:noFill/>
          </a:ln>
        </p:spPr>
        <p:txBody>
          <a:bodyPr anchorCtr="0" anchor="t" bIns="91425" lIns="91425" spcFirstLastPara="1" rIns="91425" wrap="square" tIns="91425">
            <a:noAutofit/>
          </a:bodyPr>
          <a:lstStyle/>
          <a:p>
            <a:pPr indent="-115887" lvl="0" marL="115887" marR="0" rtl="0" algn="l">
              <a:lnSpc>
                <a:spcPct val="115000"/>
              </a:lnSpc>
              <a:spcBef>
                <a:spcPts val="0"/>
              </a:spcBef>
              <a:spcAft>
                <a:spcPts val="0"/>
              </a:spcAft>
              <a:buClr>
                <a:schemeClr val="lt1"/>
              </a:buClr>
              <a:buSzPts val="900"/>
              <a:buFont typeface="Barlow"/>
              <a:buChar char="▪"/>
            </a:pPr>
            <a:r>
              <a:rPr i="0" lang="en" sz="900" u="none" cap="none" strike="noStrike">
                <a:solidFill>
                  <a:srgbClr val="FFFFFF"/>
                </a:solidFill>
                <a:latin typeface="Barlow"/>
                <a:ea typeface="Barlow"/>
                <a:cs typeface="Barlow"/>
                <a:sym typeface="Barlow"/>
              </a:rPr>
              <a:t>Personalized Offers</a:t>
            </a:r>
            <a:endParaRPr i="0" sz="900" u="none" cap="none" strike="noStrike">
              <a:solidFill>
                <a:srgbClr val="FFFFFF"/>
              </a:solidFill>
              <a:latin typeface="Barlow"/>
              <a:ea typeface="Barlow"/>
              <a:cs typeface="Barlow"/>
              <a:sym typeface="Barlow"/>
            </a:endParaRPr>
          </a:p>
          <a:p>
            <a:pPr indent="-115887" lvl="0" marL="115887" marR="0" rtl="0" algn="l">
              <a:lnSpc>
                <a:spcPct val="115000"/>
              </a:lnSpc>
              <a:spcBef>
                <a:spcPts val="0"/>
              </a:spcBef>
              <a:spcAft>
                <a:spcPts val="0"/>
              </a:spcAft>
              <a:buClr>
                <a:schemeClr val="lt1"/>
              </a:buClr>
              <a:buSzPts val="900"/>
              <a:buFont typeface="Barlow"/>
              <a:buChar char="▪"/>
            </a:pPr>
            <a:r>
              <a:rPr i="0" lang="en" sz="900" u="none" cap="none" strike="noStrike">
                <a:solidFill>
                  <a:srgbClr val="FFFFFF"/>
                </a:solidFill>
                <a:latin typeface="Barlow"/>
                <a:ea typeface="Barlow"/>
                <a:cs typeface="Barlow"/>
                <a:sym typeface="Barlow"/>
              </a:rPr>
              <a:t>Claims Automation</a:t>
            </a:r>
            <a:endParaRPr i="0" sz="900" u="none" cap="none" strike="noStrike">
              <a:solidFill>
                <a:srgbClr val="FFFFFF"/>
              </a:solidFill>
              <a:latin typeface="Barlow"/>
              <a:ea typeface="Barlow"/>
              <a:cs typeface="Barlow"/>
              <a:sym typeface="Barlow"/>
            </a:endParaRPr>
          </a:p>
          <a:p>
            <a:pPr indent="-115887" lvl="0" marL="115887" marR="0" rtl="0" algn="l">
              <a:lnSpc>
                <a:spcPct val="115000"/>
              </a:lnSpc>
              <a:spcBef>
                <a:spcPts val="0"/>
              </a:spcBef>
              <a:spcAft>
                <a:spcPts val="0"/>
              </a:spcAft>
              <a:buClr>
                <a:schemeClr val="lt1"/>
              </a:buClr>
              <a:buSzPts val="900"/>
              <a:buFont typeface="Barlow"/>
              <a:buChar char="▪"/>
            </a:pPr>
            <a:r>
              <a:rPr i="0" lang="en" sz="900" u="none" cap="none" strike="noStrike">
                <a:solidFill>
                  <a:srgbClr val="FFFFFF"/>
                </a:solidFill>
                <a:latin typeface="Barlow"/>
                <a:ea typeface="Barlow"/>
                <a:cs typeface="Barlow"/>
                <a:sym typeface="Barlow"/>
              </a:rPr>
              <a:t>Actuary Science</a:t>
            </a:r>
            <a:endParaRPr i="0" sz="900" u="none" cap="none" strike="noStrike">
              <a:solidFill>
                <a:srgbClr val="FFFFFF"/>
              </a:solidFill>
              <a:latin typeface="Barlow"/>
              <a:ea typeface="Barlow"/>
              <a:cs typeface="Barlow"/>
              <a:sym typeface="Barlow"/>
            </a:endParaRPr>
          </a:p>
          <a:p>
            <a:pPr indent="-115887" lvl="0" marL="115887" marR="0" rtl="0" algn="l">
              <a:lnSpc>
                <a:spcPct val="115000"/>
              </a:lnSpc>
              <a:spcBef>
                <a:spcPts val="0"/>
              </a:spcBef>
              <a:spcAft>
                <a:spcPts val="0"/>
              </a:spcAft>
              <a:buClr>
                <a:schemeClr val="lt1"/>
              </a:buClr>
              <a:buSzPts val="900"/>
              <a:buFont typeface="Barlow"/>
              <a:buChar char="▪"/>
            </a:pPr>
            <a:r>
              <a:rPr i="0" lang="en" sz="900" u="none" cap="none" strike="noStrike">
                <a:solidFill>
                  <a:srgbClr val="FFFFFF"/>
                </a:solidFill>
                <a:latin typeface="Barlow"/>
                <a:ea typeface="Barlow"/>
                <a:cs typeface="Barlow"/>
                <a:sym typeface="Barlow"/>
              </a:rPr>
              <a:t>Risk Monitoring</a:t>
            </a:r>
            <a:endParaRPr i="0" sz="900" u="none" cap="none" strike="noStrike">
              <a:solidFill>
                <a:srgbClr val="FFFFFF"/>
              </a:solidFill>
              <a:latin typeface="Barlow"/>
              <a:ea typeface="Barlow"/>
              <a:cs typeface="Barlow"/>
              <a:sym typeface="Barlow"/>
            </a:endParaRPr>
          </a:p>
          <a:p>
            <a:pPr indent="-115887" lvl="0" marL="115887" marR="0" rtl="0" algn="l">
              <a:lnSpc>
                <a:spcPct val="115000"/>
              </a:lnSpc>
              <a:spcBef>
                <a:spcPts val="0"/>
              </a:spcBef>
              <a:spcAft>
                <a:spcPts val="0"/>
              </a:spcAft>
              <a:buClr>
                <a:schemeClr val="lt1"/>
              </a:buClr>
              <a:buSzPts val="900"/>
              <a:buFont typeface="Barlow"/>
              <a:buChar char="▪"/>
            </a:pPr>
            <a:r>
              <a:rPr i="0" lang="en" sz="900" u="none" cap="none" strike="noStrike">
                <a:solidFill>
                  <a:srgbClr val="FFFFFF"/>
                </a:solidFill>
                <a:latin typeface="Barlow"/>
                <a:ea typeface="Barlow"/>
                <a:cs typeface="Barlow"/>
                <a:sym typeface="Barlow"/>
              </a:rPr>
              <a:t>Predictive Risk Pricing</a:t>
            </a:r>
            <a:endParaRPr i="0" sz="900" u="none" cap="none" strike="noStrike">
              <a:solidFill>
                <a:srgbClr val="FFFFFF"/>
              </a:solidFill>
              <a:latin typeface="Barlow"/>
              <a:ea typeface="Barlow"/>
              <a:cs typeface="Barlow"/>
              <a:sym typeface="Barlow"/>
            </a:endParaRPr>
          </a:p>
          <a:p>
            <a:pPr indent="-115887" lvl="0" marL="115887" marR="0" rtl="0" algn="l">
              <a:lnSpc>
                <a:spcPct val="115000"/>
              </a:lnSpc>
              <a:spcBef>
                <a:spcPts val="0"/>
              </a:spcBef>
              <a:spcAft>
                <a:spcPts val="0"/>
              </a:spcAft>
              <a:buClr>
                <a:schemeClr val="lt1"/>
              </a:buClr>
              <a:buSzPts val="900"/>
              <a:buFont typeface="Barlow"/>
              <a:buChar char="▪"/>
            </a:pPr>
            <a:r>
              <a:rPr i="0" lang="en" sz="900" u="none" cap="none" strike="noStrike">
                <a:solidFill>
                  <a:srgbClr val="FFFFFF"/>
                </a:solidFill>
                <a:latin typeface="Barlow"/>
                <a:ea typeface="Barlow"/>
                <a:cs typeface="Barlow"/>
                <a:sym typeface="Barlow"/>
              </a:rPr>
              <a:t>Optimize Brokers</a:t>
            </a:r>
            <a:endParaRPr i="0" sz="900" u="none" cap="none" strike="noStrike">
              <a:solidFill>
                <a:srgbClr val="FFFFFF"/>
              </a:solidFill>
              <a:latin typeface="Barlow"/>
              <a:ea typeface="Barlow"/>
              <a:cs typeface="Barlow"/>
              <a:sym typeface="Barlow"/>
            </a:endParaRPr>
          </a:p>
          <a:p>
            <a:pPr indent="-115887" lvl="0" marL="115887" marR="0" rtl="0" algn="l">
              <a:lnSpc>
                <a:spcPct val="115000"/>
              </a:lnSpc>
              <a:spcBef>
                <a:spcPts val="0"/>
              </a:spcBef>
              <a:spcAft>
                <a:spcPts val="0"/>
              </a:spcAft>
              <a:buClr>
                <a:schemeClr val="lt1"/>
              </a:buClr>
              <a:buSzPts val="900"/>
              <a:buFont typeface="Barlow"/>
              <a:buChar char="▪"/>
            </a:pPr>
            <a:r>
              <a:rPr i="0" lang="en" sz="900" u="none" cap="none" strike="noStrike">
                <a:solidFill>
                  <a:srgbClr val="FFFFFF"/>
                </a:solidFill>
                <a:latin typeface="Barlow"/>
                <a:ea typeface="Barlow"/>
                <a:cs typeface="Barlow"/>
                <a:sym typeface="Barlow"/>
              </a:rPr>
              <a:t>IOT</a:t>
            </a:r>
            <a:endParaRPr i="0" sz="900" u="none" cap="none" strike="noStrike">
              <a:solidFill>
                <a:srgbClr val="FFFFFF"/>
              </a:solidFill>
              <a:latin typeface="Barlow"/>
              <a:ea typeface="Barlow"/>
              <a:cs typeface="Barlow"/>
              <a:sym typeface="Barlow"/>
            </a:endParaRPr>
          </a:p>
          <a:p>
            <a:pPr indent="-115887" lvl="0" marL="115887" marR="0" rtl="0" algn="l">
              <a:lnSpc>
                <a:spcPct val="115000"/>
              </a:lnSpc>
              <a:spcBef>
                <a:spcPts val="0"/>
              </a:spcBef>
              <a:spcAft>
                <a:spcPts val="0"/>
              </a:spcAft>
              <a:buClr>
                <a:schemeClr val="lt1"/>
              </a:buClr>
              <a:buSzPts val="900"/>
              <a:buFont typeface="Barlow"/>
              <a:buChar char="▪"/>
            </a:pPr>
            <a:r>
              <a:rPr i="0" lang="en" sz="900" u="none" cap="none" strike="noStrike">
                <a:solidFill>
                  <a:srgbClr val="FFFFFF"/>
                </a:solidFill>
                <a:latin typeface="Barlow"/>
                <a:ea typeface="Barlow"/>
                <a:cs typeface="Barlow"/>
                <a:sym typeface="Barlow"/>
              </a:rPr>
              <a:t>Customer 360</a:t>
            </a:r>
            <a:endParaRPr i="0" sz="900" u="none" cap="none" strike="noStrike">
              <a:solidFill>
                <a:srgbClr val="FFFFFF"/>
              </a:solidFill>
              <a:latin typeface="Barlow"/>
              <a:ea typeface="Barlow"/>
              <a:cs typeface="Barlow"/>
              <a:sym typeface="Barlow"/>
            </a:endParaRPr>
          </a:p>
          <a:p>
            <a:pPr indent="-115887" lvl="0" marL="115887" marR="0" rtl="0" algn="l">
              <a:lnSpc>
                <a:spcPct val="115000"/>
              </a:lnSpc>
              <a:spcBef>
                <a:spcPts val="0"/>
              </a:spcBef>
              <a:spcAft>
                <a:spcPts val="0"/>
              </a:spcAft>
              <a:buClr>
                <a:schemeClr val="lt1"/>
              </a:buClr>
              <a:buSzPts val="900"/>
              <a:buFont typeface="Barlow"/>
              <a:buChar char="▪"/>
            </a:pPr>
            <a:r>
              <a:rPr i="0" lang="en" sz="900" u="none" cap="none" strike="noStrike">
                <a:solidFill>
                  <a:srgbClr val="FFFFFF"/>
                </a:solidFill>
                <a:latin typeface="Barlow"/>
                <a:ea typeface="Barlow"/>
                <a:cs typeface="Barlow"/>
                <a:sym typeface="Barlow"/>
              </a:rPr>
              <a:t>Computer Vision</a:t>
            </a:r>
            <a:endParaRPr i="0" sz="900" u="none" cap="none" strike="noStrike">
              <a:solidFill>
                <a:srgbClr val="FFFFFF"/>
              </a:solidFill>
              <a:latin typeface="Barlow"/>
              <a:ea typeface="Barlow"/>
              <a:cs typeface="Barlow"/>
              <a:sym typeface="Barlow"/>
            </a:endParaRPr>
          </a:p>
        </p:txBody>
      </p:sp>
      <p:sp>
        <p:nvSpPr>
          <p:cNvPr id="2029" name="Google Shape;2029;p285"/>
          <p:cNvSpPr txBox="1"/>
          <p:nvPr/>
        </p:nvSpPr>
        <p:spPr>
          <a:xfrm>
            <a:off x="4882217" y="1907479"/>
            <a:ext cx="1663500" cy="1570200"/>
          </a:xfrm>
          <a:prstGeom prst="rect">
            <a:avLst/>
          </a:prstGeom>
          <a:noFill/>
          <a:ln>
            <a:noFill/>
          </a:ln>
        </p:spPr>
        <p:txBody>
          <a:bodyPr anchorCtr="0" anchor="t" bIns="91425" lIns="91425" spcFirstLastPara="1" rIns="91425" wrap="square" tIns="91425">
            <a:noAutofit/>
          </a:bodyPr>
          <a:lstStyle/>
          <a:p>
            <a:pPr indent="-115887" lvl="0" marL="115887" marR="0" rtl="0" algn="l">
              <a:lnSpc>
                <a:spcPct val="115000"/>
              </a:lnSpc>
              <a:spcBef>
                <a:spcPts val="0"/>
              </a:spcBef>
              <a:spcAft>
                <a:spcPts val="0"/>
              </a:spcAft>
              <a:buClr>
                <a:schemeClr val="lt1"/>
              </a:buClr>
              <a:buSzPts val="900"/>
              <a:buFont typeface="Barlow"/>
              <a:buChar char="▪"/>
            </a:pPr>
            <a:r>
              <a:rPr i="0" lang="en" sz="900" u="none" cap="none" strike="noStrike">
                <a:solidFill>
                  <a:srgbClr val="FFFFFF"/>
                </a:solidFill>
                <a:latin typeface="Barlow"/>
                <a:ea typeface="Barlow"/>
                <a:cs typeface="Barlow"/>
                <a:sym typeface="Barlow"/>
              </a:rPr>
              <a:t>Alternative Data</a:t>
            </a:r>
            <a:endParaRPr i="0" sz="900" u="none" cap="none" strike="noStrike">
              <a:solidFill>
                <a:srgbClr val="FFFFFF"/>
              </a:solidFill>
              <a:latin typeface="Barlow"/>
              <a:ea typeface="Barlow"/>
              <a:cs typeface="Barlow"/>
              <a:sym typeface="Barlow"/>
            </a:endParaRPr>
          </a:p>
          <a:p>
            <a:pPr indent="-115887" lvl="0" marL="115887" marR="0" rtl="0" algn="l">
              <a:lnSpc>
                <a:spcPct val="115000"/>
              </a:lnSpc>
              <a:spcBef>
                <a:spcPts val="0"/>
              </a:spcBef>
              <a:spcAft>
                <a:spcPts val="0"/>
              </a:spcAft>
              <a:buClr>
                <a:schemeClr val="lt1"/>
              </a:buClr>
              <a:buSzPts val="900"/>
              <a:buFont typeface="Barlow"/>
              <a:buChar char="▪"/>
            </a:pPr>
            <a:r>
              <a:rPr i="0" lang="en" sz="900" u="none" cap="none" strike="noStrike">
                <a:solidFill>
                  <a:srgbClr val="FFFFFF"/>
                </a:solidFill>
                <a:latin typeface="Barlow"/>
                <a:ea typeface="Barlow"/>
                <a:cs typeface="Barlow"/>
                <a:sym typeface="Barlow"/>
              </a:rPr>
              <a:t>Portfolio Optimization</a:t>
            </a:r>
            <a:endParaRPr i="0" sz="900" u="none" cap="none" strike="noStrike">
              <a:solidFill>
                <a:srgbClr val="FFFFFF"/>
              </a:solidFill>
              <a:latin typeface="Barlow"/>
              <a:ea typeface="Barlow"/>
              <a:cs typeface="Barlow"/>
              <a:sym typeface="Barlow"/>
            </a:endParaRPr>
          </a:p>
          <a:p>
            <a:pPr indent="-115887" lvl="0" marL="115887" marR="0" rtl="0" algn="l">
              <a:lnSpc>
                <a:spcPct val="115000"/>
              </a:lnSpc>
              <a:spcBef>
                <a:spcPts val="0"/>
              </a:spcBef>
              <a:spcAft>
                <a:spcPts val="0"/>
              </a:spcAft>
              <a:buClr>
                <a:schemeClr val="lt1"/>
              </a:buClr>
              <a:buSzPts val="900"/>
              <a:buFont typeface="Barlow"/>
              <a:buChar char="▪"/>
            </a:pPr>
            <a:r>
              <a:rPr i="0" lang="en" sz="900" u="none" cap="none" strike="noStrike">
                <a:solidFill>
                  <a:srgbClr val="FFFFFF"/>
                </a:solidFill>
                <a:latin typeface="Barlow"/>
                <a:ea typeface="Barlow"/>
                <a:cs typeface="Barlow"/>
                <a:sym typeface="Barlow"/>
              </a:rPr>
              <a:t>Back-testing</a:t>
            </a:r>
            <a:endParaRPr i="0" sz="900" u="none" cap="none" strike="noStrike">
              <a:solidFill>
                <a:srgbClr val="FFFFFF"/>
              </a:solidFill>
              <a:latin typeface="Barlow"/>
              <a:ea typeface="Barlow"/>
              <a:cs typeface="Barlow"/>
              <a:sym typeface="Barlow"/>
            </a:endParaRPr>
          </a:p>
          <a:p>
            <a:pPr indent="-115887" lvl="0" marL="115887" marR="0" rtl="0" algn="l">
              <a:lnSpc>
                <a:spcPct val="115000"/>
              </a:lnSpc>
              <a:spcBef>
                <a:spcPts val="0"/>
              </a:spcBef>
              <a:spcAft>
                <a:spcPts val="0"/>
              </a:spcAft>
              <a:buClr>
                <a:schemeClr val="lt1"/>
              </a:buClr>
              <a:buSzPts val="900"/>
              <a:buFont typeface="Barlow"/>
              <a:buChar char="▪"/>
            </a:pPr>
            <a:r>
              <a:rPr i="0" lang="en" sz="900" u="none" cap="none" strike="noStrike">
                <a:solidFill>
                  <a:srgbClr val="FFFFFF"/>
                </a:solidFill>
                <a:latin typeface="Barlow"/>
                <a:ea typeface="Barlow"/>
                <a:cs typeface="Barlow"/>
                <a:sym typeface="Barlow"/>
              </a:rPr>
              <a:t>Risk Management</a:t>
            </a:r>
            <a:endParaRPr i="0" sz="900" u="none" cap="none" strike="noStrike">
              <a:solidFill>
                <a:srgbClr val="FFFFFF"/>
              </a:solidFill>
              <a:latin typeface="Barlow"/>
              <a:ea typeface="Barlow"/>
              <a:cs typeface="Barlow"/>
              <a:sym typeface="Barlow"/>
            </a:endParaRPr>
          </a:p>
          <a:p>
            <a:pPr indent="-115887" lvl="0" marL="115887" marR="0" rtl="0" algn="l">
              <a:lnSpc>
                <a:spcPct val="115000"/>
              </a:lnSpc>
              <a:spcBef>
                <a:spcPts val="0"/>
              </a:spcBef>
              <a:spcAft>
                <a:spcPts val="0"/>
              </a:spcAft>
              <a:buClr>
                <a:schemeClr val="lt1"/>
              </a:buClr>
              <a:buSzPts val="900"/>
              <a:buFont typeface="Barlow"/>
              <a:buChar char="▪"/>
            </a:pPr>
            <a:r>
              <a:rPr i="0" lang="en" sz="900" u="none" cap="none" strike="noStrike">
                <a:solidFill>
                  <a:srgbClr val="FFFFFF"/>
                </a:solidFill>
                <a:latin typeface="Barlow"/>
                <a:ea typeface="Barlow"/>
                <a:cs typeface="Barlow"/>
                <a:sym typeface="Barlow"/>
              </a:rPr>
              <a:t>Trading Cost Analysis</a:t>
            </a:r>
            <a:endParaRPr i="0" sz="900" u="none" cap="none" strike="noStrike">
              <a:solidFill>
                <a:srgbClr val="FFFFFF"/>
              </a:solidFill>
              <a:latin typeface="Barlow"/>
              <a:ea typeface="Barlow"/>
              <a:cs typeface="Barlow"/>
              <a:sym typeface="Barlow"/>
            </a:endParaRPr>
          </a:p>
          <a:p>
            <a:pPr indent="-115887" lvl="0" marL="115887" marR="0" rtl="0" algn="l">
              <a:lnSpc>
                <a:spcPct val="115000"/>
              </a:lnSpc>
              <a:spcBef>
                <a:spcPts val="0"/>
              </a:spcBef>
              <a:spcAft>
                <a:spcPts val="0"/>
              </a:spcAft>
              <a:buClr>
                <a:schemeClr val="lt1"/>
              </a:buClr>
              <a:buSzPts val="900"/>
              <a:buFont typeface="Barlow"/>
              <a:buChar char="▪"/>
            </a:pPr>
            <a:r>
              <a:rPr i="0" lang="en" sz="900" u="none" cap="none" strike="noStrike">
                <a:solidFill>
                  <a:srgbClr val="FFFFFF"/>
                </a:solidFill>
                <a:latin typeface="Barlow"/>
                <a:ea typeface="Barlow"/>
                <a:cs typeface="Barlow"/>
                <a:sym typeface="Barlow"/>
              </a:rPr>
              <a:t>Fuzzy Matching</a:t>
            </a:r>
            <a:endParaRPr i="0" sz="900" u="none" cap="none" strike="noStrike">
              <a:solidFill>
                <a:srgbClr val="FFFFFF"/>
              </a:solidFill>
              <a:latin typeface="Barlow"/>
              <a:ea typeface="Barlow"/>
              <a:cs typeface="Barlow"/>
              <a:sym typeface="Barlow"/>
            </a:endParaRPr>
          </a:p>
          <a:p>
            <a:pPr indent="-115887" lvl="0" marL="115887" marR="0" rtl="0" algn="l">
              <a:lnSpc>
                <a:spcPct val="115000"/>
              </a:lnSpc>
              <a:spcBef>
                <a:spcPts val="0"/>
              </a:spcBef>
              <a:spcAft>
                <a:spcPts val="0"/>
              </a:spcAft>
              <a:buClr>
                <a:schemeClr val="lt1"/>
              </a:buClr>
              <a:buSzPts val="900"/>
              <a:buFont typeface="Barlow"/>
              <a:buChar char="▪"/>
            </a:pPr>
            <a:r>
              <a:rPr i="0" lang="en" sz="900" u="none" cap="none" strike="noStrike">
                <a:solidFill>
                  <a:srgbClr val="FFFFFF"/>
                </a:solidFill>
                <a:latin typeface="Barlow"/>
                <a:ea typeface="Barlow"/>
                <a:cs typeface="Barlow"/>
                <a:sym typeface="Barlow"/>
              </a:rPr>
              <a:t>Automation</a:t>
            </a:r>
            <a:endParaRPr i="0" sz="900" u="none" cap="none" strike="noStrike">
              <a:solidFill>
                <a:srgbClr val="FFFFFF"/>
              </a:solidFill>
              <a:latin typeface="Barlow"/>
              <a:ea typeface="Barlow"/>
              <a:cs typeface="Barlow"/>
              <a:sym typeface="Barlow"/>
            </a:endParaRPr>
          </a:p>
          <a:p>
            <a:pPr indent="-103187" lvl="0" marL="115887" marR="0" rtl="0" algn="l">
              <a:lnSpc>
                <a:spcPct val="115000"/>
              </a:lnSpc>
              <a:spcBef>
                <a:spcPts val="0"/>
              </a:spcBef>
              <a:spcAft>
                <a:spcPts val="0"/>
              </a:spcAft>
              <a:buClr>
                <a:schemeClr val="lt1"/>
              </a:buClr>
              <a:buSzPts val="900"/>
              <a:buFont typeface="Barlow"/>
              <a:buChar char="▪"/>
            </a:pPr>
            <a:r>
              <a:rPr i="0" lang="en" sz="900" u="none" cap="none" strike="noStrike">
                <a:solidFill>
                  <a:srgbClr val="FFFFFF"/>
                </a:solidFill>
                <a:latin typeface="Barlow"/>
                <a:ea typeface="Barlow"/>
                <a:cs typeface="Barlow"/>
                <a:sym typeface="Barlow"/>
              </a:rPr>
              <a:t>Regulatory Reporting</a:t>
            </a:r>
            <a:endParaRPr i="0" sz="900" u="none" cap="none" strike="noStrike">
              <a:solidFill>
                <a:srgbClr val="FFFFFF"/>
              </a:solidFill>
              <a:latin typeface="Barlow"/>
              <a:ea typeface="Barlow"/>
              <a:cs typeface="Barlow"/>
              <a:sym typeface="Barlow"/>
            </a:endParaRPr>
          </a:p>
          <a:p>
            <a:pPr indent="-115887" lvl="0" marL="115887" marR="0" rtl="0" algn="l">
              <a:lnSpc>
                <a:spcPct val="115000"/>
              </a:lnSpc>
              <a:spcBef>
                <a:spcPts val="0"/>
              </a:spcBef>
              <a:spcAft>
                <a:spcPts val="0"/>
              </a:spcAft>
              <a:buClr>
                <a:schemeClr val="lt1"/>
              </a:buClr>
              <a:buSzPts val="900"/>
              <a:buFont typeface="Barlow"/>
              <a:buChar char="▪"/>
            </a:pPr>
            <a:r>
              <a:rPr i="0" lang="en" sz="900" u="none" cap="none" strike="noStrike">
                <a:solidFill>
                  <a:srgbClr val="FFFFFF"/>
                </a:solidFill>
                <a:latin typeface="Barlow"/>
                <a:ea typeface="Barlow"/>
                <a:cs typeface="Barlow"/>
                <a:sym typeface="Barlow"/>
              </a:rPr>
              <a:t>Credit Scoring</a:t>
            </a:r>
            <a:endParaRPr i="0" sz="900" u="none" cap="none" strike="noStrike">
              <a:solidFill>
                <a:srgbClr val="FFFFFF"/>
              </a:solidFill>
              <a:latin typeface="Barlow"/>
              <a:ea typeface="Barlow"/>
              <a:cs typeface="Barlow"/>
              <a:sym typeface="Barlow"/>
            </a:endParaRPr>
          </a:p>
        </p:txBody>
      </p:sp>
      <p:sp>
        <p:nvSpPr>
          <p:cNvPr id="2030" name="Google Shape;2030;p285"/>
          <p:cNvSpPr txBox="1"/>
          <p:nvPr/>
        </p:nvSpPr>
        <p:spPr>
          <a:xfrm>
            <a:off x="429171" y="1524461"/>
            <a:ext cx="1668900" cy="316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b="1" i="0" lang="en" sz="1200" u="none" cap="none" strike="noStrike">
                <a:solidFill>
                  <a:schemeClr val="dk1"/>
                </a:solidFill>
                <a:latin typeface="Barlow"/>
                <a:ea typeface="Barlow"/>
                <a:cs typeface="Barlow"/>
                <a:sym typeface="Barlow"/>
              </a:rPr>
              <a:t>Banking/Payments</a:t>
            </a:r>
            <a:endParaRPr b="0" i="0" sz="1400" u="none" cap="none" strike="noStrike">
              <a:solidFill>
                <a:schemeClr val="dk1"/>
              </a:solidFill>
              <a:latin typeface="Barlow"/>
              <a:ea typeface="Barlow"/>
              <a:cs typeface="Barlow"/>
              <a:sym typeface="Barlow"/>
            </a:endParaRPr>
          </a:p>
        </p:txBody>
      </p:sp>
      <p:sp>
        <p:nvSpPr>
          <p:cNvPr id="2031" name="Google Shape;2031;p285"/>
          <p:cNvSpPr txBox="1"/>
          <p:nvPr/>
        </p:nvSpPr>
        <p:spPr>
          <a:xfrm>
            <a:off x="2630117" y="1524448"/>
            <a:ext cx="1668900" cy="316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b="1" i="0" lang="en" sz="1200" u="none" cap="none" strike="noStrike">
                <a:solidFill>
                  <a:schemeClr val="dk1"/>
                </a:solidFill>
                <a:latin typeface="Barlow"/>
                <a:ea typeface="Barlow"/>
                <a:cs typeface="Barlow"/>
                <a:sym typeface="Barlow"/>
              </a:rPr>
              <a:t>Insurance</a:t>
            </a:r>
            <a:endParaRPr b="0" i="0" sz="1400" u="none" cap="none" strike="noStrike">
              <a:solidFill>
                <a:schemeClr val="dk1"/>
              </a:solidFill>
              <a:latin typeface="Barlow"/>
              <a:ea typeface="Barlow"/>
              <a:cs typeface="Barlow"/>
              <a:sym typeface="Barlow"/>
            </a:endParaRPr>
          </a:p>
        </p:txBody>
      </p:sp>
      <p:sp>
        <p:nvSpPr>
          <p:cNvPr id="2032" name="Google Shape;2032;p285"/>
          <p:cNvSpPr txBox="1"/>
          <p:nvPr/>
        </p:nvSpPr>
        <p:spPr>
          <a:xfrm>
            <a:off x="4853745" y="1524448"/>
            <a:ext cx="1650300" cy="316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b="1" i="0" lang="en" sz="1200" u="none" cap="none" strike="noStrike">
                <a:solidFill>
                  <a:schemeClr val="dk1"/>
                </a:solidFill>
                <a:latin typeface="Barlow"/>
                <a:ea typeface="Barlow"/>
                <a:cs typeface="Barlow"/>
                <a:sym typeface="Barlow"/>
              </a:rPr>
              <a:t>Capital Markets</a:t>
            </a:r>
            <a:endParaRPr b="0" i="0" sz="1400" u="none" cap="none" strike="noStrike">
              <a:solidFill>
                <a:schemeClr val="dk1"/>
              </a:solidFill>
              <a:latin typeface="Barlow"/>
              <a:ea typeface="Barlow"/>
              <a:cs typeface="Barlow"/>
              <a:sym typeface="Barlow"/>
            </a:endParaRPr>
          </a:p>
        </p:txBody>
      </p:sp>
      <p:sp>
        <p:nvSpPr>
          <p:cNvPr id="2033" name="Google Shape;2033;p285"/>
          <p:cNvSpPr txBox="1"/>
          <p:nvPr/>
        </p:nvSpPr>
        <p:spPr>
          <a:xfrm>
            <a:off x="7052275" y="1515669"/>
            <a:ext cx="1650300" cy="316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b="1" i="0" lang="en" sz="1200" u="none" cap="none" strike="noStrike">
                <a:solidFill>
                  <a:schemeClr val="dk1"/>
                </a:solidFill>
                <a:latin typeface="Barlow"/>
                <a:ea typeface="Barlow"/>
                <a:cs typeface="Barlow"/>
                <a:sym typeface="Barlow"/>
              </a:rPr>
              <a:t>Public Sector</a:t>
            </a:r>
            <a:endParaRPr b="0" i="0" sz="1400" u="none" cap="none" strike="noStrike">
              <a:solidFill>
                <a:schemeClr val="dk1"/>
              </a:solidFill>
              <a:latin typeface="Barlow"/>
              <a:ea typeface="Barlow"/>
              <a:cs typeface="Barlow"/>
              <a:sym typeface="Barlow"/>
            </a:endParaRPr>
          </a:p>
        </p:txBody>
      </p:sp>
      <p:sp>
        <p:nvSpPr>
          <p:cNvPr id="2034" name="Google Shape;2034;p285"/>
          <p:cNvSpPr txBox="1"/>
          <p:nvPr/>
        </p:nvSpPr>
        <p:spPr>
          <a:xfrm>
            <a:off x="7080074" y="1907479"/>
            <a:ext cx="1554300" cy="1607700"/>
          </a:xfrm>
          <a:prstGeom prst="rect">
            <a:avLst/>
          </a:prstGeom>
          <a:noFill/>
          <a:ln>
            <a:noFill/>
          </a:ln>
        </p:spPr>
        <p:txBody>
          <a:bodyPr anchorCtr="0" anchor="t" bIns="91425" lIns="91425" spcFirstLastPara="1" rIns="91425" wrap="square" tIns="91425">
            <a:noAutofit/>
          </a:bodyPr>
          <a:lstStyle/>
          <a:p>
            <a:pPr indent="-115887" lvl="0" marL="115887" marR="0" rtl="0" algn="l">
              <a:lnSpc>
                <a:spcPct val="115000"/>
              </a:lnSpc>
              <a:spcBef>
                <a:spcPts val="0"/>
              </a:spcBef>
              <a:spcAft>
                <a:spcPts val="0"/>
              </a:spcAft>
              <a:buClr>
                <a:schemeClr val="lt1"/>
              </a:buClr>
              <a:buSzPts val="900"/>
              <a:buFont typeface="Barlow"/>
              <a:buChar char="▪"/>
            </a:pPr>
            <a:r>
              <a:rPr i="0" lang="en" sz="900" u="none" cap="none" strike="noStrike">
                <a:solidFill>
                  <a:srgbClr val="FFFFFF"/>
                </a:solidFill>
                <a:latin typeface="Barlow"/>
                <a:ea typeface="Barlow"/>
                <a:cs typeface="Barlow"/>
                <a:sym typeface="Barlow"/>
              </a:rPr>
              <a:t>AML</a:t>
            </a:r>
            <a:endParaRPr i="0" sz="900" u="none" cap="none" strike="noStrike">
              <a:solidFill>
                <a:srgbClr val="FFFFFF"/>
              </a:solidFill>
              <a:latin typeface="Barlow"/>
              <a:ea typeface="Barlow"/>
              <a:cs typeface="Barlow"/>
              <a:sym typeface="Barlow"/>
            </a:endParaRPr>
          </a:p>
          <a:p>
            <a:pPr indent="-103187" lvl="0" marL="115887" marR="0" rtl="0" algn="l">
              <a:lnSpc>
                <a:spcPct val="115000"/>
              </a:lnSpc>
              <a:spcBef>
                <a:spcPts val="0"/>
              </a:spcBef>
              <a:spcAft>
                <a:spcPts val="0"/>
              </a:spcAft>
              <a:buClr>
                <a:schemeClr val="lt1"/>
              </a:buClr>
              <a:buSzPts val="900"/>
              <a:buFont typeface="Barlow"/>
              <a:buChar char="▪"/>
            </a:pPr>
            <a:r>
              <a:rPr i="0" lang="en" sz="900" u="none" cap="none" strike="noStrike">
                <a:solidFill>
                  <a:srgbClr val="FFFFFF"/>
                </a:solidFill>
                <a:latin typeface="Barlow"/>
                <a:ea typeface="Barlow"/>
                <a:cs typeface="Barlow"/>
                <a:sym typeface="Barlow"/>
              </a:rPr>
              <a:t>Sanctions Compliance</a:t>
            </a:r>
            <a:endParaRPr i="0" sz="900" u="none" cap="none" strike="noStrike">
              <a:solidFill>
                <a:srgbClr val="FFFFFF"/>
              </a:solidFill>
              <a:latin typeface="Barlow"/>
              <a:ea typeface="Barlow"/>
              <a:cs typeface="Barlow"/>
              <a:sym typeface="Barlow"/>
            </a:endParaRPr>
          </a:p>
          <a:p>
            <a:pPr indent="-103187" lvl="0" marL="115887" marR="0" rtl="0" algn="l">
              <a:lnSpc>
                <a:spcPct val="115000"/>
              </a:lnSpc>
              <a:spcBef>
                <a:spcPts val="0"/>
              </a:spcBef>
              <a:spcAft>
                <a:spcPts val="0"/>
              </a:spcAft>
              <a:buClr>
                <a:schemeClr val="lt1"/>
              </a:buClr>
              <a:buSzPts val="900"/>
              <a:buFont typeface="Barlow"/>
              <a:buChar char="▪"/>
            </a:pPr>
            <a:r>
              <a:rPr i="0" lang="en" sz="900" u="none" cap="none" strike="noStrike">
                <a:solidFill>
                  <a:srgbClr val="FFFFFF"/>
                </a:solidFill>
                <a:latin typeface="Barlow"/>
                <a:ea typeface="Barlow"/>
                <a:cs typeface="Barlow"/>
                <a:sym typeface="Barlow"/>
              </a:rPr>
              <a:t>Anomaly Detection</a:t>
            </a:r>
            <a:endParaRPr i="0" sz="900" u="none" cap="none" strike="noStrike">
              <a:solidFill>
                <a:srgbClr val="FFFFFF"/>
              </a:solidFill>
              <a:latin typeface="Barlow"/>
              <a:ea typeface="Barlow"/>
              <a:cs typeface="Barlow"/>
              <a:sym typeface="Barlow"/>
            </a:endParaRPr>
          </a:p>
          <a:p>
            <a:pPr indent="-103187" lvl="0" marL="115887" marR="0" rtl="0" algn="l">
              <a:lnSpc>
                <a:spcPct val="115000"/>
              </a:lnSpc>
              <a:spcBef>
                <a:spcPts val="0"/>
              </a:spcBef>
              <a:spcAft>
                <a:spcPts val="0"/>
              </a:spcAft>
              <a:buClr>
                <a:schemeClr val="lt1"/>
              </a:buClr>
              <a:buSzPts val="900"/>
              <a:buFont typeface="Barlow"/>
              <a:buChar char="▪"/>
            </a:pPr>
            <a:r>
              <a:rPr i="0" lang="en" sz="900" u="none" cap="none" strike="noStrike">
                <a:solidFill>
                  <a:srgbClr val="FFFFFF"/>
                </a:solidFill>
                <a:latin typeface="Barlow"/>
                <a:ea typeface="Barlow"/>
                <a:cs typeface="Barlow"/>
                <a:sym typeface="Barlow"/>
              </a:rPr>
              <a:t>Economic Forecasting</a:t>
            </a:r>
            <a:endParaRPr i="0" sz="900" u="none" cap="none" strike="noStrike">
              <a:solidFill>
                <a:srgbClr val="FFFFFF"/>
              </a:solidFill>
              <a:latin typeface="Barlow"/>
              <a:ea typeface="Barlow"/>
              <a:cs typeface="Barlow"/>
              <a:sym typeface="Barlow"/>
            </a:endParaRPr>
          </a:p>
          <a:p>
            <a:pPr indent="-103187" lvl="0" marL="115887" marR="0" rtl="0" algn="l">
              <a:lnSpc>
                <a:spcPct val="115000"/>
              </a:lnSpc>
              <a:spcBef>
                <a:spcPts val="0"/>
              </a:spcBef>
              <a:spcAft>
                <a:spcPts val="0"/>
              </a:spcAft>
              <a:buClr>
                <a:schemeClr val="lt1"/>
              </a:buClr>
              <a:buSzPts val="900"/>
              <a:buFont typeface="Barlow"/>
              <a:buChar char="▪"/>
            </a:pPr>
            <a:r>
              <a:rPr i="0" lang="en" sz="900" u="none" cap="none" strike="noStrike">
                <a:solidFill>
                  <a:srgbClr val="FFFFFF"/>
                </a:solidFill>
                <a:latin typeface="Barlow"/>
                <a:ea typeface="Barlow"/>
                <a:cs typeface="Barlow"/>
                <a:sym typeface="Barlow"/>
              </a:rPr>
              <a:t>Policy-making</a:t>
            </a:r>
            <a:endParaRPr i="0" sz="900" u="none" cap="none" strike="noStrike">
              <a:solidFill>
                <a:srgbClr val="FFFFFF"/>
              </a:solidFill>
              <a:latin typeface="Barlow"/>
              <a:ea typeface="Barlow"/>
              <a:cs typeface="Barlow"/>
              <a:sym typeface="Barlow"/>
            </a:endParaRPr>
          </a:p>
          <a:p>
            <a:pPr indent="-115887" lvl="0" marL="115887" marR="0" rtl="0" algn="l">
              <a:lnSpc>
                <a:spcPct val="115000"/>
              </a:lnSpc>
              <a:spcBef>
                <a:spcPts val="0"/>
              </a:spcBef>
              <a:spcAft>
                <a:spcPts val="0"/>
              </a:spcAft>
              <a:buClr>
                <a:schemeClr val="lt1"/>
              </a:buClr>
              <a:buSzPts val="900"/>
              <a:buFont typeface="Barlow"/>
              <a:buChar char="▪"/>
            </a:pPr>
            <a:r>
              <a:rPr i="0" lang="en" sz="900" u="none" cap="none" strike="noStrike">
                <a:solidFill>
                  <a:srgbClr val="FFFFFF"/>
                </a:solidFill>
                <a:latin typeface="Barlow"/>
                <a:ea typeface="Barlow"/>
                <a:cs typeface="Barlow"/>
                <a:sym typeface="Barlow"/>
              </a:rPr>
              <a:t>Research</a:t>
            </a:r>
            <a:endParaRPr i="0" sz="900" u="none" cap="none" strike="noStrike">
              <a:solidFill>
                <a:srgbClr val="FFFFFF"/>
              </a:solidFill>
              <a:latin typeface="Barlow"/>
              <a:ea typeface="Barlow"/>
              <a:cs typeface="Barlow"/>
              <a:sym typeface="Barlow"/>
            </a:endParaRPr>
          </a:p>
          <a:p>
            <a:pPr indent="-115887" lvl="0" marL="115887" marR="0" rtl="0" algn="l">
              <a:lnSpc>
                <a:spcPct val="115000"/>
              </a:lnSpc>
              <a:spcBef>
                <a:spcPts val="0"/>
              </a:spcBef>
              <a:spcAft>
                <a:spcPts val="0"/>
              </a:spcAft>
              <a:buClr>
                <a:schemeClr val="lt1"/>
              </a:buClr>
              <a:buSzPts val="900"/>
              <a:buFont typeface="Barlow"/>
              <a:buChar char="▪"/>
            </a:pPr>
            <a:r>
              <a:rPr i="0" lang="en" sz="900" u="none" cap="none" strike="noStrike">
                <a:solidFill>
                  <a:srgbClr val="FFFFFF"/>
                </a:solidFill>
                <a:latin typeface="Barlow"/>
                <a:ea typeface="Barlow"/>
                <a:cs typeface="Barlow"/>
                <a:sym typeface="Barlow"/>
              </a:rPr>
              <a:t>Financial Investigations</a:t>
            </a:r>
            <a:endParaRPr sz="900">
              <a:latin typeface="Barlow"/>
              <a:ea typeface="Barlow"/>
              <a:cs typeface="Barlow"/>
              <a:sym typeface="Barlow"/>
            </a:endParaRPr>
          </a:p>
          <a:p>
            <a:pPr indent="-115887" lvl="0" marL="115887" marR="0" rtl="0" algn="l">
              <a:lnSpc>
                <a:spcPct val="115000"/>
              </a:lnSpc>
              <a:spcBef>
                <a:spcPts val="0"/>
              </a:spcBef>
              <a:spcAft>
                <a:spcPts val="0"/>
              </a:spcAft>
              <a:buClr>
                <a:schemeClr val="lt1"/>
              </a:buClr>
              <a:buSzPts val="900"/>
              <a:buFont typeface="Barlow"/>
              <a:buChar char="▪"/>
            </a:pPr>
            <a:r>
              <a:rPr i="0" lang="en" sz="900" u="none" cap="none" strike="noStrike">
                <a:solidFill>
                  <a:srgbClr val="FFFFFF"/>
                </a:solidFill>
                <a:latin typeface="Barlow"/>
                <a:ea typeface="Barlow"/>
                <a:cs typeface="Barlow"/>
                <a:sym typeface="Barlow"/>
              </a:rPr>
              <a:t>Identify Misconduct</a:t>
            </a:r>
            <a:endParaRPr i="0" sz="900" u="none" cap="none" strike="noStrike">
              <a:solidFill>
                <a:srgbClr val="FFFFFF"/>
              </a:solidFill>
              <a:latin typeface="Barlow"/>
              <a:ea typeface="Barlow"/>
              <a:cs typeface="Barlow"/>
              <a:sym typeface="Barlow"/>
            </a:endParaRPr>
          </a:p>
          <a:p>
            <a:pPr indent="-115887" lvl="0" marL="115887" marR="0" rtl="0" algn="l">
              <a:lnSpc>
                <a:spcPct val="115000"/>
              </a:lnSpc>
              <a:spcBef>
                <a:spcPts val="0"/>
              </a:spcBef>
              <a:spcAft>
                <a:spcPts val="0"/>
              </a:spcAft>
              <a:buClr>
                <a:schemeClr val="lt1"/>
              </a:buClr>
              <a:buSzPts val="900"/>
              <a:buFont typeface="Barlow"/>
              <a:buChar char="▪"/>
            </a:pPr>
            <a:r>
              <a:rPr i="0" lang="en" sz="900" u="none" cap="none" strike="noStrike">
                <a:solidFill>
                  <a:srgbClr val="FFFFFF"/>
                </a:solidFill>
                <a:latin typeface="Barlow"/>
                <a:ea typeface="Barlow"/>
                <a:cs typeface="Barlow"/>
                <a:sym typeface="Barlow"/>
              </a:rPr>
              <a:t>Stress-testing </a:t>
            </a:r>
            <a:endParaRPr i="0" sz="900" u="none" cap="none" strike="noStrike">
              <a:solidFill>
                <a:srgbClr val="000000"/>
              </a:solidFill>
              <a:latin typeface="Barlow"/>
              <a:ea typeface="Barlow"/>
              <a:cs typeface="Barlow"/>
              <a:sym typeface="Barlow"/>
            </a:endParaRPr>
          </a:p>
          <a:p>
            <a:pPr indent="-58737" lvl="0" marL="115887" marR="0" rtl="0" algn="l">
              <a:lnSpc>
                <a:spcPct val="115000"/>
              </a:lnSpc>
              <a:spcBef>
                <a:spcPts val="0"/>
              </a:spcBef>
              <a:spcAft>
                <a:spcPts val="0"/>
              </a:spcAft>
              <a:buClr>
                <a:schemeClr val="lt1"/>
              </a:buClr>
              <a:buSzPts val="900"/>
              <a:buFont typeface="Noto Sans Symbols"/>
              <a:buNone/>
            </a:pPr>
            <a:r>
              <a:t/>
            </a:r>
            <a:endParaRPr i="0" sz="900" u="none" cap="none" strike="noStrike">
              <a:solidFill>
                <a:srgbClr val="000000"/>
              </a:solidFill>
              <a:latin typeface="Barlow"/>
              <a:ea typeface="Barlow"/>
              <a:cs typeface="Barlow"/>
              <a:sym typeface="Barlow"/>
            </a:endParaRPr>
          </a:p>
          <a:p>
            <a:pPr indent="-46037" lvl="0" marL="115887" marR="0" rtl="0" algn="l">
              <a:lnSpc>
                <a:spcPct val="115000"/>
              </a:lnSpc>
              <a:spcBef>
                <a:spcPts val="0"/>
              </a:spcBef>
              <a:spcAft>
                <a:spcPts val="0"/>
              </a:spcAft>
              <a:buClr>
                <a:schemeClr val="lt1"/>
              </a:buClr>
              <a:buSzPts val="1100"/>
              <a:buFont typeface="Noto Sans Symbols"/>
              <a:buNone/>
            </a:pPr>
            <a:r>
              <a:t/>
            </a:r>
            <a:endParaRPr i="0" sz="900" u="none" cap="none" strike="noStrike">
              <a:solidFill>
                <a:srgbClr val="000000"/>
              </a:solidFill>
              <a:latin typeface="Barlow"/>
              <a:ea typeface="Barlow"/>
              <a:cs typeface="Barlow"/>
              <a:sym typeface="Barlow"/>
            </a:endParaRPr>
          </a:p>
          <a:p>
            <a:pPr indent="-58737" lvl="0" marL="115887" marR="0" rtl="0" algn="l">
              <a:lnSpc>
                <a:spcPct val="115000"/>
              </a:lnSpc>
              <a:spcBef>
                <a:spcPts val="0"/>
              </a:spcBef>
              <a:spcAft>
                <a:spcPts val="0"/>
              </a:spcAft>
              <a:buClr>
                <a:schemeClr val="lt1"/>
              </a:buClr>
              <a:buSzPts val="900"/>
              <a:buFont typeface="Noto Sans Symbols"/>
              <a:buNone/>
            </a:pPr>
            <a:r>
              <a:t/>
            </a:r>
            <a:endParaRPr i="0" sz="900" u="none" cap="none" strike="noStrike">
              <a:solidFill>
                <a:srgbClr val="000000"/>
              </a:solidFill>
              <a:latin typeface="Barlow"/>
              <a:ea typeface="Barlow"/>
              <a:cs typeface="Barlow"/>
              <a:sym typeface="Barlow"/>
            </a:endParaRPr>
          </a:p>
        </p:txBody>
      </p:sp>
      <p:pic>
        <p:nvPicPr>
          <p:cNvPr id="2035" name="Google Shape;2035;p285"/>
          <p:cNvPicPr preferRelativeResize="0"/>
          <p:nvPr/>
        </p:nvPicPr>
        <p:blipFill rotWithShape="1">
          <a:blip r:embed="rId3">
            <a:alphaModFix/>
          </a:blip>
          <a:srcRect b="0" l="0" r="0" t="0"/>
          <a:stretch/>
        </p:blipFill>
        <p:spPr>
          <a:xfrm>
            <a:off x="5343618" y="943184"/>
            <a:ext cx="670047" cy="670031"/>
          </a:xfrm>
          <a:prstGeom prst="rect">
            <a:avLst/>
          </a:prstGeom>
          <a:noFill/>
          <a:ln>
            <a:noFill/>
          </a:ln>
        </p:spPr>
      </p:pic>
      <p:pic>
        <p:nvPicPr>
          <p:cNvPr id="2036" name="Google Shape;2036;p285"/>
          <p:cNvPicPr preferRelativeResize="0"/>
          <p:nvPr/>
        </p:nvPicPr>
        <p:blipFill rotWithShape="1">
          <a:blip r:embed="rId4">
            <a:alphaModFix/>
          </a:blip>
          <a:srcRect b="0" l="0" r="0" t="0"/>
          <a:stretch/>
        </p:blipFill>
        <p:spPr>
          <a:xfrm>
            <a:off x="928224" y="953097"/>
            <a:ext cx="670031" cy="670047"/>
          </a:xfrm>
          <a:prstGeom prst="rect">
            <a:avLst/>
          </a:prstGeom>
          <a:noFill/>
          <a:ln>
            <a:noFill/>
          </a:ln>
        </p:spPr>
      </p:pic>
      <p:pic>
        <p:nvPicPr>
          <p:cNvPr id="2037" name="Google Shape;2037;p285"/>
          <p:cNvPicPr preferRelativeResize="0"/>
          <p:nvPr/>
        </p:nvPicPr>
        <p:blipFill rotWithShape="1">
          <a:blip r:embed="rId5">
            <a:alphaModFix/>
          </a:blip>
          <a:srcRect b="0" l="0" r="0" t="0"/>
          <a:stretch/>
        </p:blipFill>
        <p:spPr>
          <a:xfrm>
            <a:off x="7542156" y="953101"/>
            <a:ext cx="670030" cy="670031"/>
          </a:xfrm>
          <a:prstGeom prst="rect">
            <a:avLst/>
          </a:prstGeom>
          <a:noFill/>
          <a:ln>
            <a:noFill/>
          </a:ln>
        </p:spPr>
      </p:pic>
      <p:pic>
        <p:nvPicPr>
          <p:cNvPr id="2038" name="Google Shape;2038;p285"/>
          <p:cNvPicPr preferRelativeResize="0"/>
          <p:nvPr/>
        </p:nvPicPr>
        <p:blipFill rotWithShape="1">
          <a:blip r:embed="rId6">
            <a:alphaModFix/>
          </a:blip>
          <a:srcRect b="0" l="0" r="0" t="0"/>
          <a:stretch/>
        </p:blipFill>
        <p:spPr>
          <a:xfrm>
            <a:off x="3129170" y="985346"/>
            <a:ext cx="670030" cy="670031"/>
          </a:xfrm>
          <a:prstGeom prst="rect">
            <a:avLst/>
          </a:prstGeom>
          <a:noFill/>
          <a:ln>
            <a:noFill/>
          </a:ln>
        </p:spPr>
      </p:pic>
      <p:sp>
        <p:nvSpPr>
          <p:cNvPr id="2039" name="Google Shape;2039;p285"/>
          <p:cNvSpPr/>
          <p:nvPr/>
        </p:nvSpPr>
        <p:spPr>
          <a:xfrm>
            <a:off x="978062" y="3993467"/>
            <a:ext cx="7247700" cy="586800"/>
          </a:xfrm>
          <a:prstGeom prst="roundRect">
            <a:avLst>
              <a:gd fmla="val 50000" name="adj"/>
            </a:avLst>
          </a:prstGeom>
          <a:gradFill>
            <a:gsLst>
              <a:gs pos="0">
                <a:schemeClr val="accent3"/>
              </a:gs>
              <a:gs pos="99000">
                <a:schemeClr val="accent2"/>
              </a:gs>
              <a:gs pos="100000">
                <a:schemeClr val="accent2"/>
              </a:gs>
            </a:gsLst>
            <a:lin ang="0" scaled="0"/>
          </a:gradFill>
          <a:ln>
            <a:noFill/>
          </a:ln>
        </p:spPr>
        <p:txBody>
          <a:bodyPr anchorCtr="0" anchor="ctr" bIns="0" lIns="0" spcFirstLastPara="1" rIns="0" wrap="square" tIns="0">
            <a:noAutofit/>
          </a:bodyPr>
          <a:lstStyle/>
          <a:p>
            <a:pPr indent="0" lvl="0" marL="36196" marR="0" rtl="0" algn="ctr">
              <a:lnSpc>
                <a:spcPct val="90000"/>
              </a:lnSpc>
              <a:spcBef>
                <a:spcPts val="0"/>
              </a:spcBef>
              <a:spcAft>
                <a:spcPts val="0"/>
              </a:spcAft>
              <a:buNone/>
            </a:pPr>
            <a:r>
              <a:rPr b="1" i="0" lang="en" sz="2800" u="none" cap="none" strike="noStrike">
                <a:solidFill>
                  <a:schemeClr val="lt2"/>
                </a:solidFill>
                <a:latin typeface="Barlow"/>
                <a:ea typeface="Barlow"/>
                <a:cs typeface="Barlow"/>
                <a:sym typeface="Barlow"/>
              </a:rPr>
              <a:t>200+ </a:t>
            </a:r>
            <a:r>
              <a:rPr b="0" i="0" lang="en" sz="2800" u="none" cap="none" strike="noStrike">
                <a:solidFill>
                  <a:schemeClr val="lt2"/>
                </a:solidFill>
                <a:latin typeface="Barlow"/>
                <a:ea typeface="Barlow"/>
                <a:cs typeface="Barlow"/>
                <a:sym typeface="Barlow"/>
              </a:rPr>
              <a:t>use cases in Financial Services </a:t>
            </a:r>
            <a:endParaRPr/>
          </a:p>
        </p:txBody>
      </p:sp>
      <p:sp>
        <p:nvSpPr>
          <p:cNvPr id="2040" name="Google Shape;2040;p285"/>
          <p:cNvSpPr/>
          <p:nvPr/>
        </p:nvSpPr>
        <p:spPr>
          <a:xfrm>
            <a:off x="5597241" y="4528088"/>
            <a:ext cx="2275800" cy="121200"/>
          </a:xfrm>
          <a:prstGeom prst="roundRect">
            <a:avLst>
              <a:gd fmla="val 50000" name="adj"/>
            </a:avLst>
          </a:prstGeom>
          <a:gradFill>
            <a:gsLst>
              <a:gs pos="0">
                <a:schemeClr val="accent2"/>
              </a:gs>
              <a:gs pos="99000">
                <a:schemeClr val="accent4"/>
              </a:gs>
              <a:gs pos="100000">
                <a:schemeClr val="accent4"/>
              </a:gs>
            </a:gsLst>
            <a:lin ang="0" scaled="0"/>
          </a:gradFill>
          <a:ln>
            <a:noFill/>
          </a:ln>
        </p:spPr>
        <p:txBody>
          <a:bodyPr anchorCtr="0" anchor="t" bIns="34275" lIns="68550" spcFirstLastPara="1" rIns="68550" wrap="square" tIns="34275">
            <a:noAutofit/>
          </a:bodyPr>
          <a:lstStyle/>
          <a:p>
            <a:pPr indent="0" lvl="0" marL="36196" marR="0" rtl="0" algn="l">
              <a:lnSpc>
                <a:spcPct val="90000"/>
              </a:lnSpc>
              <a:spcBef>
                <a:spcPts val="0"/>
              </a:spcBef>
              <a:spcAft>
                <a:spcPts val="0"/>
              </a:spcAft>
              <a:buNone/>
            </a:pPr>
            <a:r>
              <a:t/>
            </a:r>
            <a:endParaRPr b="0" i="0" sz="788" u="none" cap="none" strike="noStrike">
              <a:solidFill>
                <a:srgbClr val="000000"/>
              </a:solidFill>
              <a:latin typeface="Arial"/>
              <a:ea typeface="Arial"/>
              <a:cs typeface="Arial"/>
              <a:sym typeface="Arial"/>
            </a:endParaRPr>
          </a:p>
        </p:txBody>
      </p:sp>
    </p:spTree>
  </p:cSld>
  <p:clrMapOvr>
    <a:masterClrMapping/>
  </p:clrMapOvr>
  <mc:AlternateContent>
    <mc:Choice Requires="p14">
      <p:transition p14:dur="400">
        <p:fade/>
      </p:transition>
    </mc:Choice>
    <mc:Fallback>
      <p:transition>
        <p:fade/>
      </p:transition>
    </mc:Fallback>
  </mc:AlternateContent>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noFill/>
      </p:bgPr>
    </p:bg>
    <p:spTree>
      <p:nvGrpSpPr>
        <p:cNvPr id="2044" name="Shape 2044"/>
        <p:cNvGrpSpPr/>
        <p:nvPr/>
      </p:nvGrpSpPr>
      <p:grpSpPr>
        <a:xfrm>
          <a:off x="0" y="0"/>
          <a:ext cx="0" cy="0"/>
          <a:chOff x="0" y="0"/>
          <a:chExt cx="0" cy="0"/>
        </a:xfrm>
      </p:grpSpPr>
      <p:sp>
        <p:nvSpPr>
          <p:cNvPr id="2045" name="Google Shape;2045;p286"/>
          <p:cNvSpPr txBox="1"/>
          <p:nvPr>
            <p:ph type="title"/>
          </p:nvPr>
        </p:nvSpPr>
        <p:spPr>
          <a:xfrm>
            <a:off x="254760" y="206375"/>
            <a:ext cx="8560500" cy="857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404040"/>
              </a:buClr>
              <a:buSzPts val="1400"/>
              <a:buFont typeface="Helvetica Neue"/>
              <a:buNone/>
            </a:pPr>
            <a:r>
              <a:rPr b="0" i="0" lang="en" sz="3000" u="none" cap="none" strike="noStrike">
                <a:solidFill>
                  <a:srgbClr val="000000"/>
                </a:solidFill>
                <a:latin typeface="Source Sans Pro"/>
                <a:ea typeface="Source Sans Pro"/>
                <a:cs typeface="Source Sans Pro"/>
                <a:sym typeface="Source Sans Pro"/>
              </a:rPr>
              <a:t>Health &amp; Life Sciences </a:t>
            </a:r>
            <a:endParaRPr b="0" i="0" sz="3000" u="none" cap="none" strike="noStrike">
              <a:solidFill>
                <a:srgbClr val="000000"/>
              </a:solidFill>
              <a:latin typeface="Source Sans Pro"/>
              <a:ea typeface="Source Sans Pro"/>
              <a:cs typeface="Source Sans Pro"/>
              <a:sym typeface="Source Sans Pro"/>
            </a:endParaRPr>
          </a:p>
          <a:p>
            <a:pPr indent="0" lvl="0" marL="0" marR="0" rtl="0" algn="l">
              <a:lnSpc>
                <a:spcPct val="100000"/>
              </a:lnSpc>
              <a:spcBef>
                <a:spcPts val="0"/>
              </a:spcBef>
              <a:spcAft>
                <a:spcPts val="0"/>
              </a:spcAft>
              <a:buClr>
                <a:srgbClr val="404040"/>
              </a:buClr>
              <a:buSzPts val="1400"/>
              <a:buFont typeface="Helvetica Neue"/>
              <a:buNone/>
            </a:pPr>
            <a:r>
              <a:rPr b="0" i="0" lang="en" sz="1400" u="none" cap="none" strike="noStrike">
                <a:solidFill>
                  <a:srgbClr val="000000"/>
                </a:solidFill>
                <a:latin typeface="Source Sans Pro"/>
                <a:ea typeface="Source Sans Pro"/>
                <a:cs typeface="Source Sans Pro"/>
                <a:sym typeface="Source Sans Pro"/>
              </a:rPr>
              <a:t>Industry Use Cases</a:t>
            </a:r>
            <a:endParaRPr b="0" i="0" sz="1400" u="none" cap="none" strike="noStrike">
              <a:solidFill>
                <a:srgbClr val="000000"/>
              </a:solidFill>
              <a:latin typeface="Helvetica Neue"/>
              <a:ea typeface="Helvetica Neue"/>
              <a:cs typeface="Helvetica Neue"/>
              <a:sym typeface="Helvetica Neue"/>
            </a:endParaRPr>
          </a:p>
        </p:txBody>
      </p:sp>
      <p:grpSp>
        <p:nvGrpSpPr>
          <p:cNvPr id="2046" name="Google Shape;2046;p286"/>
          <p:cNvGrpSpPr/>
          <p:nvPr/>
        </p:nvGrpSpPr>
        <p:grpSpPr>
          <a:xfrm>
            <a:off x="479733" y="1008101"/>
            <a:ext cx="8969945" cy="3780253"/>
            <a:chOff x="53416" y="1008063"/>
            <a:chExt cx="8972637" cy="3912900"/>
          </a:xfrm>
        </p:grpSpPr>
        <p:sp>
          <p:nvSpPr>
            <p:cNvPr id="2047" name="Google Shape;2047;p286"/>
            <p:cNvSpPr/>
            <p:nvPr/>
          </p:nvSpPr>
          <p:spPr>
            <a:xfrm>
              <a:off x="63553" y="1008063"/>
              <a:ext cx="8962500" cy="3912900"/>
            </a:xfrm>
            <a:prstGeom prst="rect">
              <a:avLst/>
            </a:prstGeom>
            <a:solidFill>
              <a:srgbClr val="535353">
                <a:alpha val="0"/>
              </a:srgbClr>
            </a:solidFill>
            <a:ln>
              <a:noFill/>
            </a:ln>
            <a:effectLst>
              <a:outerShdw blurRad="40000" rotWithShape="0" dir="5400000" dist="23000">
                <a:srgbClr val="000000">
                  <a:alpha val="3451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nvGrpSpPr>
            <p:cNvPr id="2048" name="Google Shape;2048;p286"/>
            <p:cNvGrpSpPr/>
            <p:nvPr/>
          </p:nvGrpSpPr>
          <p:grpSpPr>
            <a:xfrm>
              <a:off x="53416" y="1044575"/>
              <a:ext cx="1808626" cy="3700732"/>
              <a:chOff x="53416" y="1044575"/>
              <a:chExt cx="1808626" cy="3700732"/>
            </a:xfrm>
          </p:grpSpPr>
          <p:sp>
            <p:nvSpPr>
              <p:cNvPr id="2049" name="Google Shape;2049;p286"/>
              <p:cNvSpPr txBox="1"/>
              <p:nvPr/>
            </p:nvSpPr>
            <p:spPr>
              <a:xfrm>
                <a:off x="59642" y="3062259"/>
                <a:ext cx="1802400" cy="1107900"/>
              </a:xfrm>
              <a:prstGeom prst="rect">
                <a:avLst/>
              </a:prstGeom>
              <a:noFill/>
              <a:ln>
                <a:noFill/>
              </a:ln>
            </p:spPr>
            <p:txBody>
              <a:bodyPr anchorCtr="0" anchor="t" bIns="45700" lIns="91425" spcFirstLastPara="1" rIns="91425" wrap="square" tIns="45700">
                <a:noAutofit/>
              </a:bodyPr>
              <a:lstStyle/>
              <a:p>
                <a:pPr indent="-171450" lvl="0" marL="177800" marR="0" rtl="0" algn="l">
                  <a:lnSpc>
                    <a:spcPct val="100000"/>
                  </a:lnSpc>
                  <a:spcBef>
                    <a:spcPts val="0"/>
                  </a:spcBef>
                  <a:spcAft>
                    <a:spcPts val="0"/>
                  </a:spcAft>
                  <a:buClr>
                    <a:srgbClr val="000000"/>
                  </a:buClr>
                  <a:buSzPts val="900"/>
                  <a:buFont typeface="Source Sans Pro"/>
                  <a:buChar char="•"/>
                </a:pPr>
                <a:r>
                  <a:rPr b="0" i="0" lang="en" sz="900" u="none" cap="none" strike="noStrike">
                    <a:latin typeface="Source Sans Pro Light"/>
                    <a:ea typeface="Source Sans Pro Light"/>
                    <a:cs typeface="Source Sans Pro Light"/>
                    <a:sym typeface="Source Sans Pro Light"/>
                  </a:rPr>
                  <a:t>Single Cell Sequencing</a:t>
                </a:r>
                <a:endParaRPr b="0" i="0" sz="900" u="none" cap="none" strike="noStrike">
                  <a:latin typeface="Source Sans Pro Light"/>
                  <a:ea typeface="Source Sans Pro Light"/>
                  <a:cs typeface="Source Sans Pro Light"/>
                  <a:sym typeface="Source Sans Pro Light"/>
                </a:endParaRPr>
              </a:p>
              <a:p>
                <a:pPr indent="-171450" lvl="0" marL="177800" marR="0" rtl="0" algn="l">
                  <a:lnSpc>
                    <a:spcPct val="100000"/>
                  </a:lnSpc>
                  <a:spcBef>
                    <a:spcPts val="0"/>
                  </a:spcBef>
                  <a:spcAft>
                    <a:spcPts val="0"/>
                  </a:spcAft>
                  <a:buClr>
                    <a:srgbClr val="000000"/>
                  </a:buClr>
                  <a:buSzPts val="900"/>
                  <a:buFont typeface="Source Sans Pro"/>
                  <a:buChar char="•"/>
                </a:pPr>
                <a:r>
                  <a:rPr b="0" i="0" lang="en" sz="900" u="none" cap="none" strike="noStrike">
                    <a:latin typeface="Source Sans Pro Light"/>
                    <a:ea typeface="Source Sans Pro Light"/>
                    <a:cs typeface="Source Sans Pro Light"/>
                    <a:sym typeface="Source Sans Pro Light"/>
                  </a:rPr>
                  <a:t>Biomarker, Genetic, Variant &amp; Population Analytics</a:t>
                </a:r>
                <a:endParaRPr b="0" i="0" sz="900" u="none" cap="none" strike="noStrike">
                  <a:latin typeface="Source Sans Pro"/>
                  <a:ea typeface="Source Sans Pro"/>
                  <a:cs typeface="Source Sans Pro"/>
                  <a:sym typeface="Source Sans Pro"/>
                </a:endParaRPr>
              </a:p>
              <a:p>
                <a:pPr indent="-171450" lvl="0" marL="177800" marR="0" rtl="0" algn="l">
                  <a:lnSpc>
                    <a:spcPct val="100000"/>
                  </a:lnSpc>
                  <a:spcBef>
                    <a:spcPts val="0"/>
                  </a:spcBef>
                  <a:spcAft>
                    <a:spcPts val="0"/>
                  </a:spcAft>
                  <a:buClr>
                    <a:srgbClr val="000000"/>
                  </a:buClr>
                  <a:buSzPts val="900"/>
                  <a:buFont typeface="Arial"/>
                  <a:buChar char="•"/>
                </a:pPr>
                <a:r>
                  <a:rPr b="0" i="0" lang="en" sz="900" u="none" cap="none" strike="noStrike">
                    <a:latin typeface="Source Sans Pro Light"/>
                    <a:ea typeface="Source Sans Pro Light"/>
                    <a:cs typeface="Source Sans Pro Light"/>
                    <a:sym typeface="Source Sans Pro Light"/>
                  </a:rPr>
                  <a:t>ADAM &amp; HAIL on Databricks</a:t>
                </a:r>
                <a:endParaRPr b="0" i="0" sz="900" u="none" cap="none" strike="noStrike">
                  <a:latin typeface="Source Sans Pro Light"/>
                  <a:ea typeface="Source Sans Pro Light"/>
                  <a:cs typeface="Source Sans Pro Light"/>
                  <a:sym typeface="Source Sans Pro Light"/>
                </a:endParaRPr>
              </a:p>
            </p:txBody>
          </p:sp>
          <p:sp>
            <p:nvSpPr>
              <p:cNvPr id="2050" name="Google Shape;2050;p286"/>
              <p:cNvSpPr/>
              <p:nvPr/>
            </p:nvSpPr>
            <p:spPr>
              <a:xfrm>
                <a:off x="63543" y="2339374"/>
                <a:ext cx="1794600" cy="4539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Source Sans Pro"/>
                  <a:buNone/>
                </a:pPr>
                <a:r>
                  <a:rPr b="1" i="0" lang="en" sz="1200" u="none" cap="none" strike="noStrike">
                    <a:latin typeface="Source Sans Pro"/>
                    <a:ea typeface="Source Sans Pro"/>
                    <a:cs typeface="Source Sans Pro"/>
                    <a:sym typeface="Source Sans Pro"/>
                  </a:rPr>
                  <a:t>GENOMICS &amp; PRECISION MEDICINE</a:t>
                </a:r>
                <a:endParaRPr b="1" i="0" sz="1200" u="none" cap="none" strike="noStrike">
                  <a:latin typeface="Source Sans Pro"/>
                  <a:ea typeface="Source Sans Pro"/>
                  <a:cs typeface="Source Sans Pro"/>
                  <a:sym typeface="Source Sans Pro"/>
                </a:endParaRPr>
              </a:p>
            </p:txBody>
          </p:sp>
          <p:sp>
            <p:nvSpPr>
              <p:cNvPr id="2051" name="Google Shape;2051;p286"/>
              <p:cNvSpPr txBox="1"/>
              <p:nvPr/>
            </p:nvSpPr>
            <p:spPr>
              <a:xfrm>
                <a:off x="63543" y="1044575"/>
                <a:ext cx="1740300" cy="5154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900"/>
                  <a:buFont typeface="Arial"/>
                  <a:buNone/>
                </a:pPr>
                <a:r>
                  <a:rPr b="1" i="0" lang="en" sz="900" u="none" cap="none" strike="noStrike">
                    <a:latin typeface="Source Sans Pro"/>
                    <a:ea typeface="Source Sans Pro"/>
                    <a:cs typeface="Source Sans Pro"/>
                    <a:sym typeface="Source Sans Pro"/>
                  </a:rPr>
                  <a:t>DNA SEQUENCES</a:t>
                </a:r>
                <a:endParaRPr b="0" i="0" sz="1400" u="none" cap="none" strike="noStrike">
                  <a:latin typeface="Arial"/>
                  <a:ea typeface="Arial"/>
                  <a:cs typeface="Arial"/>
                  <a:sym typeface="Arial"/>
                </a:endParaRPr>
              </a:p>
              <a:p>
                <a:pPr indent="0" lvl="0" marL="0" marR="0" rtl="0" algn="ctr">
                  <a:lnSpc>
                    <a:spcPct val="100000"/>
                  </a:lnSpc>
                  <a:spcBef>
                    <a:spcPts val="600"/>
                  </a:spcBef>
                  <a:spcAft>
                    <a:spcPts val="0"/>
                  </a:spcAft>
                  <a:buClr>
                    <a:schemeClr val="dk1"/>
                  </a:buClr>
                  <a:buSzPts val="900"/>
                  <a:buFont typeface="Arial"/>
                  <a:buNone/>
                </a:pPr>
                <a:r>
                  <a:rPr b="0" i="0" lang="en" sz="900" u="none" cap="none" strike="noStrike">
                    <a:latin typeface="Source Sans Pro"/>
                    <a:ea typeface="Source Sans Pro"/>
                    <a:cs typeface="Source Sans Pro"/>
                    <a:sym typeface="Source Sans Pro"/>
                  </a:rPr>
                  <a:t>FAST-Q , BAM, SAM, VCF, EXPRESSION</a:t>
                </a:r>
                <a:endParaRPr b="0" i="0" sz="1400" u="none" cap="none" strike="noStrike">
                  <a:latin typeface="Arial"/>
                  <a:ea typeface="Arial"/>
                  <a:cs typeface="Arial"/>
                  <a:sym typeface="Arial"/>
                </a:endParaRPr>
              </a:p>
            </p:txBody>
          </p:sp>
          <p:sp>
            <p:nvSpPr>
              <p:cNvPr id="2052" name="Google Shape;2052;p286"/>
              <p:cNvSpPr/>
              <p:nvPr/>
            </p:nvSpPr>
            <p:spPr>
              <a:xfrm>
                <a:off x="53416" y="4291407"/>
                <a:ext cx="1620000" cy="4539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A500"/>
                  </a:buClr>
                  <a:buSzPts val="1000"/>
                  <a:buFont typeface="Source Sans Pro"/>
                  <a:buNone/>
                </a:pPr>
                <a:r>
                  <a:rPr b="1" i="0" lang="en" sz="1000" u="none" cap="none" strike="noStrike">
                    <a:solidFill>
                      <a:srgbClr val="00A500"/>
                    </a:solidFill>
                    <a:latin typeface="Source Sans Pro"/>
                    <a:ea typeface="Source Sans Pro"/>
                    <a:cs typeface="Source Sans Pro"/>
                    <a:sym typeface="Source Sans Pro"/>
                  </a:rPr>
                  <a:t>FASTER INNOVATION FOR DRUG DEVELOPMENT</a:t>
                </a:r>
                <a:endParaRPr b="0" i="0" sz="1000" u="none" cap="none" strike="noStrike">
                  <a:solidFill>
                    <a:srgbClr val="000000"/>
                  </a:solidFill>
                  <a:latin typeface="Arial"/>
                  <a:ea typeface="Arial"/>
                  <a:cs typeface="Arial"/>
                  <a:sym typeface="Arial"/>
                </a:endParaRPr>
              </a:p>
            </p:txBody>
          </p:sp>
          <p:pic>
            <p:nvPicPr>
              <p:cNvPr id="2053" name="Google Shape;2053;p286"/>
              <p:cNvPicPr preferRelativeResize="0"/>
              <p:nvPr/>
            </p:nvPicPr>
            <p:blipFill rotWithShape="1">
              <a:blip r:embed="rId3">
                <a:alphaModFix/>
              </a:blip>
              <a:srcRect b="0" l="0" r="0" t="0"/>
              <a:stretch/>
            </p:blipFill>
            <p:spPr>
              <a:xfrm>
                <a:off x="781532" y="1762994"/>
                <a:ext cx="476100" cy="476100"/>
              </a:xfrm>
              <a:prstGeom prst="rect">
                <a:avLst/>
              </a:prstGeom>
              <a:noFill/>
              <a:ln>
                <a:noFill/>
              </a:ln>
            </p:spPr>
          </p:pic>
        </p:grpSp>
      </p:grpSp>
      <p:grpSp>
        <p:nvGrpSpPr>
          <p:cNvPr id="2054" name="Google Shape;2054;p286"/>
          <p:cNvGrpSpPr/>
          <p:nvPr/>
        </p:nvGrpSpPr>
        <p:grpSpPr>
          <a:xfrm>
            <a:off x="2534549" y="1059900"/>
            <a:ext cx="1801776" cy="3504375"/>
            <a:chOff x="1739892" y="1059900"/>
            <a:chExt cx="1801776" cy="3504375"/>
          </a:xfrm>
        </p:grpSpPr>
        <p:sp>
          <p:nvSpPr>
            <p:cNvPr id="2055" name="Google Shape;2055;p286"/>
            <p:cNvSpPr txBox="1"/>
            <p:nvPr/>
          </p:nvSpPr>
          <p:spPr>
            <a:xfrm>
              <a:off x="1747668" y="2988725"/>
              <a:ext cx="1794000" cy="938700"/>
            </a:xfrm>
            <a:prstGeom prst="rect">
              <a:avLst/>
            </a:prstGeom>
            <a:noFill/>
            <a:ln>
              <a:noFill/>
            </a:ln>
          </p:spPr>
          <p:txBody>
            <a:bodyPr anchorCtr="0" anchor="t" bIns="45700" lIns="91425" spcFirstLastPara="1" rIns="91425" wrap="square" tIns="45700">
              <a:noAutofit/>
            </a:bodyPr>
            <a:lstStyle/>
            <a:p>
              <a:pPr indent="-171450" lvl="0" marL="177800" marR="0" rtl="0" algn="l">
                <a:lnSpc>
                  <a:spcPct val="100000"/>
                </a:lnSpc>
                <a:spcBef>
                  <a:spcPts val="0"/>
                </a:spcBef>
                <a:spcAft>
                  <a:spcPts val="0"/>
                </a:spcAft>
                <a:buClr>
                  <a:srgbClr val="000000"/>
                </a:buClr>
                <a:buSzPts val="900"/>
                <a:buFont typeface="Source Sans Pro"/>
                <a:buChar char="•"/>
              </a:pPr>
              <a:r>
                <a:rPr b="0" i="0" lang="en" sz="900" u="none" cap="none" strike="noStrike">
                  <a:latin typeface="Source Sans Pro Light"/>
                  <a:ea typeface="Source Sans Pro Light"/>
                  <a:cs typeface="Source Sans Pro Light"/>
                  <a:sym typeface="Source Sans Pro Light"/>
                </a:rPr>
                <a:t>Claims Data Warehouse</a:t>
              </a:r>
              <a:endParaRPr b="0" i="0" sz="900" u="none" cap="none" strike="noStrike">
                <a:latin typeface="Source Sans Pro Light"/>
                <a:ea typeface="Source Sans Pro Light"/>
                <a:cs typeface="Source Sans Pro Light"/>
                <a:sym typeface="Source Sans Pro Light"/>
              </a:endParaRPr>
            </a:p>
            <a:p>
              <a:pPr indent="-171450" lvl="0" marL="177800" marR="0" rtl="0" algn="l">
                <a:lnSpc>
                  <a:spcPct val="100000"/>
                </a:lnSpc>
                <a:spcBef>
                  <a:spcPts val="0"/>
                </a:spcBef>
                <a:spcAft>
                  <a:spcPts val="0"/>
                </a:spcAft>
                <a:buClr>
                  <a:srgbClr val="000000"/>
                </a:buClr>
                <a:buSzPts val="900"/>
                <a:buFont typeface="Source Sans Pro"/>
                <a:buChar char="•"/>
              </a:pPr>
              <a:r>
                <a:rPr b="0" i="0" lang="en" sz="900" u="none" cap="none" strike="noStrike">
                  <a:latin typeface="Source Sans Pro Light"/>
                  <a:ea typeface="Source Sans Pro Light"/>
                  <a:cs typeface="Source Sans Pro Light"/>
                  <a:sym typeface="Source Sans Pro Light"/>
                </a:rPr>
                <a:t>Readmission Predictions</a:t>
              </a:r>
              <a:endParaRPr b="0" i="0" sz="900" u="none" cap="none" strike="noStrike">
                <a:latin typeface="Source Sans Pro"/>
                <a:ea typeface="Source Sans Pro"/>
                <a:cs typeface="Source Sans Pro"/>
                <a:sym typeface="Source Sans Pro"/>
              </a:endParaRPr>
            </a:p>
            <a:p>
              <a:pPr indent="-171450" lvl="0" marL="177800" marR="0" rtl="0" algn="l">
                <a:lnSpc>
                  <a:spcPct val="100000"/>
                </a:lnSpc>
                <a:spcBef>
                  <a:spcPts val="0"/>
                </a:spcBef>
                <a:spcAft>
                  <a:spcPts val="0"/>
                </a:spcAft>
                <a:buClr>
                  <a:srgbClr val="000000"/>
                </a:buClr>
                <a:buSzPts val="900"/>
                <a:buFont typeface="Source Sans Pro"/>
                <a:buChar char="•"/>
              </a:pPr>
              <a:r>
                <a:rPr b="0" i="0" lang="en" sz="900" u="none" cap="none" strike="noStrike">
                  <a:latin typeface="Source Sans Pro Light"/>
                  <a:ea typeface="Source Sans Pro Light"/>
                  <a:cs typeface="Source Sans Pro Light"/>
                  <a:sym typeface="Source Sans Pro Light"/>
                </a:rPr>
                <a:t>Efficacy and Comparative analytics</a:t>
              </a:r>
              <a:endParaRPr b="0" i="0" sz="900" u="none" cap="none" strike="noStrike">
                <a:latin typeface="Source Sans Pro"/>
                <a:ea typeface="Source Sans Pro"/>
                <a:cs typeface="Source Sans Pro"/>
                <a:sym typeface="Source Sans Pro"/>
              </a:endParaRPr>
            </a:p>
            <a:p>
              <a:pPr indent="-171450" lvl="0" marL="177800" marR="0" rtl="0" algn="l">
                <a:lnSpc>
                  <a:spcPct val="100000"/>
                </a:lnSpc>
                <a:spcBef>
                  <a:spcPts val="0"/>
                </a:spcBef>
                <a:spcAft>
                  <a:spcPts val="0"/>
                </a:spcAft>
                <a:buClr>
                  <a:srgbClr val="000000"/>
                </a:buClr>
                <a:buSzPts val="900"/>
                <a:buFont typeface="Source Sans Pro"/>
                <a:buChar char="•"/>
              </a:pPr>
              <a:r>
                <a:rPr b="0" i="0" lang="en" sz="900" u="none" cap="none" strike="noStrike">
                  <a:latin typeface="Source Sans Pro Light"/>
                  <a:ea typeface="Source Sans Pro Light"/>
                  <a:cs typeface="Source Sans Pro Light"/>
                  <a:sym typeface="Source Sans Pro Light"/>
                </a:rPr>
                <a:t>Prescription Adherence</a:t>
              </a:r>
              <a:endParaRPr b="0" i="0" sz="900" u="none" cap="none" strike="noStrike">
                <a:latin typeface="Source Sans Pro Light"/>
                <a:ea typeface="Source Sans Pro Light"/>
                <a:cs typeface="Source Sans Pro Light"/>
                <a:sym typeface="Source Sans Pro Light"/>
              </a:endParaRPr>
            </a:p>
            <a:p>
              <a:pPr indent="-171450" lvl="0" marL="177800" marR="0" rtl="0" algn="l">
                <a:lnSpc>
                  <a:spcPct val="100000"/>
                </a:lnSpc>
                <a:spcBef>
                  <a:spcPts val="0"/>
                </a:spcBef>
                <a:spcAft>
                  <a:spcPts val="0"/>
                </a:spcAft>
                <a:buClr>
                  <a:srgbClr val="000000"/>
                </a:buClr>
                <a:buSzPts val="900"/>
                <a:buFont typeface="Source Sans Pro Light"/>
                <a:buChar char="•"/>
              </a:pPr>
              <a:r>
                <a:rPr b="0" i="0" lang="en" sz="900" u="none" cap="none" strike="noStrike">
                  <a:latin typeface="Source Sans Pro Light"/>
                  <a:ea typeface="Source Sans Pro Light"/>
                  <a:cs typeface="Source Sans Pro Light"/>
                  <a:sym typeface="Source Sans Pro Light"/>
                </a:rPr>
                <a:t>Market Access Analysis</a:t>
              </a:r>
              <a:endParaRPr b="0" i="0" sz="900" u="none" cap="none" strike="noStrike">
                <a:latin typeface="Source Sans Pro Light"/>
                <a:ea typeface="Source Sans Pro Light"/>
                <a:cs typeface="Source Sans Pro Light"/>
                <a:sym typeface="Source Sans Pro Light"/>
              </a:endParaRPr>
            </a:p>
          </p:txBody>
        </p:sp>
        <p:sp>
          <p:nvSpPr>
            <p:cNvPr id="2056" name="Google Shape;2056;p286"/>
            <p:cNvSpPr/>
            <p:nvPr/>
          </p:nvSpPr>
          <p:spPr>
            <a:xfrm>
              <a:off x="1754743" y="2325625"/>
              <a:ext cx="1764300" cy="4539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Source Sans Pro"/>
                <a:buNone/>
              </a:pPr>
              <a:r>
                <a:rPr b="1" i="0" lang="en" sz="1200" u="none" cap="none" strike="noStrike">
                  <a:latin typeface="Source Sans Pro"/>
                  <a:ea typeface="Source Sans Pro"/>
                  <a:cs typeface="Source Sans Pro"/>
                  <a:sym typeface="Source Sans Pro"/>
                </a:rPr>
                <a:t>CLINICAL &amp; CLAIMS DATA</a:t>
              </a:r>
              <a:endParaRPr b="1" i="0" sz="1200" u="none" cap="none" strike="noStrike">
                <a:latin typeface="Source Sans Pro"/>
                <a:ea typeface="Source Sans Pro"/>
                <a:cs typeface="Source Sans Pro"/>
                <a:sym typeface="Source Sans Pro"/>
              </a:endParaRPr>
            </a:p>
          </p:txBody>
        </p:sp>
        <p:sp>
          <p:nvSpPr>
            <p:cNvPr id="2057" name="Google Shape;2057;p286"/>
            <p:cNvSpPr txBox="1"/>
            <p:nvPr/>
          </p:nvSpPr>
          <p:spPr>
            <a:xfrm>
              <a:off x="1739892" y="1059900"/>
              <a:ext cx="1794000" cy="5160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900"/>
                <a:buFont typeface="Arial"/>
                <a:buNone/>
              </a:pPr>
              <a:r>
                <a:rPr b="1" i="0" lang="en" sz="900" u="none" cap="none" strike="noStrike">
                  <a:latin typeface="Source Sans Pro"/>
                  <a:ea typeface="Source Sans Pro"/>
                  <a:cs typeface="Source Sans Pro"/>
                  <a:sym typeface="Source Sans Pro"/>
                </a:rPr>
                <a:t>REAL WORLD ANALYTICS</a:t>
              </a:r>
              <a:endParaRPr b="0" i="0" sz="900" u="none" cap="none" strike="noStrike">
                <a:latin typeface="Source Sans Pro"/>
                <a:ea typeface="Source Sans Pro"/>
                <a:cs typeface="Source Sans Pro"/>
                <a:sym typeface="Source Sans Pro"/>
              </a:endParaRPr>
            </a:p>
            <a:p>
              <a:pPr indent="0" lvl="0" marL="0" marR="0" rtl="0" algn="ctr">
                <a:lnSpc>
                  <a:spcPct val="100000"/>
                </a:lnSpc>
                <a:spcBef>
                  <a:spcPts val="600"/>
                </a:spcBef>
                <a:spcAft>
                  <a:spcPts val="0"/>
                </a:spcAft>
                <a:buClr>
                  <a:schemeClr val="dk1"/>
                </a:buClr>
                <a:buSzPts val="800"/>
                <a:buFont typeface="Arial"/>
                <a:buNone/>
              </a:pPr>
              <a:r>
                <a:rPr b="0" i="0" lang="en" sz="800" u="none" cap="none" strike="noStrike">
                  <a:latin typeface="Source Sans Pro"/>
                  <a:ea typeface="Source Sans Pro"/>
                  <a:cs typeface="Source Sans Pro"/>
                  <a:sym typeface="Source Sans Pro"/>
                </a:rPr>
                <a:t>HL7 / CCD, 837, PHARMACY, REGISTRY, EMR</a:t>
              </a:r>
              <a:endParaRPr b="0" i="0" sz="800" u="none" cap="none" strike="noStrike">
                <a:latin typeface="Source Sans Pro"/>
                <a:ea typeface="Source Sans Pro"/>
                <a:cs typeface="Source Sans Pro"/>
                <a:sym typeface="Source Sans Pro"/>
              </a:endParaRPr>
            </a:p>
          </p:txBody>
        </p:sp>
        <p:sp>
          <p:nvSpPr>
            <p:cNvPr id="2058" name="Google Shape;2058;p286"/>
            <p:cNvSpPr/>
            <p:nvPr/>
          </p:nvSpPr>
          <p:spPr>
            <a:xfrm>
              <a:off x="1746118" y="4110375"/>
              <a:ext cx="1794000" cy="4539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A500"/>
                </a:buClr>
                <a:buSzPts val="1000"/>
                <a:buFont typeface="Source Sans Pro"/>
                <a:buNone/>
              </a:pPr>
              <a:r>
                <a:rPr b="1" i="0" lang="en" sz="1000" u="none" cap="none" strike="noStrike">
                  <a:solidFill>
                    <a:srgbClr val="00A500"/>
                  </a:solidFill>
                  <a:latin typeface="Source Sans Pro"/>
                  <a:ea typeface="Source Sans Pro"/>
                  <a:cs typeface="Source Sans Pro"/>
                  <a:sym typeface="Source Sans Pro"/>
                </a:rPr>
                <a:t>IMPROVED PATIENT OUTCOMES &amp; COST EFFECTIVENESS</a:t>
              </a:r>
              <a:endParaRPr b="0" i="0" sz="1000" u="none" cap="none" strike="noStrike">
                <a:solidFill>
                  <a:srgbClr val="000000"/>
                </a:solidFill>
                <a:latin typeface="Arial"/>
                <a:ea typeface="Arial"/>
                <a:cs typeface="Arial"/>
                <a:sym typeface="Arial"/>
              </a:endParaRPr>
            </a:p>
          </p:txBody>
        </p:sp>
        <p:pic>
          <p:nvPicPr>
            <p:cNvPr id="2059" name="Google Shape;2059;p286"/>
            <p:cNvPicPr preferRelativeResize="0"/>
            <p:nvPr/>
          </p:nvPicPr>
          <p:blipFill rotWithShape="1">
            <a:blip r:embed="rId4">
              <a:alphaModFix/>
            </a:blip>
            <a:srcRect b="0" l="0" r="0" t="0"/>
            <a:stretch/>
          </p:blipFill>
          <p:spPr>
            <a:xfrm>
              <a:off x="2443706" y="1799443"/>
              <a:ext cx="426300" cy="426300"/>
            </a:xfrm>
            <a:prstGeom prst="rect">
              <a:avLst/>
            </a:prstGeom>
            <a:noFill/>
            <a:ln>
              <a:noFill/>
            </a:ln>
          </p:spPr>
        </p:pic>
      </p:grpSp>
      <p:grpSp>
        <p:nvGrpSpPr>
          <p:cNvPr id="2060" name="Google Shape;2060;p286"/>
          <p:cNvGrpSpPr/>
          <p:nvPr/>
        </p:nvGrpSpPr>
        <p:grpSpPr>
          <a:xfrm>
            <a:off x="6741425" y="1035675"/>
            <a:ext cx="1801800" cy="3530396"/>
            <a:chOff x="5337168" y="1035675"/>
            <a:chExt cx="1801800" cy="3530396"/>
          </a:xfrm>
        </p:grpSpPr>
        <p:sp>
          <p:nvSpPr>
            <p:cNvPr id="2061" name="Google Shape;2061;p286"/>
            <p:cNvSpPr/>
            <p:nvPr/>
          </p:nvSpPr>
          <p:spPr>
            <a:xfrm>
              <a:off x="5337168" y="2271175"/>
              <a:ext cx="1794000" cy="4557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Source Sans Pro"/>
                <a:buNone/>
              </a:pPr>
              <a:r>
                <a:rPr b="1" i="0" lang="en" sz="1200" u="none" cap="none" strike="noStrike">
                  <a:latin typeface="Source Sans Pro"/>
                  <a:ea typeface="Source Sans Pro"/>
                  <a:cs typeface="Source Sans Pro"/>
                  <a:sym typeface="Source Sans Pro"/>
                </a:rPr>
                <a:t>IoT DEVICE</a:t>
              </a:r>
              <a:endParaRPr b="1" i="0" sz="1200" u="none" cap="none" strike="noStrike">
                <a:latin typeface="Source Sans Pro"/>
                <a:ea typeface="Source Sans Pro"/>
                <a:cs typeface="Source Sans Pro"/>
                <a:sym typeface="Source Sans Pro"/>
              </a:endParaRPr>
            </a:p>
            <a:p>
              <a:pPr indent="0" lvl="0" marL="0" marR="0" rtl="0" algn="ctr">
                <a:lnSpc>
                  <a:spcPct val="100000"/>
                </a:lnSpc>
                <a:spcBef>
                  <a:spcPts val="0"/>
                </a:spcBef>
                <a:spcAft>
                  <a:spcPts val="0"/>
                </a:spcAft>
                <a:buClr>
                  <a:schemeClr val="dk1"/>
                </a:buClr>
                <a:buSzPts val="1200"/>
                <a:buFont typeface="Source Sans Pro"/>
                <a:buNone/>
              </a:pPr>
              <a:r>
                <a:rPr b="1" i="0" lang="en" sz="1200" u="none" cap="none" strike="noStrike">
                  <a:latin typeface="Source Sans Pro"/>
                  <a:ea typeface="Source Sans Pro"/>
                  <a:cs typeface="Source Sans Pro"/>
                  <a:sym typeface="Source Sans Pro"/>
                </a:rPr>
                <a:t>ANALYTICS</a:t>
              </a:r>
              <a:endParaRPr b="0" i="0" sz="1200" u="none" cap="none" strike="noStrike">
                <a:latin typeface="Arial"/>
                <a:ea typeface="Arial"/>
                <a:cs typeface="Arial"/>
                <a:sym typeface="Arial"/>
              </a:endParaRPr>
            </a:p>
          </p:txBody>
        </p:sp>
        <p:sp>
          <p:nvSpPr>
            <p:cNvPr id="2062" name="Google Shape;2062;p286"/>
            <p:cNvSpPr txBox="1"/>
            <p:nvPr/>
          </p:nvSpPr>
          <p:spPr>
            <a:xfrm>
              <a:off x="5337168" y="1035675"/>
              <a:ext cx="1801800" cy="4779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900"/>
                <a:buFont typeface="Arial"/>
                <a:buNone/>
              </a:pPr>
              <a:r>
                <a:rPr b="1" i="0" lang="en" sz="900" u="none" cap="none" strike="noStrike">
                  <a:latin typeface="Source Sans Pro"/>
                  <a:ea typeface="Source Sans Pro"/>
                  <a:cs typeface="Source Sans Pro"/>
                  <a:sym typeface="Source Sans Pro"/>
                </a:rPr>
                <a:t>SENSOR DATA</a:t>
              </a:r>
              <a:endParaRPr b="0" i="0" sz="900" u="none" cap="none" strike="noStrike">
                <a:latin typeface="Source Sans Pro"/>
                <a:ea typeface="Source Sans Pro"/>
                <a:cs typeface="Source Sans Pro"/>
                <a:sym typeface="Source Sans Pro"/>
              </a:endParaRPr>
            </a:p>
            <a:p>
              <a:pPr indent="0" lvl="0" marL="0" marR="0" rtl="0" algn="ctr">
                <a:lnSpc>
                  <a:spcPct val="100000"/>
                </a:lnSpc>
                <a:spcBef>
                  <a:spcPts val="300"/>
                </a:spcBef>
                <a:spcAft>
                  <a:spcPts val="0"/>
                </a:spcAft>
                <a:buClr>
                  <a:schemeClr val="dk1"/>
                </a:buClr>
                <a:buSzPts val="800"/>
                <a:buFont typeface="Arial"/>
                <a:buNone/>
              </a:pPr>
              <a:r>
                <a:rPr b="0" i="0" lang="en" sz="800" u="none" cap="none" strike="noStrike">
                  <a:latin typeface="Source Sans Pro"/>
                  <a:ea typeface="Source Sans Pro"/>
                  <a:cs typeface="Source Sans Pro"/>
                  <a:sym typeface="Source Sans Pro"/>
                </a:rPr>
                <a:t>READINGS, TIME SERIES, EVENT DATA</a:t>
              </a:r>
              <a:endParaRPr b="0" i="0" sz="800" u="none" cap="none" strike="noStrike">
                <a:latin typeface="Source Sans Pro"/>
                <a:ea typeface="Source Sans Pro"/>
                <a:cs typeface="Source Sans Pro"/>
                <a:sym typeface="Source Sans Pro"/>
              </a:endParaRPr>
            </a:p>
          </p:txBody>
        </p:sp>
        <p:sp>
          <p:nvSpPr>
            <p:cNvPr id="2063" name="Google Shape;2063;p286"/>
            <p:cNvSpPr txBox="1"/>
            <p:nvPr/>
          </p:nvSpPr>
          <p:spPr>
            <a:xfrm>
              <a:off x="5357268" y="2983975"/>
              <a:ext cx="1761600" cy="938700"/>
            </a:xfrm>
            <a:prstGeom prst="rect">
              <a:avLst/>
            </a:prstGeom>
            <a:noFill/>
            <a:ln>
              <a:noFill/>
            </a:ln>
          </p:spPr>
          <p:txBody>
            <a:bodyPr anchorCtr="0" anchor="t" bIns="45700" lIns="91425" spcFirstLastPara="1" rIns="91425" wrap="square" tIns="45700">
              <a:noAutofit/>
            </a:bodyPr>
            <a:lstStyle/>
            <a:p>
              <a:pPr indent="-171450" lvl="0" marL="177800" marR="0" rtl="0" algn="l">
                <a:lnSpc>
                  <a:spcPct val="100000"/>
                </a:lnSpc>
                <a:spcBef>
                  <a:spcPts val="0"/>
                </a:spcBef>
                <a:spcAft>
                  <a:spcPts val="0"/>
                </a:spcAft>
                <a:buClr>
                  <a:srgbClr val="000000"/>
                </a:buClr>
                <a:buSzPts val="900"/>
                <a:buFont typeface="Source Sans Pro"/>
                <a:buChar char="•"/>
              </a:pPr>
              <a:r>
                <a:rPr b="0" i="0" lang="en" sz="900" u="none" cap="none" strike="noStrike">
                  <a:latin typeface="Source Sans Pro Light"/>
                  <a:ea typeface="Source Sans Pro Light"/>
                  <a:cs typeface="Source Sans Pro Light"/>
                  <a:sym typeface="Source Sans Pro Light"/>
                </a:rPr>
                <a:t>Aggregation of streaming events </a:t>
              </a:r>
              <a:endParaRPr b="0" i="0" sz="900" u="none" cap="none" strike="noStrike">
                <a:latin typeface="Source Sans Pro Light"/>
                <a:ea typeface="Source Sans Pro Light"/>
                <a:cs typeface="Source Sans Pro Light"/>
                <a:sym typeface="Source Sans Pro Light"/>
              </a:endParaRPr>
            </a:p>
            <a:p>
              <a:pPr indent="-171450" lvl="0" marL="177800" marR="0" rtl="0" algn="l">
                <a:lnSpc>
                  <a:spcPct val="100000"/>
                </a:lnSpc>
                <a:spcBef>
                  <a:spcPts val="0"/>
                </a:spcBef>
                <a:spcAft>
                  <a:spcPts val="0"/>
                </a:spcAft>
                <a:buClr>
                  <a:srgbClr val="000000"/>
                </a:buClr>
                <a:buSzPts val="900"/>
                <a:buFont typeface="Source Sans Pro"/>
                <a:buChar char="•"/>
              </a:pPr>
              <a:r>
                <a:rPr b="0" i="0" lang="en" sz="900" u="none" cap="none" strike="noStrike">
                  <a:latin typeface="Source Sans Pro Light"/>
                  <a:ea typeface="Source Sans Pro Light"/>
                  <a:cs typeface="Source Sans Pro Light"/>
                  <a:sym typeface="Source Sans Pro Light"/>
                </a:rPr>
                <a:t>Predictive Maintenance</a:t>
              </a:r>
              <a:endParaRPr b="0" i="0" sz="900" u="none" cap="none" strike="noStrike">
                <a:latin typeface="Source Sans Pro"/>
                <a:ea typeface="Source Sans Pro"/>
                <a:cs typeface="Source Sans Pro"/>
                <a:sym typeface="Source Sans Pro"/>
              </a:endParaRPr>
            </a:p>
            <a:p>
              <a:pPr indent="-171450" lvl="0" marL="177800" marR="0" rtl="0" algn="l">
                <a:lnSpc>
                  <a:spcPct val="100000"/>
                </a:lnSpc>
                <a:spcBef>
                  <a:spcPts val="0"/>
                </a:spcBef>
                <a:spcAft>
                  <a:spcPts val="0"/>
                </a:spcAft>
                <a:buClr>
                  <a:srgbClr val="000000"/>
                </a:buClr>
                <a:buSzPts val="900"/>
                <a:buFont typeface="Source Sans Pro"/>
                <a:buChar char="•"/>
              </a:pPr>
              <a:r>
                <a:rPr b="0" i="0" lang="en" sz="900" u="none" cap="none" strike="noStrike">
                  <a:latin typeface="Source Sans Pro Light"/>
                  <a:ea typeface="Source Sans Pro Light"/>
                  <a:cs typeface="Source Sans Pro Light"/>
                  <a:sym typeface="Source Sans Pro Light"/>
                </a:rPr>
                <a:t>Anomaly Detection</a:t>
              </a:r>
              <a:endParaRPr b="0" i="0" sz="900" u="none" cap="none" strike="noStrike">
                <a:latin typeface="Source Sans Pro Light"/>
                <a:ea typeface="Source Sans Pro Light"/>
                <a:cs typeface="Source Sans Pro Light"/>
                <a:sym typeface="Source Sans Pro Light"/>
              </a:endParaRPr>
            </a:p>
          </p:txBody>
        </p:sp>
        <p:sp>
          <p:nvSpPr>
            <p:cNvPr id="2064" name="Google Shape;2064;p286"/>
            <p:cNvSpPr/>
            <p:nvPr/>
          </p:nvSpPr>
          <p:spPr>
            <a:xfrm>
              <a:off x="5337175" y="4110371"/>
              <a:ext cx="1794000" cy="455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A500"/>
                </a:buClr>
                <a:buSzPts val="1000"/>
                <a:buFont typeface="Source Sans Pro"/>
                <a:buNone/>
              </a:pPr>
              <a:r>
                <a:rPr b="1" i="0" lang="en" sz="1000" u="none" cap="none" strike="noStrike">
                  <a:solidFill>
                    <a:srgbClr val="00A500"/>
                  </a:solidFill>
                  <a:latin typeface="Source Sans Pro"/>
                  <a:ea typeface="Source Sans Pro"/>
                  <a:cs typeface="Source Sans Pro"/>
                  <a:sym typeface="Source Sans Pro"/>
                </a:rPr>
                <a:t>PREDICTIVE ANALYTICS TRANSFORMS QUALITY OF CARE</a:t>
              </a:r>
              <a:endParaRPr b="0" i="0" sz="1000" u="none" cap="none" strike="noStrike">
                <a:solidFill>
                  <a:srgbClr val="000000"/>
                </a:solidFill>
                <a:latin typeface="Arial"/>
                <a:ea typeface="Arial"/>
                <a:cs typeface="Arial"/>
                <a:sym typeface="Arial"/>
              </a:endParaRPr>
            </a:p>
          </p:txBody>
        </p:sp>
        <p:pic>
          <p:nvPicPr>
            <p:cNvPr id="2065" name="Google Shape;2065;p286"/>
            <p:cNvPicPr preferRelativeResize="0"/>
            <p:nvPr/>
          </p:nvPicPr>
          <p:blipFill rotWithShape="1">
            <a:blip r:embed="rId5">
              <a:alphaModFix/>
            </a:blip>
            <a:srcRect b="0" l="0" r="0" t="0"/>
            <a:stretch/>
          </p:blipFill>
          <p:spPr>
            <a:xfrm rot="10800000">
              <a:off x="5937421" y="1712375"/>
              <a:ext cx="588600" cy="588600"/>
            </a:xfrm>
            <a:prstGeom prst="rect">
              <a:avLst/>
            </a:prstGeom>
            <a:noFill/>
            <a:ln>
              <a:noFill/>
            </a:ln>
          </p:spPr>
        </p:pic>
      </p:grpSp>
      <p:grpSp>
        <p:nvGrpSpPr>
          <p:cNvPr id="2066" name="Google Shape;2066;p286"/>
          <p:cNvGrpSpPr/>
          <p:nvPr/>
        </p:nvGrpSpPr>
        <p:grpSpPr>
          <a:xfrm>
            <a:off x="4771614" y="1073008"/>
            <a:ext cx="1700299" cy="3490417"/>
            <a:chOff x="3687124" y="1072968"/>
            <a:chExt cx="2036774" cy="3490417"/>
          </a:xfrm>
        </p:grpSpPr>
        <p:grpSp>
          <p:nvGrpSpPr>
            <p:cNvPr id="2067" name="Google Shape;2067;p286"/>
            <p:cNvGrpSpPr/>
            <p:nvPr/>
          </p:nvGrpSpPr>
          <p:grpSpPr>
            <a:xfrm>
              <a:off x="3687124" y="1072968"/>
              <a:ext cx="2036774" cy="3490417"/>
              <a:chOff x="3578267" y="1060321"/>
              <a:chExt cx="2036774" cy="3490417"/>
            </a:xfrm>
          </p:grpSpPr>
          <p:sp>
            <p:nvSpPr>
              <p:cNvPr id="2068" name="Google Shape;2068;p286"/>
              <p:cNvSpPr/>
              <p:nvPr/>
            </p:nvSpPr>
            <p:spPr>
              <a:xfrm>
                <a:off x="3578333" y="2276746"/>
                <a:ext cx="2036700" cy="4557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00"/>
                  <a:buFont typeface="Source Sans Pro"/>
                  <a:buNone/>
                </a:pPr>
                <a:r>
                  <a:rPr b="1" i="0" lang="en" sz="1200" u="none" cap="none" strike="noStrike">
                    <a:latin typeface="Source Sans Pro"/>
                    <a:ea typeface="Source Sans Pro"/>
                    <a:cs typeface="Source Sans Pro"/>
                    <a:sym typeface="Source Sans Pro"/>
                  </a:rPr>
                  <a:t>GPU IMAGE </a:t>
                </a:r>
                <a:endParaRPr b="0" i="0" sz="1200" u="none" cap="none" strike="noStrike">
                  <a:latin typeface="Source Sans Pro"/>
                  <a:ea typeface="Source Sans Pro"/>
                  <a:cs typeface="Source Sans Pro"/>
                  <a:sym typeface="Source Sans Pro"/>
                </a:endParaRPr>
              </a:p>
              <a:p>
                <a:pPr indent="0" lvl="0" marL="0" marR="0" rtl="0" algn="ctr">
                  <a:lnSpc>
                    <a:spcPct val="100000"/>
                  </a:lnSpc>
                  <a:spcBef>
                    <a:spcPts val="0"/>
                  </a:spcBef>
                  <a:spcAft>
                    <a:spcPts val="0"/>
                  </a:spcAft>
                  <a:buClr>
                    <a:schemeClr val="dk1"/>
                  </a:buClr>
                  <a:buSzPts val="1200"/>
                  <a:buFont typeface="Source Sans Pro"/>
                  <a:buNone/>
                </a:pPr>
                <a:r>
                  <a:rPr b="1" i="0" lang="en" sz="1200" u="none" cap="none" strike="noStrike">
                    <a:latin typeface="Source Sans Pro"/>
                    <a:ea typeface="Source Sans Pro"/>
                    <a:cs typeface="Source Sans Pro"/>
                    <a:sym typeface="Source Sans Pro"/>
                  </a:rPr>
                  <a:t>PROCESSING</a:t>
                </a:r>
                <a:endParaRPr b="1" i="0" sz="1200" u="none" cap="none" strike="noStrike">
                  <a:latin typeface="Source Sans Pro"/>
                  <a:ea typeface="Source Sans Pro"/>
                  <a:cs typeface="Source Sans Pro"/>
                  <a:sym typeface="Source Sans Pro"/>
                </a:endParaRPr>
              </a:p>
            </p:txBody>
          </p:sp>
          <p:sp>
            <p:nvSpPr>
              <p:cNvPr id="2069" name="Google Shape;2069;p286"/>
              <p:cNvSpPr txBox="1"/>
              <p:nvPr/>
            </p:nvSpPr>
            <p:spPr>
              <a:xfrm>
                <a:off x="3578267" y="1060321"/>
                <a:ext cx="2036700" cy="5154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900"/>
                  <a:buFont typeface="Arial"/>
                  <a:buNone/>
                </a:pPr>
                <a:r>
                  <a:rPr b="1" i="0" lang="en" sz="900" u="none" cap="none" strike="noStrike">
                    <a:solidFill>
                      <a:srgbClr val="FFFFFF"/>
                    </a:solidFill>
                    <a:latin typeface="Source Sans Pro"/>
                    <a:ea typeface="Source Sans Pro"/>
                    <a:cs typeface="Source Sans Pro"/>
                    <a:sym typeface="Source Sans Pro"/>
                  </a:rPr>
                  <a:t>I</a:t>
                </a:r>
                <a:r>
                  <a:rPr b="1" i="0" lang="en" sz="900" u="none" cap="none" strike="noStrike">
                    <a:latin typeface="Source Sans Pro"/>
                    <a:ea typeface="Source Sans Pro"/>
                    <a:cs typeface="Source Sans Pro"/>
                    <a:sym typeface="Source Sans Pro"/>
                  </a:rPr>
                  <a:t>MAGE DEEP LEARNING</a:t>
                </a:r>
                <a:endParaRPr b="0" i="0" sz="900" u="none" cap="none" strike="noStrike">
                  <a:latin typeface="Source Sans Pro"/>
                  <a:ea typeface="Source Sans Pro"/>
                  <a:cs typeface="Source Sans Pro"/>
                  <a:sym typeface="Source Sans Pro"/>
                </a:endParaRPr>
              </a:p>
              <a:p>
                <a:pPr indent="0" lvl="0" marL="0" marR="0" rtl="0" algn="ctr">
                  <a:lnSpc>
                    <a:spcPct val="100000"/>
                  </a:lnSpc>
                  <a:spcBef>
                    <a:spcPts val="300"/>
                  </a:spcBef>
                  <a:spcAft>
                    <a:spcPts val="0"/>
                  </a:spcAft>
                  <a:buClr>
                    <a:schemeClr val="dk1"/>
                  </a:buClr>
                  <a:buSzPts val="800"/>
                  <a:buFont typeface="Arial"/>
                  <a:buNone/>
                </a:pPr>
                <a:r>
                  <a:rPr b="0" i="0" lang="en" sz="800" u="none" cap="none" strike="noStrike">
                    <a:latin typeface="Source Sans Pro"/>
                    <a:ea typeface="Source Sans Pro"/>
                    <a:cs typeface="Source Sans Pro"/>
                    <a:sym typeface="Source Sans Pro"/>
                  </a:rPr>
                  <a:t>MRI, X-RAY, CT, ULTRASOUND</a:t>
                </a:r>
                <a:endParaRPr b="0" i="0" sz="800" u="none" cap="none" strike="noStrike">
                  <a:latin typeface="Source Sans Pro"/>
                  <a:ea typeface="Source Sans Pro"/>
                  <a:cs typeface="Source Sans Pro"/>
                  <a:sym typeface="Source Sans Pro"/>
                </a:endParaRPr>
              </a:p>
            </p:txBody>
          </p:sp>
          <p:sp>
            <p:nvSpPr>
              <p:cNvPr id="2070" name="Google Shape;2070;p286"/>
              <p:cNvSpPr txBox="1"/>
              <p:nvPr/>
            </p:nvSpPr>
            <p:spPr>
              <a:xfrm>
                <a:off x="3578279" y="2990903"/>
                <a:ext cx="2036700" cy="769500"/>
              </a:xfrm>
              <a:prstGeom prst="rect">
                <a:avLst/>
              </a:prstGeom>
              <a:noFill/>
              <a:ln>
                <a:noFill/>
              </a:ln>
            </p:spPr>
            <p:txBody>
              <a:bodyPr anchorCtr="0" anchor="t" bIns="45700" lIns="91425" spcFirstLastPara="1" rIns="91425" wrap="square" tIns="45700">
                <a:noAutofit/>
              </a:bodyPr>
              <a:lstStyle/>
              <a:p>
                <a:pPr indent="-171450" lvl="0" marL="177800" marR="0" rtl="0" algn="l">
                  <a:lnSpc>
                    <a:spcPct val="100000"/>
                  </a:lnSpc>
                  <a:spcBef>
                    <a:spcPts val="0"/>
                  </a:spcBef>
                  <a:spcAft>
                    <a:spcPts val="0"/>
                  </a:spcAft>
                  <a:buClr>
                    <a:srgbClr val="000000"/>
                  </a:buClr>
                  <a:buSzPts val="900"/>
                  <a:buFont typeface="Source Sans Pro"/>
                  <a:buChar char="•"/>
                </a:pPr>
                <a:r>
                  <a:rPr b="0" i="0" lang="en" sz="900" u="none" cap="none" strike="noStrike">
                    <a:latin typeface="Source Sans Pro Light"/>
                    <a:ea typeface="Source Sans Pro Light"/>
                    <a:cs typeface="Source Sans Pro Light"/>
                    <a:sym typeface="Source Sans Pro Light"/>
                  </a:rPr>
                  <a:t>Graphic Intensive workloads</a:t>
                </a:r>
                <a:endParaRPr b="0" i="0" sz="900" u="none" cap="none" strike="noStrike">
                  <a:latin typeface="Source Sans Pro Light"/>
                  <a:ea typeface="Source Sans Pro Light"/>
                  <a:cs typeface="Source Sans Pro Light"/>
                  <a:sym typeface="Source Sans Pro Light"/>
                </a:endParaRPr>
              </a:p>
              <a:p>
                <a:pPr indent="-171450" lvl="0" marL="177800" marR="0" rtl="0" algn="l">
                  <a:lnSpc>
                    <a:spcPct val="100000"/>
                  </a:lnSpc>
                  <a:spcBef>
                    <a:spcPts val="0"/>
                  </a:spcBef>
                  <a:spcAft>
                    <a:spcPts val="0"/>
                  </a:spcAft>
                  <a:buClr>
                    <a:srgbClr val="000000"/>
                  </a:buClr>
                  <a:buSzPts val="900"/>
                  <a:buFont typeface="Source Sans Pro"/>
                  <a:buChar char="•"/>
                </a:pPr>
                <a:r>
                  <a:rPr b="0" i="0" lang="en" sz="900" u="none" cap="none" strike="noStrike">
                    <a:latin typeface="Source Sans Pro Light"/>
                    <a:ea typeface="Source Sans Pro Light"/>
                    <a:cs typeface="Source Sans Pro Light"/>
                    <a:sym typeface="Source Sans Pro Light"/>
                  </a:rPr>
                  <a:t>Deep learning using Tensor Flow</a:t>
                </a:r>
                <a:endParaRPr b="0" i="0" sz="900" u="none" cap="none" strike="noStrike">
                  <a:latin typeface="Source Sans Pro"/>
                  <a:ea typeface="Source Sans Pro"/>
                  <a:cs typeface="Source Sans Pro"/>
                  <a:sym typeface="Source Sans Pro"/>
                </a:endParaRPr>
              </a:p>
              <a:p>
                <a:pPr indent="-171450" lvl="0" marL="177800" marR="0" rtl="0" algn="l">
                  <a:lnSpc>
                    <a:spcPct val="100000"/>
                  </a:lnSpc>
                  <a:spcBef>
                    <a:spcPts val="0"/>
                  </a:spcBef>
                  <a:spcAft>
                    <a:spcPts val="0"/>
                  </a:spcAft>
                  <a:buClr>
                    <a:srgbClr val="000000"/>
                  </a:buClr>
                  <a:buSzPts val="900"/>
                  <a:buFont typeface="Source Sans Pro"/>
                  <a:buChar char="•"/>
                </a:pPr>
                <a:r>
                  <a:rPr b="0" i="0" lang="en" sz="900" u="none" cap="none" strike="noStrike">
                    <a:latin typeface="Source Sans Pro Light"/>
                    <a:ea typeface="Source Sans Pro Light"/>
                    <a:cs typeface="Source Sans Pro Light"/>
                    <a:sym typeface="Source Sans Pro Light"/>
                  </a:rPr>
                  <a:t>Pattern recognition </a:t>
                </a:r>
                <a:endParaRPr b="0" i="0" sz="900" u="none" cap="none" strike="noStrike">
                  <a:latin typeface="Source Sans Pro Light"/>
                  <a:ea typeface="Source Sans Pro Light"/>
                  <a:cs typeface="Source Sans Pro Light"/>
                  <a:sym typeface="Source Sans Pro Light"/>
                </a:endParaRPr>
              </a:p>
            </p:txBody>
          </p:sp>
          <p:sp>
            <p:nvSpPr>
              <p:cNvPr id="2071" name="Google Shape;2071;p286"/>
              <p:cNvSpPr/>
              <p:nvPr/>
            </p:nvSpPr>
            <p:spPr>
              <a:xfrm>
                <a:off x="3578341" y="4095038"/>
                <a:ext cx="2036700" cy="455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A500"/>
                  </a:buClr>
                  <a:buSzPts val="1000"/>
                  <a:buFont typeface="Source Sans Pro"/>
                  <a:buNone/>
                </a:pPr>
                <a:r>
                  <a:rPr b="1" i="0" lang="en" sz="1000" u="none" cap="none" strike="noStrike">
                    <a:solidFill>
                      <a:srgbClr val="00A500"/>
                    </a:solidFill>
                    <a:latin typeface="Source Sans Pro"/>
                    <a:ea typeface="Source Sans Pro"/>
                    <a:cs typeface="Source Sans Pro"/>
                    <a:sym typeface="Source Sans Pro"/>
                  </a:rPr>
                  <a:t>DIAGNOSTICS</a:t>
                </a:r>
                <a:endParaRPr b="0" i="0" sz="1000" u="none" cap="none" strike="noStrike">
                  <a:solidFill>
                    <a:srgbClr val="000000"/>
                  </a:solidFill>
                  <a:latin typeface="Source Sans Pro"/>
                  <a:ea typeface="Source Sans Pro"/>
                  <a:cs typeface="Source Sans Pro"/>
                  <a:sym typeface="Source Sans Pro"/>
                </a:endParaRPr>
              </a:p>
              <a:p>
                <a:pPr indent="0" lvl="0" marL="0" marR="0" rtl="0" algn="ctr">
                  <a:lnSpc>
                    <a:spcPct val="100000"/>
                  </a:lnSpc>
                  <a:spcBef>
                    <a:spcPts val="0"/>
                  </a:spcBef>
                  <a:spcAft>
                    <a:spcPts val="0"/>
                  </a:spcAft>
                  <a:buClr>
                    <a:srgbClr val="00A500"/>
                  </a:buClr>
                  <a:buSzPts val="1000"/>
                  <a:buFont typeface="Source Sans Pro"/>
                  <a:buNone/>
                </a:pPr>
                <a:r>
                  <a:rPr b="1" i="0" lang="en" sz="1000" u="none" cap="none" strike="noStrike">
                    <a:solidFill>
                      <a:srgbClr val="00A500"/>
                    </a:solidFill>
                    <a:latin typeface="Source Sans Pro"/>
                    <a:ea typeface="Source Sans Pro"/>
                    <a:cs typeface="Source Sans Pro"/>
                    <a:sym typeface="Source Sans Pro"/>
                  </a:rPr>
                  <a:t>LEVERAGING </a:t>
                </a:r>
                <a:br>
                  <a:rPr b="1" i="0" lang="en" sz="1000" u="none" cap="none" strike="noStrike">
                    <a:solidFill>
                      <a:srgbClr val="00A500"/>
                    </a:solidFill>
                    <a:latin typeface="Source Sans Pro"/>
                    <a:ea typeface="Source Sans Pro"/>
                    <a:cs typeface="Source Sans Pro"/>
                    <a:sym typeface="Source Sans Pro"/>
                  </a:rPr>
                </a:br>
                <a:r>
                  <a:rPr b="1" i="0" lang="en" sz="1000" u="none" cap="none" strike="noStrike">
                    <a:solidFill>
                      <a:srgbClr val="00A500"/>
                    </a:solidFill>
                    <a:latin typeface="Source Sans Pro"/>
                    <a:ea typeface="Source Sans Pro"/>
                    <a:cs typeface="Source Sans Pro"/>
                    <a:sym typeface="Source Sans Pro"/>
                  </a:rPr>
                  <a:t>MACHINE LEARNING</a:t>
                </a:r>
                <a:endParaRPr b="1" i="0" sz="1000" u="none" cap="none" strike="noStrike">
                  <a:solidFill>
                    <a:srgbClr val="00A500"/>
                  </a:solidFill>
                  <a:latin typeface="Source Sans Pro"/>
                  <a:ea typeface="Source Sans Pro"/>
                  <a:cs typeface="Source Sans Pro"/>
                  <a:sym typeface="Source Sans Pro"/>
                </a:endParaRPr>
              </a:p>
            </p:txBody>
          </p:sp>
        </p:grpSp>
        <p:pic>
          <p:nvPicPr>
            <p:cNvPr id="2072" name="Google Shape;2072;p286"/>
            <p:cNvPicPr preferRelativeResize="0"/>
            <p:nvPr/>
          </p:nvPicPr>
          <p:blipFill rotWithShape="1">
            <a:blip r:embed="rId6">
              <a:alphaModFix/>
            </a:blip>
            <a:srcRect b="0" l="0" r="0" t="0"/>
            <a:stretch/>
          </p:blipFill>
          <p:spPr>
            <a:xfrm>
              <a:off x="4397398" y="1700985"/>
              <a:ext cx="607800" cy="535500"/>
            </a:xfrm>
            <a:prstGeom prst="rect">
              <a:avLst/>
            </a:prstGeom>
            <a:noFill/>
            <a:ln>
              <a:noFill/>
            </a:ln>
          </p:spPr>
        </p:pic>
      </p:grpSp>
      <p:sp>
        <p:nvSpPr>
          <p:cNvPr id="2073" name="Google Shape;2073;p286"/>
          <p:cNvSpPr txBox="1"/>
          <p:nvPr>
            <p:ph idx="12" type="sldNum"/>
          </p:nvPr>
        </p:nvSpPr>
        <p:spPr>
          <a:xfrm>
            <a:off x="8746518" y="4788217"/>
            <a:ext cx="273600" cy="269100"/>
          </a:xfrm>
          <a:prstGeom prst="rect">
            <a:avLst/>
          </a:prstGeom>
          <a:noFill/>
          <a:ln>
            <a:noFill/>
          </a:ln>
        </p:spPr>
        <p:txBody>
          <a:bodyPr anchorCtr="0" anchor="ctr" bIns="45700" lIns="45700" spcFirstLastPara="1" rIns="45700" wrap="square" tIns="45700">
            <a:noAutofit/>
          </a:bodyPr>
          <a:lstStyle/>
          <a:p>
            <a:pPr indent="0" lvl="0" marL="0" marR="0" rtl="0" algn="r">
              <a:lnSpc>
                <a:spcPct val="100000"/>
              </a:lnSpc>
              <a:spcBef>
                <a:spcPts val="0"/>
              </a:spcBef>
              <a:spcAft>
                <a:spcPts val="0"/>
              </a:spcAft>
              <a:buClr>
                <a:srgbClr val="606060"/>
              </a:buClr>
              <a:buSzPts val="1200"/>
              <a:buFont typeface="Helvetica Neue"/>
              <a:buNone/>
            </a:pPr>
            <a:fld id="{00000000-1234-1234-1234-123412341234}" type="slidenum">
              <a:rPr b="0" i="0" lang="en" sz="1200" u="none" cap="none" strike="noStrike">
                <a:solidFill>
                  <a:srgbClr val="606060"/>
                </a:solidFill>
                <a:latin typeface="Helvetica Neue"/>
                <a:ea typeface="Helvetica Neue"/>
                <a:cs typeface="Helvetica Neue"/>
                <a:sym typeface="Helvetica Neue"/>
              </a:rPr>
              <a:t>‹#›</a:t>
            </a:fld>
            <a:endParaRPr b="0" i="0" sz="1200" u="none" cap="none" strike="noStrike">
              <a:solidFill>
                <a:srgbClr val="606060"/>
              </a:solidFill>
              <a:latin typeface="Helvetica Neue"/>
              <a:ea typeface="Helvetica Neue"/>
              <a:cs typeface="Helvetica Neue"/>
              <a:sym typeface="Helvetica Neue"/>
            </a:endParaRPr>
          </a:p>
        </p:txBody>
      </p:sp>
      <p:cxnSp>
        <p:nvCxnSpPr>
          <p:cNvPr id="2074" name="Google Shape;2074;p286"/>
          <p:cNvCxnSpPr/>
          <p:nvPr/>
        </p:nvCxnSpPr>
        <p:spPr>
          <a:xfrm>
            <a:off x="324275" y="3988575"/>
            <a:ext cx="8425800" cy="0"/>
          </a:xfrm>
          <a:prstGeom prst="straightConnector1">
            <a:avLst/>
          </a:prstGeom>
          <a:noFill/>
          <a:ln cap="flat" cmpd="sng" w="9525">
            <a:solidFill>
              <a:schemeClr val="dk2"/>
            </a:solidFill>
            <a:prstDash val="solid"/>
            <a:round/>
            <a:headEnd len="sm" w="sm" type="none"/>
            <a:tailEnd len="sm" w="sm" type="none"/>
          </a:ln>
        </p:spPr>
      </p:cxnSp>
      <p:cxnSp>
        <p:nvCxnSpPr>
          <p:cNvPr id="2075" name="Google Shape;2075;p286"/>
          <p:cNvCxnSpPr/>
          <p:nvPr/>
        </p:nvCxnSpPr>
        <p:spPr>
          <a:xfrm>
            <a:off x="324275" y="2845575"/>
            <a:ext cx="8425800" cy="0"/>
          </a:xfrm>
          <a:prstGeom prst="straightConnector1">
            <a:avLst/>
          </a:prstGeom>
          <a:noFill/>
          <a:ln cap="flat" cmpd="sng" w="9525">
            <a:solidFill>
              <a:schemeClr val="dk2"/>
            </a:solidFill>
            <a:prstDash val="solid"/>
            <a:round/>
            <a:headEnd len="sm" w="sm" type="none"/>
            <a:tailEnd len="sm" w="sm" type="none"/>
          </a:ln>
        </p:spPr>
      </p:cxnSp>
      <p:cxnSp>
        <p:nvCxnSpPr>
          <p:cNvPr id="2076" name="Google Shape;2076;p286"/>
          <p:cNvCxnSpPr/>
          <p:nvPr/>
        </p:nvCxnSpPr>
        <p:spPr>
          <a:xfrm>
            <a:off x="324275" y="1626375"/>
            <a:ext cx="8425800" cy="0"/>
          </a:xfrm>
          <a:prstGeom prst="straightConnector1">
            <a:avLst/>
          </a:prstGeom>
          <a:noFill/>
          <a:ln cap="flat" cmpd="sng" w="9525">
            <a:solidFill>
              <a:schemeClr val="dk2"/>
            </a:solidFill>
            <a:prstDash val="solid"/>
            <a:round/>
            <a:headEnd len="sm" w="sm" type="none"/>
            <a:tailEnd len="sm" w="sm" type="none"/>
          </a:ln>
        </p:spPr>
      </p:cxnSp>
      <p:pic>
        <p:nvPicPr>
          <p:cNvPr id="2077" name="Google Shape;2077;p286"/>
          <p:cNvPicPr preferRelativeResize="0"/>
          <p:nvPr/>
        </p:nvPicPr>
        <p:blipFill rotWithShape="1">
          <a:blip r:embed="rId7">
            <a:alphaModFix/>
          </a:blip>
          <a:srcRect b="0" l="0" r="0" t="0"/>
          <a:stretch/>
        </p:blipFill>
        <p:spPr>
          <a:xfrm>
            <a:off x="6610300" y="84898"/>
            <a:ext cx="2159575" cy="72842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081" name="Shape 2081"/>
        <p:cNvGrpSpPr/>
        <p:nvPr/>
      </p:nvGrpSpPr>
      <p:grpSpPr>
        <a:xfrm>
          <a:off x="0" y="0"/>
          <a:ext cx="0" cy="0"/>
          <a:chOff x="0" y="0"/>
          <a:chExt cx="0" cy="0"/>
        </a:xfrm>
      </p:grpSpPr>
      <p:sp>
        <p:nvSpPr>
          <p:cNvPr id="2082" name="Google Shape;2082;p287"/>
          <p:cNvSpPr/>
          <p:nvPr/>
        </p:nvSpPr>
        <p:spPr>
          <a:xfrm>
            <a:off x="345734" y="1469653"/>
            <a:ext cx="1513200" cy="577500"/>
          </a:xfrm>
          <a:prstGeom prst="snip1Rect">
            <a:avLst>
              <a:gd fmla="val 25278" name="adj"/>
            </a:avLst>
          </a:prstGeom>
          <a:solidFill>
            <a:schemeClr val="accent5"/>
          </a:solidFill>
          <a:ln>
            <a:noFill/>
          </a:ln>
        </p:spPr>
        <p:txBody>
          <a:bodyPr anchorCtr="0" anchor="t" bIns="0" lIns="68575" spcFirstLastPara="1" rIns="68575"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chemeClr val="lt1"/>
                </a:solidFill>
                <a:latin typeface="Barlow"/>
                <a:ea typeface="Barlow"/>
                <a:cs typeface="Barlow"/>
                <a:sym typeface="Barlow"/>
              </a:rPr>
              <a:t>Customer profiles, viewing history, online activity, content sources, channels</a:t>
            </a:r>
            <a:endParaRPr b="0" i="0" sz="1100" u="none" cap="none" strike="noStrike">
              <a:solidFill>
                <a:srgbClr val="000000"/>
              </a:solidFill>
              <a:latin typeface="Arial"/>
              <a:ea typeface="Arial"/>
              <a:cs typeface="Arial"/>
              <a:sym typeface="Arial"/>
            </a:endParaRPr>
          </a:p>
        </p:txBody>
      </p:sp>
      <p:sp>
        <p:nvSpPr>
          <p:cNvPr id="2083" name="Google Shape;2083;p287"/>
          <p:cNvSpPr/>
          <p:nvPr/>
        </p:nvSpPr>
        <p:spPr>
          <a:xfrm>
            <a:off x="2078639" y="1469653"/>
            <a:ext cx="1513200" cy="577500"/>
          </a:xfrm>
          <a:prstGeom prst="snip1Rect">
            <a:avLst>
              <a:gd fmla="val 25278" name="adj"/>
            </a:avLst>
          </a:prstGeom>
          <a:solidFill>
            <a:schemeClr val="accent5"/>
          </a:solidFill>
          <a:ln>
            <a:noFill/>
          </a:ln>
        </p:spPr>
        <p:txBody>
          <a:bodyPr anchorCtr="0" anchor="t" bIns="0" lIns="68575" spcFirstLastPara="1" rIns="68575"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chemeClr val="lt1"/>
                </a:solidFill>
                <a:latin typeface="Barlow"/>
                <a:ea typeface="Barlow"/>
                <a:cs typeface="Barlow"/>
                <a:sym typeface="Barlow"/>
              </a:rPr>
              <a:t>Customer profiles, online activity, content distribution, services data</a:t>
            </a:r>
            <a:endParaRPr b="0" i="0" sz="1100" u="none" cap="none" strike="noStrike">
              <a:solidFill>
                <a:srgbClr val="000000"/>
              </a:solidFill>
              <a:latin typeface="Arial"/>
              <a:ea typeface="Arial"/>
              <a:cs typeface="Arial"/>
              <a:sym typeface="Arial"/>
            </a:endParaRPr>
          </a:p>
        </p:txBody>
      </p:sp>
      <p:sp>
        <p:nvSpPr>
          <p:cNvPr id="2084" name="Google Shape;2084;p287"/>
          <p:cNvSpPr/>
          <p:nvPr/>
        </p:nvSpPr>
        <p:spPr>
          <a:xfrm>
            <a:off x="3811532" y="1469653"/>
            <a:ext cx="1513200" cy="577500"/>
          </a:xfrm>
          <a:prstGeom prst="snip1Rect">
            <a:avLst>
              <a:gd fmla="val 25278" name="adj"/>
            </a:avLst>
          </a:prstGeom>
          <a:solidFill>
            <a:schemeClr val="accent5"/>
          </a:solidFill>
          <a:ln>
            <a:noFill/>
          </a:ln>
        </p:spPr>
        <p:txBody>
          <a:bodyPr anchorCtr="0" anchor="t" bIns="0" lIns="68575" spcFirstLastPara="1" rIns="68575"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chemeClr val="lt1"/>
                </a:solidFill>
                <a:latin typeface="Barlow"/>
                <a:ea typeface="Barlow"/>
                <a:cs typeface="Barlow"/>
                <a:sym typeface="Barlow"/>
              </a:rPr>
              <a:t>Consumption logs, clickstream  &amp; devices, mktg campaign responses</a:t>
            </a:r>
            <a:endParaRPr b="0" i="0" sz="1100" u="none" cap="none" strike="noStrike">
              <a:solidFill>
                <a:srgbClr val="000000"/>
              </a:solidFill>
              <a:latin typeface="Arial"/>
              <a:ea typeface="Arial"/>
              <a:cs typeface="Arial"/>
              <a:sym typeface="Arial"/>
            </a:endParaRPr>
          </a:p>
        </p:txBody>
      </p:sp>
      <p:sp>
        <p:nvSpPr>
          <p:cNvPr id="2085" name="Google Shape;2085;p287"/>
          <p:cNvSpPr/>
          <p:nvPr/>
        </p:nvSpPr>
        <p:spPr>
          <a:xfrm>
            <a:off x="5544391" y="1469653"/>
            <a:ext cx="1513200" cy="577500"/>
          </a:xfrm>
          <a:prstGeom prst="snip1Rect">
            <a:avLst>
              <a:gd fmla="val 25278" name="adj"/>
            </a:avLst>
          </a:prstGeom>
          <a:solidFill>
            <a:schemeClr val="accent5"/>
          </a:solidFill>
          <a:ln>
            <a:noFill/>
          </a:ln>
        </p:spPr>
        <p:txBody>
          <a:bodyPr anchorCtr="0" anchor="t" bIns="0" lIns="68575" spcFirstLastPara="1" rIns="68575"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chemeClr val="lt1"/>
                </a:solidFill>
                <a:latin typeface="Barlow"/>
                <a:ea typeface="Barlow"/>
                <a:cs typeface="Barlow"/>
                <a:sym typeface="Barlow"/>
              </a:rPr>
              <a:t>Transactions, subscriptions, demographics, credit data</a:t>
            </a:r>
            <a:endParaRPr b="0" i="0" sz="1100" u="none" cap="none" strike="noStrike">
              <a:solidFill>
                <a:srgbClr val="000000"/>
              </a:solidFill>
              <a:latin typeface="Arial"/>
              <a:ea typeface="Arial"/>
              <a:cs typeface="Arial"/>
              <a:sym typeface="Arial"/>
            </a:endParaRPr>
          </a:p>
        </p:txBody>
      </p:sp>
      <p:sp>
        <p:nvSpPr>
          <p:cNvPr id="2086" name="Google Shape;2086;p287"/>
          <p:cNvSpPr/>
          <p:nvPr/>
        </p:nvSpPr>
        <p:spPr>
          <a:xfrm>
            <a:off x="5544377" y="2047050"/>
            <a:ext cx="1513200" cy="1840500"/>
          </a:xfrm>
          <a:prstGeom prst="rect">
            <a:avLst/>
          </a:prstGeom>
          <a:solidFill>
            <a:srgbClr val="DEE7E9"/>
          </a:solidFill>
          <a:ln>
            <a:noFill/>
          </a:ln>
        </p:spPr>
        <p:txBody>
          <a:bodyPr anchorCtr="0" anchor="t" bIns="68575" lIns="68575" spcFirstLastPara="1" rIns="68575" wrap="square" tIns="68575">
            <a:noAutofit/>
          </a:bodyPr>
          <a:lstStyle/>
          <a:p>
            <a:pPr indent="0" lvl="0" marL="38100" marR="0" rtl="0" algn="l">
              <a:lnSpc>
                <a:spcPct val="80000"/>
              </a:lnSpc>
              <a:spcBef>
                <a:spcPts val="900"/>
              </a:spcBef>
              <a:spcAft>
                <a:spcPts val="0"/>
              </a:spcAft>
              <a:buClr>
                <a:srgbClr val="000000"/>
              </a:buClr>
              <a:buSzPts val="900"/>
              <a:buFont typeface="Arial"/>
              <a:buNone/>
            </a:pPr>
            <a:r>
              <a:rPr b="0" i="0" lang="en" sz="900" u="none" cap="none" strike="noStrike">
                <a:solidFill>
                  <a:srgbClr val="000000"/>
                </a:solidFill>
                <a:latin typeface="Source Sans Pro"/>
                <a:ea typeface="Source Sans Pro"/>
                <a:cs typeface="Source Sans Pro"/>
                <a:sym typeface="Source Sans Pro"/>
              </a:rPr>
              <a:t>Next best offer</a:t>
            </a:r>
            <a:endParaRPr b="0" i="0" sz="900" u="none" cap="none" strike="noStrike">
              <a:solidFill>
                <a:srgbClr val="000000"/>
              </a:solidFill>
              <a:latin typeface="Source Sans Pro"/>
              <a:ea typeface="Source Sans Pro"/>
              <a:cs typeface="Source Sans Pro"/>
              <a:sym typeface="Source Sans Pro"/>
            </a:endParaRPr>
          </a:p>
          <a:p>
            <a:pPr indent="0" lvl="0" marL="38100" marR="0" rtl="0" algn="l">
              <a:lnSpc>
                <a:spcPct val="90000"/>
              </a:lnSpc>
              <a:spcBef>
                <a:spcPts val="900"/>
              </a:spcBef>
              <a:spcAft>
                <a:spcPts val="0"/>
              </a:spcAft>
              <a:buClr>
                <a:srgbClr val="000000"/>
              </a:buClr>
              <a:buSzPts val="900"/>
              <a:buFont typeface="Arial"/>
              <a:buNone/>
            </a:pPr>
            <a:r>
              <a:rPr b="0" i="0" lang="en" sz="900" u="none" cap="none" strike="noStrike">
                <a:solidFill>
                  <a:srgbClr val="000000"/>
                </a:solidFill>
                <a:latin typeface="Source Sans Pro"/>
                <a:ea typeface="Source Sans Pro"/>
                <a:cs typeface="Source Sans Pro"/>
                <a:sym typeface="Source Sans Pro"/>
              </a:rPr>
              <a:t>In app</a:t>
            </a:r>
            <a:r>
              <a:rPr lang="en" sz="900">
                <a:latin typeface="Source Sans Pro"/>
                <a:ea typeface="Source Sans Pro"/>
                <a:cs typeface="Source Sans Pro"/>
                <a:sym typeface="Source Sans Pro"/>
              </a:rPr>
              <a:t> offers</a:t>
            </a:r>
            <a:endParaRPr b="0" i="0" sz="900" u="none" cap="none" strike="noStrike">
              <a:solidFill>
                <a:srgbClr val="000000"/>
              </a:solidFill>
              <a:latin typeface="Source Sans Pro"/>
              <a:ea typeface="Source Sans Pro"/>
              <a:cs typeface="Source Sans Pro"/>
              <a:sym typeface="Source Sans Pro"/>
            </a:endParaRPr>
          </a:p>
          <a:p>
            <a:pPr indent="0" lvl="0" marL="38100" marR="0" rtl="0" algn="l">
              <a:lnSpc>
                <a:spcPct val="80000"/>
              </a:lnSpc>
              <a:spcBef>
                <a:spcPts val="900"/>
              </a:spcBef>
              <a:spcAft>
                <a:spcPts val="0"/>
              </a:spcAft>
              <a:buClr>
                <a:srgbClr val="000000"/>
              </a:buClr>
              <a:buSzPts val="900"/>
              <a:buFont typeface="Arial"/>
              <a:buNone/>
            </a:pPr>
            <a:r>
              <a:rPr b="0" i="0" lang="en" sz="900" u="none" cap="none" strike="noStrike">
                <a:solidFill>
                  <a:srgbClr val="000000"/>
                </a:solidFill>
                <a:latin typeface="Source Sans Pro"/>
                <a:ea typeface="Source Sans Pro"/>
                <a:cs typeface="Source Sans Pro"/>
                <a:sym typeface="Source Sans Pro"/>
              </a:rPr>
              <a:t>Real-time customer winback</a:t>
            </a:r>
            <a:endParaRPr b="0" i="0" sz="900" u="none" cap="none" strike="noStrike">
              <a:solidFill>
                <a:srgbClr val="000000"/>
              </a:solidFill>
              <a:latin typeface="Source Sans Pro"/>
              <a:ea typeface="Source Sans Pro"/>
              <a:cs typeface="Source Sans Pro"/>
              <a:sym typeface="Source Sans Pro"/>
            </a:endParaRPr>
          </a:p>
        </p:txBody>
      </p:sp>
      <p:sp>
        <p:nvSpPr>
          <p:cNvPr id="2087" name="Google Shape;2087;p287"/>
          <p:cNvSpPr/>
          <p:nvPr/>
        </p:nvSpPr>
        <p:spPr>
          <a:xfrm>
            <a:off x="7277188" y="1469653"/>
            <a:ext cx="1513200" cy="577500"/>
          </a:xfrm>
          <a:prstGeom prst="snip1Rect">
            <a:avLst>
              <a:gd fmla="val 25278" name="adj"/>
            </a:avLst>
          </a:prstGeom>
          <a:solidFill>
            <a:schemeClr val="accent5"/>
          </a:solidFill>
          <a:ln>
            <a:noFill/>
          </a:ln>
        </p:spPr>
        <p:txBody>
          <a:bodyPr anchorCtr="0" anchor="t" bIns="0" lIns="68575" spcFirstLastPara="1" rIns="68575"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chemeClr val="lt1"/>
                </a:solidFill>
                <a:latin typeface="Barlow"/>
                <a:ea typeface="Barlow"/>
                <a:cs typeface="Barlow"/>
                <a:sym typeface="Barlow"/>
              </a:rPr>
              <a:t>Content metadata, ratings, comments, social media activity</a:t>
            </a:r>
            <a:endParaRPr b="0" i="0" sz="1100" u="none" cap="none" strike="noStrike">
              <a:solidFill>
                <a:srgbClr val="000000"/>
              </a:solidFill>
              <a:latin typeface="Arial"/>
              <a:ea typeface="Arial"/>
              <a:cs typeface="Arial"/>
              <a:sym typeface="Arial"/>
            </a:endParaRPr>
          </a:p>
        </p:txBody>
      </p:sp>
      <p:sp>
        <p:nvSpPr>
          <p:cNvPr id="2088" name="Google Shape;2088;p287"/>
          <p:cNvSpPr/>
          <p:nvPr/>
        </p:nvSpPr>
        <p:spPr>
          <a:xfrm>
            <a:off x="7277174" y="2047050"/>
            <a:ext cx="1513200" cy="1840500"/>
          </a:xfrm>
          <a:prstGeom prst="rect">
            <a:avLst/>
          </a:prstGeom>
          <a:solidFill>
            <a:srgbClr val="DEE7E9"/>
          </a:solidFill>
          <a:ln>
            <a:noFill/>
          </a:ln>
        </p:spPr>
        <p:txBody>
          <a:bodyPr anchorCtr="0" anchor="t" bIns="68575" lIns="68575" spcFirstLastPara="1" rIns="68575" wrap="square" tIns="68575">
            <a:noAutofit/>
          </a:bodyPr>
          <a:lstStyle/>
          <a:p>
            <a:pPr indent="0" lvl="0" marL="38100" marR="0" rtl="0" algn="l">
              <a:lnSpc>
                <a:spcPct val="90000"/>
              </a:lnSpc>
              <a:spcBef>
                <a:spcPts val="900"/>
              </a:spcBef>
              <a:spcAft>
                <a:spcPts val="0"/>
              </a:spcAft>
              <a:buClr>
                <a:srgbClr val="000000"/>
              </a:buClr>
              <a:buSzPts val="900"/>
              <a:buFont typeface="Arial"/>
              <a:buNone/>
            </a:pPr>
            <a:r>
              <a:rPr b="1" i="0" lang="en" sz="900" u="none" cap="none" strike="noStrike">
                <a:solidFill>
                  <a:schemeClr val="dk1"/>
                </a:solidFill>
                <a:latin typeface="Source Sans Pro"/>
                <a:ea typeface="Source Sans Pro"/>
                <a:cs typeface="Source Sans Pro"/>
                <a:sym typeface="Source Sans Pro"/>
              </a:rPr>
              <a:t>Customer Lifetime Value (</a:t>
            </a:r>
            <a:r>
              <a:rPr b="1" i="0" lang="en" sz="900" u="sng" cap="none" strike="noStrike">
                <a:solidFill>
                  <a:schemeClr val="hlink"/>
                </a:solidFill>
                <a:latin typeface="Source Sans Pro"/>
                <a:ea typeface="Source Sans Pro"/>
                <a:cs typeface="Source Sans Pro"/>
                <a:sym typeface="Source Sans Pro"/>
                <a:hlinkClick r:id="rId3"/>
              </a:rPr>
              <a:t>I</a:t>
            </a:r>
            <a:r>
              <a:rPr b="1" i="0" lang="en" sz="900" u="none" cap="none" strike="noStrike">
                <a:solidFill>
                  <a:schemeClr val="dk1"/>
                </a:solidFill>
                <a:latin typeface="Source Sans Pro"/>
                <a:ea typeface="Source Sans Pro"/>
                <a:cs typeface="Source Sans Pro"/>
                <a:sym typeface="Source Sans Pro"/>
              </a:rPr>
              <a:t> &amp; </a:t>
            </a:r>
            <a:r>
              <a:rPr b="1" lang="en" sz="900" u="sng">
                <a:solidFill>
                  <a:schemeClr val="hlink"/>
                </a:solidFill>
                <a:latin typeface="Source Sans Pro"/>
                <a:ea typeface="Source Sans Pro"/>
                <a:cs typeface="Source Sans Pro"/>
                <a:sym typeface="Source Sans Pro"/>
                <a:hlinkClick r:id="rId4"/>
              </a:rPr>
              <a:t>II</a:t>
            </a:r>
            <a:r>
              <a:rPr b="1" lang="en" sz="900">
                <a:solidFill>
                  <a:schemeClr val="dk1"/>
                </a:solidFill>
                <a:latin typeface="Source Sans Pro"/>
                <a:ea typeface="Source Sans Pro"/>
                <a:cs typeface="Source Sans Pro"/>
                <a:sym typeface="Source Sans Pro"/>
              </a:rPr>
              <a:t>)</a:t>
            </a:r>
            <a:endParaRPr b="1" i="0" sz="900" u="none" cap="none" strike="noStrike">
              <a:solidFill>
                <a:schemeClr val="dk1"/>
              </a:solidFill>
              <a:latin typeface="Source Sans Pro"/>
              <a:ea typeface="Source Sans Pro"/>
              <a:cs typeface="Source Sans Pro"/>
              <a:sym typeface="Source Sans Pro"/>
            </a:endParaRPr>
          </a:p>
          <a:p>
            <a:pPr indent="0" lvl="0" marL="38100" marR="0" rtl="0" algn="l">
              <a:lnSpc>
                <a:spcPct val="90000"/>
              </a:lnSpc>
              <a:spcBef>
                <a:spcPts val="900"/>
              </a:spcBef>
              <a:spcAft>
                <a:spcPts val="0"/>
              </a:spcAft>
              <a:buClr>
                <a:srgbClr val="000000"/>
              </a:buClr>
              <a:buSzPts val="900"/>
              <a:buFont typeface="Arial"/>
              <a:buNone/>
            </a:pPr>
            <a:r>
              <a:rPr b="1" i="0" lang="en" sz="900" u="sng" cap="none" strike="noStrike">
                <a:solidFill>
                  <a:schemeClr val="hlink"/>
                </a:solidFill>
                <a:latin typeface="Source Sans Pro"/>
                <a:ea typeface="Source Sans Pro"/>
                <a:cs typeface="Source Sans Pro"/>
                <a:sym typeface="Source Sans Pro"/>
                <a:hlinkClick r:id="rId5"/>
              </a:rPr>
              <a:t>Survivorship</a:t>
            </a:r>
            <a:endParaRPr b="1" sz="1100"/>
          </a:p>
          <a:p>
            <a:pPr indent="0" lvl="0" marL="38100" marR="0" rtl="0" algn="l">
              <a:lnSpc>
                <a:spcPct val="90000"/>
              </a:lnSpc>
              <a:spcBef>
                <a:spcPts val="900"/>
              </a:spcBef>
              <a:spcAft>
                <a:spcPts val="0"/>
              </a:spcAft>
              <a:buClr>
                <a:srgbClr val="000000"/>
              </a:buClr>
              <a:buSzPts val="900"/>
              <a:buFont typeface="Arial"/>
              <a:buNone/>
            </a:pPr>
            <a:r>
              <a:rPr b="1" i="0" lang="en" sz="900" u="sng" cap="none" strike="noStrike">
                <a:solidFill>
                  <a:schemeClr val="hlink"/>
                </a:solidFill>
                <a:latin typeface="Source Sans Pro"/>
                <a:ea typeface="Source Sans Pro"/>
                <a:cs typeface="Source Sans Pro"/>
                <a:sym typeface="Source Sans Pro"/>
                <a:hlinkClick r:id="rId6"/>
              </a:rPr>
              <a:t>Churn</a:t>
            </a:r>
            <a:endParaRPr b="1" i="0" sz="900" u="none" cap="none" strike="noStrike">
              <a:solidFill>
                <a:schemeClr val="dk1"/>
              </a:solidFill>
              <a:latin typeface="Source Sans Pro"/>
              <a:ea typeface="Source Sans Pro"/>
              <a:cs typeface="Source Sans Pro"/>
              <a:sym typeface="Source Sans Pro"/>
            </a:endParaRPr>
          </a:p>
          <a:p>
            <a:pPr indent="0" lvl="0" marL="38100" marR="0" rtl="0" algn="l">
              <a:lnSpc>
                <a:spcPct val="90000"/>
              </a:lnSpc>
              <a:spcBef>
                <a:spcPts val="900"/>
              </a:spcBef>
              <a:spcAft>
                <a:spcPts val="0"/>
              </a:spcAft>
              <a:buClr>
                <a:srgbClr val="000000"/>
              </a:buClr>
              <a:buSzPts val="900"/>
              <a:buFont typeface="Arial"/>
              <a:buNone/>
            </a:pPr>
            <a:r>
              <a:rPr b="0" i="0" lang="en" sz="900" u="none" cap="none" strike="noStrike">
                <a:solidFill>
                  <a:schemeClr val="dk1"/>
                </a:solidFill>
                <a:latin typeface="Source Sans Pro"/>
                <a:ea typeface="Source Sans Pro"/>
                <a:cs typeface="Source Sans Pro"/>
                <a:sym typeface="Source Sans Pro"/>
              </a:rPr>
              <a:t>Promotion spend analysis</a:t>
            </a:r>
            <a:endParaRPr b="0" i="0" sz="900" u="none" cap="none" strike="noStrike">
              <a:solidFill>
                <a:schemeClr val="dk1"/>
              </a:solidFill>
              <a:latin typeface="Source Sans Pro"/>
              <a:ea typeface="Source Sans Pro"/>
              <a:cs typeface="Source Sans Pro"/>
              <a:sym typeface="Source Sans Pro"/>
            </a:endParaRPr>
          </a:p>
          <a:p>
            <a:pPr indent="0" lvl="0" marL="38100" marR="0" rtl="0" algn="l">
              <a:lnSpc>
                <a:spcPct val="90000"/>
              </a:lnSpc>
              <a:spcBef>
                <a:spcPts val="900"/>
              </a:spcBef>
              <a:spcAft>
                <a:spcPts val="0"/>
              </a:spcAft>
              <a:buClr>
                <a:srgbClr val="000000"/>
              </a:buClr>
              <a:buSzPts val="900"/>
              <a:buFont typeface="Arial"/>
              <a:buNone/>
            </a:pPr>
            <a:r>
              <a:rPr b="0" i="0" lang="en" sz="900" u="none" cap="none" strike="noStrike">
                <a:solidFill>
                  <a:schemeClr val="dk1"/>
                </a:solidFill>
                <a:latin typeface="Source Sans Pro"/>
                <a:ea typeface="Source Sans Pro"/>
                <a:cs typeface="Source Sans Pro"/>
                <a:sym typeface="Source Sans Pro"/>
              </a:rPr>
              <a:t>Return on promotion spend</a:t>
            </a:r>
            <a:endParaRPr b="0" i="0" sz="900" u="none" cap="none" strike="noStrike">
              <a:solidFill>
                <a:schemeClr val="accent2"/>
              </a:solidFill>
              <a:latin typeface="Source Sans Pro"/>
              <a:ea typeface="Source Sans Pro"/>
              <a:cs typeface="Source Sans Pro"/>
              <a:sym typeface="Source Sans Pro"/>
            </a:endParaRPr>
          </a:p>
          <a:p>
            <a:pPr indent="0" lvl="0" marL="38100" marR="0" rtl="0" algn="l">
              <a:lnSpc>
                <a:spcPct val="90000"/>
              </a:lnSpc>
              <a:spcBef>
                <a:spcPts val="900"/>
              </a:spcBef>
              <a:spcAft>
                <a:spcPts val="0"/>
              </a:spcAft>
              <a:buClr>
                <a:srgbClr val="000000"/>
              </a:buClr>
              <a:buSzPts val="900"/>
              <a:buFont typeface="Arial"/>
              <a:buNone/>
            </a:pPr>
            <a:r>
              <a:t/>
            </a:r>
            <a:endParaRPr b="0" i="0" sz="900" u="none" cap="none" strike="noStrike">
              <a:solidFill>
                <a:schemeClr val="dk1"/>
              </a:solidFill>
              <a:latin typeface="Source Sans Pro"/>
              <a:ea typeface="Source Sans Pro"/>
              <a:cs typeface="Source Sans Pro"/>
              <a:sym typeface="Source Sans Pro"/>
            </a:endParaRPr>
          </a:p>
        </p:txBody>
      </p:sp>
      <p:sp>
        <p:nvSpPr>
          <p:cNvPr id="2089" name="Google Shape;2089;p287"/>
          <p:cNvSpPr txBox="1"/>
          <p:nvPr/>
        </p:nvSpPr>
        <p:spPr>
          <a:xfrm>
            <a:off x="345733" y="976420"/>
            <a:ext cx="1513200" cy="438600"/>
          </a:xfrm>
          <a:prstGeom prst="rect">
            <a:avLst/>
          </a:prstGeom>
          <a:noFill/>
          <a:ln>
            <a:noFill/>
          </a:ln>
        </p:spPr>
        <p:txBody>
          <a:bodyPr anchorCtr="0" anchor="b" bIns="34275" lIns="0" spcFirstLastPara="1" rIns="0" wrap="square" tIns="34275">
            <a:no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C00000"/>
                </a:solidFill>
                <a:latin typeface="Barlow SemiBold"/>
                <a:ea typeface="Barlow SemiBold"/>
                <a:cs typeface="Barlow SemiBold"/>
                <a:sym typeface="Barlow SemiBold"/>
              </a:rPr>
              <a:t>Consumer 360 </a:t>
            </a:r>
            <a:endParaRPr b="0" i="0" sz="1100" u="none" cap="none" strike="noStrike">
              <a:solidFill>
                <a:srgbClr val="C00000"/>
              </a:solidFill>
              <a:latin typeface="Arial"/>
              <a:ea typeface="Arial"/>
              <a:cs typeface="Arial"/>
              <a:sym typeface="Arial"/>
            </a:endParaRPr>
          </a:p>
        </p:txBody>
      </p:sp>
      <p:sp>
        <p:nvSpPr>
          <p:cNvPr id="2090" name="Google Shape;2090;p287"/>
          <p:cNvSpPr txBox="1"/>
          <p:nvPr/>
        </p:nvSpPr>
        <p:spPr>
          <a:xfrm>
            <a:off x="2078647" y="976420"/>
            <a:ext cx="1513200" cy="438600"/>
          </a:xfrm>
          <a:prstGeom prst="rect">
            <a:avLst/>
          </a:prstGeom>
          <a:noFill/>
          <a:ln>
            <a:noFill/>
          </a:ln>
        </p:spPr>
        <p:txBody>
          <a:bodyPr anchorCtr="0" anchor="b" bIns="34275" lIns="0" spcFirstLastPara="1" rIns="0" wrap="square" tIns="34275">
            <a:no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C00000"/>
                </a:solidFill>
                <a:latin typeface="Barlow SemiBold"/>
                <a:ea typeface="Barlow SemiBold"/>
                <a:cs typeface="Barlow SemiBold"/>
                <a:sym typeface="Barlow SemiBold"/>
              </a:rPr>
              <a:t>Propensity to Buy</a:t>
            </a:r>
            <a:endParaRPr b="0" i="0" sz="1100" u="none" cap="none" strike="noStrike">
              <a:solidFill>
                <a:srgbClr val="C00000"/>
              </a:solidFill>
              <a:latin typeface="Arial"/>
              <a:ea typeface="Arial"/>
              <a:cs typeface="Arial"/>
              <a:sym typeface="Arial"/>
            </a:endParaRPr>
          </a:p>
        </p:txBody>
      </p:sp>
      <p:sp>
        <p:nvSpPr>
          <p:cNvPr id="2091" name="Google Shape;2091;p287"/>
          <p:cNvSpPr txBox="1"/>
          <p:nvPr/>
        </p:nvSpPr>
        <p:spPr>
          <a:xfrm>
            <a:off x="3811571" y="976420"/>
            <a:ext cx="1513200" cy="438600"/>
          </a:xfrm>
          <a:prstGeom prst="rect">
            <a:avLst/>
          </a:prstGeom>
          <a:noFill/>
          <a:ln>
            <a:noFill/>
          </a:ln>
        </p:spPr>
        <p:txBody>
          <a:bodyPr anchorCtr="0" anchor="b" bIns="34275" lIns="0" spcFirstLastPara="1" rIns="0" wrap="square" tIns="34275">
            <a:no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C00000"/>
                </a:solidFill>
                <a:latin typeface="Barlow SemiBold"/>
                <a:ea typeface="Barlow SemiBold"/>
                <a:cs typeface="Barlow SemiBold"/>
                <a:sym typeface="Barlow SemiBold"/>
              </a:rPr>
              <a:t>Personalization</a:t>
            </a:r>
            <a:endParaRPr b="0" i="0" sz="1100" u="none" cap="none" strike="noStrike">
              <a:solidFill>
                <a:srgbClr val="C00000"/>
              </a:solidFill>
              <a:latin typeface="Arial"/>
              <a:ea typeface="Arial"/>
              <a:cs typeface="Arial"/>
              <a:sym typeface="Arial"/>
            </a:endParaRPr>
          </a:p>
        </p:txBody>
      </p:sp>
      <p:sp>
        <p:nvSpPr>
          <p:cNvPr id="2092" name="Google Shape;2092;p287"/>
          <p:cNvSpPr txBox="1"/>
          <p:nvPr/>
        </p:nvSpPr>
        <p:spPr>
          <a:xfrm>
            <a:off x="5544490" y="1161086"/>
            <a:ext cx="1513200" cy="254100"/>
          </a:xfrm>
          <a:prstGeom prst="rect">
            <a:avLst/>
          </a:prstGeom>
          <a:noFill/>
          <a:ln>
            <a:noFill/>
          </a:ln>
        </p:spPr>
        <p:txBody>
          <a:bodyPr anchorCtr="0" anchor="b" bIns="34275" lIns="0" spcFirstLastPara="1" rIns="0" wrap="square" tIns="34275">
            <a:no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C00000"/>
                </a:solidFill>
                <a:latin typeface="Barlow SemiBold"/>
                <a:ea typeface="Barlow SemiBold"/>
                <a:cs typeface="Barlow SemiBold"/>
                <a:sym typeface="Barlow SemiBold"/>
              </a:rPr>
              <a:t>Promotions</a:t>
            </a:r>
            <a:endParaRPr b="0" i="0" sz="1100" u="none" cap="none" strike="noStrike">
              <a:solidFill>
                <a:srgbClr val="C00000"/>
              </a:solidFill>
              <a:latin typeface="Arial"/>
              <a:ea typeface="Arial"/>
              <a:cs typeface="Arial"/>
              <a:sym typeface="Arial"/>
            </a:endParaRPr>
          </a:p>
        </p:txBody>
      </p:sp>
      <p:sp>
        <p:nvSpPr>
          <p:cNvPr id="2093" name="Google Shape;2093;p287"/>
          <p:cNvSpPr txBox="1"/>
          <p:nvPr/>
        </p:nvSpPr>
        <p:spPr>
          <a:xfrm>
            <a:off x="7277414" y="1161086"/>
            <a:ext cx="1513200" cy="254100"/>
          </a:xfrm>
          <a:prstGeom prst="rect">
            <a:avLst/>
          </a:prstGeom>
          <a:noFill/>
          <a:ln>
            <a:noFill/>
          </a:ln>
        </p:spPr>
        <p:txBody>
          <a:bodyPr anchorCtr="0" anchor="b" bIns="34275" lIns="0" spcFirstLastPara="1" rIns="0" wrap="square" tIns="34275">
            <a:no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C00000"/>
                </a:solidFill>
                <a:latin typeface="Barlow SemiBold"/>
                <a:ea typeface="Barlow SemiBold"/>
                <a:cs typeface="Barlow SemiBold"/>
                <a:sym typeface="Barlow SemiBold"/>
              </a:rPr>
              <a:t>LTV/CLV &amp; Churn</a:t>
            </a:r>
            <a:endParaRPr b="0" i="0" sz="1100" u="none" cap="none" strike="noStrike">
              <a:solidFill>
                <a:srgbClr val="C00000"/>
              </a:solidFill>
              <a:latin typeface="Arial"/>
              <a:ea typeface="Arial"/>
              <a:cs typeface="Arial"/>
              <a:sym typeface="Arial"/>
            </a:endParaRPr>
          </a:p>
        </p:txBody>
      </p:sp>
      <p:sp>
        <p:nvSpPr>
          <p:cNvPr id="2094" name="Google Shape;2094;p287"/>
          <p:cNvSpPr txBox="1"/>
          <p:nvPr/>
        </p:nvSpPr>
        <p:spPr>
          <a:xfrm>
            <a:off x="345733" y="4074488"/>
            <a:ext cx="1513200" cy="392400"/>
          </a:xfrm>
          <a:prstGeom prst="rect">
            <a:avLst/>
          </a:prstGeom>
          <a:noFill/>
          <a:ln>
            <a:noFill/>
          </a:ln>
        </p:spPr>
        <p:txBody>
          <a:bodyPr anchorCtr="0" anchor="t" bIns="34275" lIns="0" spcFirstLastPara="1" rIns="0" wrap="square" tIns="34275">
            <a:noAutofit/>
          </a:bodyPr>
          <a:lstStyle/>
          <a:p>
            <a:pPr indent="0" lvl="0" marL="0" marR="0" rtl="0" algn="l">
              <a:lnSpc>
                <a:spcPct val="100000"/>
              </a:lnSpc>
              <a:spcBef>
                <a:spcPts val="0"/>
              </a:spcBef>
              <a:spcAft>
                <a:spcPts val="0"/>
              </a:spcAft>
              <a:buClr>
                <a:srgbClr val="000000"/>
              </a:buClr>
              <a:buSzPts val="1100"/>
              <a:buFont typeface="Arial"/>
              <a:buNone/>
            </a:pPr>
            <a:r>
              <a:rPr b="1" i="0" lang="en" sz="1100" u="none" cap="none" strike="noStrike">
                <a:solidFill>
                  <a:schemeClr val="dk2"/>
                </a:solidFill>
                <a:latin typeface="Barlow SemiBold"/>
                <a:ea typeface="Barlow SemiBold"/>
                <a:cs typeface="Barlow SemiBold"/>
                <a:sym typeface="Barlow SemiBold"/>
              </a:rPr>
              <a:t>Model &amp; find the right consumers</a:t>
            </a:r>
            <a:endParaRPr b="0" i="0" sz="1100" u="none" cap="none" strike="noStrike">
              <a:solidFill>
                <a:srgbClr val="000000"/>
              </a:solidFill>
              <a:latin typeface="Arial"/>
              <a:ea typeface="Arial"/>
              <a:cs typeface="Arial"/>
              <a:sym typeface="Arial"/>
            </a:endParaRPr>
          </a:p>
        </p:txBody>
      </p:sp>
      <p:sp>
        <p:nvSpPr>
          <p:cNvPr id="2095" name="Google Shape;2095;p287"/>
          <p:cNvSpPr txBox="1"/>
          <p:nvPr/>
        </p:nvSpPr>
        <p:spPr>
          <a:xfrm>
            <a:off x="2078647" y="4074488"/>
            <a:ext cx="1513200" cy="554100"/>
          </a:xfrm>
          <a:prstGeom prst="rect">
            <a:avLst/>
          </a:prstGeom>
          <a:noFill/>
          <a:ln>
            <a:noFill/>
          </a:ln>
        </p:spPr>
        <p:txBody>
          <a:bodyPr anchorCtr="0" anchor="t" bIns="34275" lIns="0" spcFirstLastPara="1" rIns="0" wrap="square" tIns="34275">
            <a:noAutofit/>
          </a:bodyPr>
          <a:lstStyle/>
          <a:p>
            <a:pPr indent="0" lvl="0" marL="0" marR="0" rtl="0" algn="l">
              <a:lnSpc>
                <a:spcPct val="100000"/>
              </a:lnSpc>
              <a:spcBef>
                <a:spcPts val="0"/>
              </a:spcBef>
              <a:spcAft>
                <a:spcPts val="0"/>
              </a:spcAft>
              <a:buClr>
                <a:srgbClr val="000000"/>
              </a:buClr>
              <a:buSzPts val="1100"/>
              <a:buFont typeface="Arial"/>
              <a:buNone/>
            </a:pPr>
            <a:r>
              <a:rPr b="1" i="0" lang="en" sz="1100" u="none" cap="none" strike="noStrike">
                <a:solidFill>
                  <a:schemeClr val="dk2"/>
                </a:solidFill>
                <a:latin typeface="Barlow SemiBold"/>
                <a:ea typeface="Barlow SemiBold"/>
                <a:cs typeface="Barlow SemiBold"/>
                <a:sym typeface="Barlow SemiBold"/>
              </a:rPr>
              <a:t>Identify the patterns &amp; moments with highest likelihood of intent</a:t>
            </a:r>
            <a:endParaRPr b="0" i="0" sz="1100" u="none" cap="none" strike="noStrike">
              <a:solidFill>
                <a:srgbClr val="000000"/>
              </a:solidFill>
              <a:latin typeface="Arial"/>
              <a:ea typeface="Arial"/>
              <a:cs typeface="Arial"/>
              <a:sym typeface="Arial"/>
            </a:endParaRPr>
          </a:p>
        </p:txBody>
      </p:sp>
      <p:sp>
        <p:nvSpPr>
          <p:cNvPr id="2096" name="Google Shape;2096;p287"/>
          <p:cNvSpPr txBox="1"/>
          <p:nvPr/>
        </p:nvSpPr>
        <p:spPr>
          <a:xfrm>
            <a:off x="3811571" y="4074488"/>
            <a:ext cx="1513200" cy="392400"/>
          </a:xfrm>
          <a:prstGeom prst="rect">
            <a:avLst/>
          </a:prstGeom>
          <a:noFill/>
          <a:ln>
            <a:noFill/>
          </a:ln>
        </p:spPr>
        <p:txBody>
          <a:bodyPr anchorCtr="0" anchor="t" bIns="34275" lIns="0" spcFirstLastPara="1" rIns="0" wrap="square" tIns="34275">
            <a:noAutofit/>
          </a:bodyPr>
          <a:lstStyle/>
          <a:p>
            <a:pPr indent="0" lvl="0" marL="0" marR="0" rtl="0" algn="l">
              <a:lnSpc>
                <a:spcPct val="100000"/>
              </a:lnSpc>
              <a:spcBef>
                <a:spcPts val="0"/>
              </a:spcBef>
              <a:spcAft>
                <a:spcPts val="0"/>
              </a:spcAft>
              <a:buClr>
                <a:srgbClr val="000000"/>
              </a:buClr>
              <a:buSzPts val="1100"/>
              <a:buFont typeface="Arial"/>
              <a:buNone/>
            </a:pPr>
            <a:r>
              <a:rPr b="1" i="0" lang="en" sz="1100" u="none" cap="none" strike="noStrike">
                <a:solidFill>
                  <a:schemeClr val="dk2"/>
                </a:solidFill>
                <a:latin typeface="Barlow SemiBold"/>
                <a:ea typeface="Barlow SemiBold"/>
                <a:cs typeface="Barlow SemiBold"/>
                <a:sym typeface="Barlow SemiBold"/>
              </a:rPr>
              <a:t>Enhance user experience </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1" i="0" lang="en" sz="1100" u="none" cap="none" strike="noStrike">
                <a:solidFill>
                  <a:schemeClr val="dk2"/>
                </a:solidFill>
                <a:latin typeface="Barlow SemiBold"/>
                <a:ea typeface="Barlow SemiBold"/>
                <a:cs typeface="Barlow SemiBold"/>
                <a:sym typeface="Barlow SemiBold"/>
              </a:rPr>
              <a:t>with machine learning</a:t>
            </a:r>
            <a:endParaRPr b="0" i="0" sz="1100" u="none" cap="none" strike="noStrike">
              <a:solidFill>
                <a:srgbClr val="000000"/>
              </a:solidFill>
              <a:latin typeface="Arial"/>
              <a:ea typeface="Arial"/>
              <a:cs typeface="Arial"/>
              <a:sym typeface="Arial"/>
            </a:endParaRPr>
          </a:p>
        </p:txBody>
      </p:sp>
      <p:sp>
        <p:nvSpPr>
          <p:cNvPr id="2097" name="Google Shape;2097;p287"/>
          <p:cNvSpPr txBox="1"/>
          <p:nvPr/>
        </p:nvSpPr>
        <p:spPr>
          <a:xfrm>
            <a:off x="5544490" y="4074488"/>
            <a:ext cx="1513200" cy="392400"/>
          </a:xfrm>
          <a:prstGeom prst="rect">
            <a:avLst/>
          </a:prstGeom>
          <a:noFill/>
          <a:ln>
            <a:noFill/>
          </a:ln>
        </p:spPr>
        <p:txBody>
          <a:bodyPr anchorCtr="0" anchor="t" bIns="34275" lIns="0" spcFirstLastPara="1" rIns="0" wrap="square" tIns="34275">
            <a:noAutofit/>
          </a:bodyPr>
          <a:lstStyle/>
          <a:p>
            <a:pPr indent="0" lvl="0" marL="0" marR="0" rtl="0" algn="l">
              <a:lnSpc>
                <a:spcPct val="100000"/>
              </a:lnSpc>
              <a:spcBef>
                <a:spcPts val="0"/>
              </a:spcBef>
              <a:spcAft>
                <a:spcPts val="0"/>
              </a:spcAft>
              <a:buClr>
                <a:srgbClr val="000000"/>
              </a:buClr>
              <a:buSzPts val="1100"/>
              <a:buFont typeface="Arial"/>
              <a:buNone/>
            </a:pPr>
            <a:r>
              <a:rPr b="1" i="0" lang="en" sz="1100" u="none" cap="none" strike="noStrike">
                <a:solidFill>
                  <a:schemeClr val="dk2"/>
                </a:solidFill>
                <a:latin typeface="Barlow SemiBold"/>
                <a:ea typeface="Barlow SemiBold"/>
                <a:cs typeface="Barlow SemiBold"/>
                <a:sym typeface="Barlow SemiBold"/>
              </a:rPr>
              <a:t>Drive incremental revenue through targeted suggestions</a:t>
            </a:r>
            <a:endParaRPr b="0" i="0" sz="1100" u="none" cap="none" strike="noStrike">
              <a:solidFill>
                <a:srgbClr val="000000"/>
              </a:solidFill>
              <a:latin typeface="Arial"/>
              <a:ea typeface="Arial"/>
              <a:cs typeface="Arial"/>
              <a:sym typeface="Arial"/>
            </a:endParaRPr>
          </a:p>
        </p:txBody>
      </p:sp>
      <p:sp>
        <p:nvSpPr>
          <p:cNvPr id="2098" name="Google Shape;2098;p287"/>
          <p:cNvSpPr txBox="1"/>
          <p:nvPr/>
        </p:nvSpPr>
        <p:spPr>
          <a:xfrm>
            <a:off x="7277414" y="4074488"/>
            <a:ext cx="1513200" cy="392400"/>
          </a:xfrm>
          <a:prstGeom prst="rect">
            <a:avLst/>
          </a:prstGeom>
          <a:noFill/>
          <a:ln>
            <a:noFill/>
          </a:ln>
        </p:spPr>
        <p:txBody>
          <a:bodyPr anchorCtr="0" anchor="t" bIns="34275" lIns="0" spcFirstLastPara="1" rIns="0" wrap="square" tIns="34275">
            <a:noAutofit/>
          </a:bodyPr>
          <a:lstStyle/>
          <a:p>
            <a:pPr indent="0" lvl="0" marL="0" marR="0" rtl="0" algn="l">
              <a:lnSpc>
                <a:spcPct val="100000"/>
              </a:lnSpc>
              <a:spcBef>
                <a:spcPts val="0"/>
              </a:spcBef>
              <a:spcAft>
                <a:spcPts val="0"/>
              </a:spcAft>
              <a:buClr>
                <a:srgbClr val="000000"/>
              </a:buClr>
              <a:buSzPts val="1100"/>
              <a:buFont typeface="Arial"/>
              <a:buNone/>
            </a:pPr>
            <a:r>
              <a:rPr b="1" i="0" lang="en" sz="1100" u="none" cap="none" strike="noStrike">
                <a:solidFill>
                  <a:schemeClr val="dk2"/>
                </a:solidFill>
                <a:latin typeface="Barlow SemiBold"/>
                <a:ea typeface="Barlow SemiBold"/>
                <a:cs typeface="Barlow SemiBold"/>
                <a:sym typeface="Barlow SemiBold"/>
              </a:rPr>
              <a:t>Understand and retain high value customers</a:t>
            </a:r>
            <a:endParaRPr b="0" i="0" sz="1100" u="none" cap="none" strike="noStrike">
              <a:solidFill>
                <a:srgbClr val="000000"/>
              </a:solidFill>
              <a:latin typeface="Arial"/>
              <a:ea typeface="Arial"/>
              <a:cs typeface="Arial"/>
              <a:sym typeface="Arial"/>
            </a:endParaRPr>
          </a:p>
        </p:txBody>
      </p:sp>
      <p:grpSp>
        <p:nvGrpSpPr>
          <p:cNvPr id="2099" name="Google Shape;2099;p287"/>
          <p:cNvGrpSpPr/>
          <p:nvPr/>
        </p:nvGrpSpPr>
        <p:grpSpPr>
          <a:xfrm>
            <a:off x="345732" y="3887447"/>
            <a:ext cx="1513351" cy="166477"/>
            <a:chOff x="460976" y="5030871"/>
            <a:chExt cx="2017802" cy="221969"/>
          </a:xfrm>
        </p:grpSpPr>
        <p:sp>
          <p:nvSpPr>
            <p:cNvPr id="2100" name="Google Shape;2100;p287"/>
            <p:cNvSpPr/>
            <p:nvPr/>
          </p:nvSpPr>
          <p:spPr>
            <a:xfrm>
              <a:off x="460978" y="5030871"/>
              <a:ext cx="2017800" cy="45600"/>
            </a:xfrm>
            <a:prstGeom prst="rect">
              <a:avLst/>
            </a:prstGeom>
            <a:solidFill>
              <a:schemeClr val="dk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2101" name="Google Shape;2101;p287"/>
            <p:cNvSpPr/>
            <p:nvPr/>
          </p:nvSpPr>
          <p:spPr>
            <a:xfrm flipH="1" rot="10800000">
              <a:off x="460976" y="5076740"/>
              <a:ext cx="521400" cy="176100"/>
            </a:xfrm>
            <a:prstGeom prst="triangle">
              <a:avLst>
                <a:gd fmla="val 48333" name="adj"/>
              </a:avLst>
            </a:prstGeom>
            <a:solidFill>
              <a:schemeClr val="dk2"/>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t/>
              </a:r>
              <a:endParaRPr b="0" i="0" sz="800" u="none" cap="none" strike="noStrike">
                <a:solidFill>
                  <a:schemeClr val="lt1"/>
                </a:solidFill>
                <a:latin typeface="Barlow"/>
                <a:ea typeface="Barlow"/>
                <a:cs typeface="Barlow"/>
                <a:sym typeface="Barlow"/>
              </a:endParaRPr>
            </a:p>
          </p:txBody>
        </p:sp>
      </p:grpSp>
      <p:grpSp>
        <p:nvGrpSpPr>
          <p:cNvPr id="2102" name="Google Shape;2102;p287"/>
          <p:cNvGrpSpPr/>
          <p:nvPr/>
        </p:nvGrpSpPr>
        <p:grpSpPr>
          <a:xfrm>
            <a:off x="2078652" y="3887447"/>
            <a:ext cx="1513351" cy="166477"/>
            <a:chOff x="460976" y="5030871"/>
            <a:chExt cx="2017802" cy="221969"/>
          </a:xfrm>
        </p:grpSpPr>
        <p:sp>
          <p:nvSpPr>
            <p:cNvPr id="2103" name="Google Shape;2103;p287"/>
            <p:cNvSpPr/>
            <p:nvPr/>
          </p:nvSpPr>
          <p:spPr>
            <a:xfrm>
              <a:off x="460978" y="5030871"/>
              <a:ext cx="2017800" cy="45600"/>
            </a:xfrm>
            <a:prstGeom prst="rect">
              <a:avLst/>
            </a:prstGeom>
            <a:solidFill>
              <a:schemeClr val="dk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2104" name="Google Shape;2104;p287"/>
            <p:cNvSpPr/>
            <p:nvPr/>
          </p:nvSpPr>
          <p:spPr>
            <a:xfrm flipH="1" rot="10800000">
              <a:off x="460976" y="5076740"/>
              <a:ext cx="521400" cy="176100"/>
            </a:xfrm>
            <a:prstGeom prst="triangle">
              <a:avLst>
                <a:gd fmla="val 48333" name="adj"/>
              </a:avLst>
            </a:prstGeom>
            <a:solidFill>
              <a:schemeClr val="dk2"/>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t/>
              </a:r>
              <a:endParaRPr b="0" i="0" sz="800" u="none" cap="none" strike="noStrike">
                <a:solidFill>
                  <a:schemeClr val="lt1"/>
                </a:solidFill>
                <a:latin typeface="Barlow"/>
                <a:ea typeface="Barlow"/>
                <a:cs typeface="Barlow"/>
                <a:sym typeface="Barlow"/>
              </a:endParaRPr>
            </a:p>
          </p:txBody>
        </p:sp>
      </p:grpSp>
      <p:grpSp>
        <p:nvGrpSpPr>
          <p:cNvPr id="2105" name="Google Shape;2105;p287"/>
          <p:cNvGrpSpPr/>
          <p:nvPr/>
        </p:nvGrpSpPr>
        <p:grpSpPr>
          <a:xfrm>
            <a:off x="3811572" y="3887447"/>
            <a:ext cx="1513351" cy="166477"/>
            <a:chOff x="460976" y="5030871"/>
            <a:chExt cx="2017802" cy="221969"/>
          </a:xfrm>
        </p:grpSpPr>
        <p:sp>
          <p:nvSpPr>
            <p:cNvPr id="2106" name="Google Shape;2106;p287"/>
            <p:cNvSpPr/>
            <p:nvPr/>
          </p:nvSpPr>
          <p:spPr>
            <a:xfrm>
              <a:off x="460978" y="5030871"/>
              <a:ext cx="2017800" cy="45600"/>
            </a:xfrm>
            <a:prstGeom prst="rect">
              <a:avLst/>
            </a:prstGeom>
            <a:solidFill>
              <a:schemeClr val="dk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2107" name="Google Shape;2107;p287"/>
            <p:cNvSpPr/>
            <p:nvPr/>
          </p:nvSpPr>
          <p:spPr>
            <a:xfrm flipH="1" rot="10800000">
              <a:off x="460976" y="5076740"/>
              <a:ext cx="521400" cy="176100"/>
            </a:xfrm>
            <a:prstGeom prst="triangle">
              <a:avLst>
                <a:gd fmla="val 48333" name="adj"/>
              </a:avLst>
            </a:prstGeom>
            <a:solidFill>
              <a:schemeClr val="dk2"/>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t/>
              </a:r>
              <a:endParaRPr b="0" i="0" sz="800" u="none" cap="none" strike="noStrike">
                <a:solidFill>
                  <a:schemeClr val="lt1"/>
                </a:solidFill>
                <a:latin typeface="Barlow"/>
                <a:ea typeface="Barlow"/>
                <a:cs typeface="Barlow"/>
                <a:sym typeface="Barlow"/>
              </a:endParaRPr>
            </a:p>
          </p:txBody>
        </p:sp>
      </p:grpSp>
      <p:grpSp>
        <p:nvGrpSpPr>
          <p:cNvPr id="2108" name="Google Shape;2108;p287"/>
          <p:cNvGrpSpPr/>
          <p:nvPr/>
        </p:nvGrpSpPr>
        <p:grpSpPr>
          <a:xfrm>
            <a:off x="5544492" y="3887447"/>
            <a:ext cx="1513351" cy="166477"/>
            <a:chOff x="460976" y="5030871"/>
            <a:chExt cx="2017802" cy="221969"/>
          </a:xfrm>
        </p:grpSpPr>
        <p:sp>
          <p:nvSpPr>
            <p:cNvPr id="2109" name="Google Shape;2109;p287"/>
            <p:cNvSpPr/>
            <p:nvPr/>
          </p:nvSpPr>
          <p:spPr>
            <a:xfrm>
              <a:off x="460978" y="5030871"/>
              <a:ext cx="2017800" cy="45600"/>
            </a:xfrm>
            <a:prstGeom prst="rect">
              <a:avLst/>
            </a:prstGeom>
            <a:solidFill>
              <a:schemeClr val="dk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2110" name="Google Shape;2110;p287"/>
            <p:cNvSpPr/>
            <p:nvPr/>
          </p:nvSpPr>
          <p:spPr>
            <a:xfrm flipH="1" rot="10800000">
              <a:off x="460976" y="5076740"/>
              <a:ext cx="521400" cy="176100"/>
            </a:xfrm>
            <a:prstGeom prst="triangle">
              <a:avLst>
                <a:gd fmla="val 48333" name="adj"/>
              </a:avLst>
            </a:prstGeom>
            <a:solidFill>
              <a:schemeClr val="dk2"/>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t/>
              </a:r>
              <a:endParaRPr b="0" i="0" sz="800" u="none" cap="none" strike="noStrike">
                <a:solidFill>
                  <a:schemeClr val="lt1"/>
                </a:solidFill>
                <a:latin typeface="Barlow"/>
                <a:ea typeface="Barlow"/>
                <a:cs typeface="Barlow"/>
                <a:sym typeface="Barlow"/>
              </a:endParaRPr>
            </a:p>
          </p:txBody>
        </p:sp>
      </p:grpSp>
      <p:grpSp>
        <p:nvGrpSpPr>
          <p:cNvPr id="2111" name="Google Shape;2111;p287"/>
          <p:cNvGrpSpPr/>
          <p:nvPr/>
        </p:nvGrpSpPr>
        <p:grpSpPr>
          <a:xfrm>
            <a:off x="7277412" y="3887447"/>
            <a:ext cx="1513351" cy="166477"/>
            <a:chOff x="460976" y="5030871"/>
            <a:chExt cx="2017802" cy="221969"/>
          </a:xfrm>
        </p:grpSpPr>
        <p:sp>
          <p:nvSpPr>
            <p:cNvPr id="2112" name="Google Shape;2112;p287"/>
            <p:cNvSpPr/>
            <p:nvPr/>
          </p:nvSpPr>
          <p:spPr>
            <a:xfrm>
              <a:off x="460978" y="5030871"/>
              <a:ext cx="2017800" cy="45600"/>
            </a:xfrm>
            <a:prstGeom prst="rect">
              <a:avLst/>
            </a:prstGeom>
            <a:solidFill>
              <a:schemeClr val="dk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2113" name="Google Shape;2113;p287"/>
            <p:cNvSpPr/>
            <p:nvPr/>
          </p:nvSpPr>
          <p:spPr>
            <a:xfrm flipH="1" rot="10800000">
              <a:off x="460976" y="5076740"/>
              <a:ext cx="521400" cy="176100"/>
            </a:xfrm>
            <a:prstGeom prst="triangle">
              <a:avLst>
                <a:gd fmla="val 48333" name="adj"/>
              </a:avLst>
            </a:prstGeom>
            <a:solidFill>
              <a:schemeClr val="dk2"/>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t/>
              </a:r>
              <a:endParaRPr b="0" i="0" sz="800" u="none" cap="none" strike="noStrike">
                <a:solidFill>
                  <a:schemeClr val="lt1"/>
                </a:solidFill>
                <a:latin typeface="Barlow"/>
                <a:ea typeface="Barlow"/>
                <a:cs typeface="Barlow"/>
                <a:sym typeface="Barlow"/>
              </a:endParaRPr>
            </a:p>
          </p:txBody>
        </p:sp>
      </p:grpSp>
      <p:pic>
        <p:nvPicPr>
          <p:cNvPr id="2114" name="Google Shape;2114;p287"/>
          <p:cNvPicPr preferRelativeResize="0"/>
          <p:nvPr/>
        </p:nvPicPr>
        <p:blipFill rotWithShape="1">
          <a:blip r:embed="rId7">
            <a:alphaModFix/>
          </a:blip>
          <a:srcRect b="0" l="0" r="0" t="0"/>
          <a:stretch/>
        </p:blipFill>
        <p:spPr>
          <a:xfrm>
            <a:off x="351488" y="804881"/>
            <a:ext cx="392400" cy="392400"/>
          </a:xfrm>
          <a:prstGeom prst="rect">
            <a:avLst/>
          </a:prstGeom>
          <a:noFill/>
          <a:ln>
            <a:noFill/>
          </a:ln>
        </p:spPr>
      </p:pic>
      <p:pic>
        <p:nvPicPr>
          <p:cNvPr id="2115" name="Google Shape;2115;p287"/>
          <p:cNvPicPr preferRelativeResize="0"/>
          <p:nvPr/>
        </p:nvPicPr>
        <p:blipFill rotWithShape="1">
          <a:blip r:embed="rId8">
            <a:alphaModFix/>
          </a:blip>
          <a:srcRect b="0" l="0" r="0" t="0"/>
          <a:stretch/>
        </p:blipFill>
        <p:spPr>
          <a:xfrm>
            <a:off x="2078643" y="919181"/>
            <a:ext cx="319904" cy="319904"/>
          </a:xfrm>
          <a:prstGeom prst="rect">
            <a:avLst/>
          </a:prstGeom>
          <a:noFill/>
          <a:ln>
            <a:noFill/>
          </a:ln>
        </p:spPr>
      </p:pic>
      <p:pic>
        <p:nvPicPr>
          <p:cNvPr id="2116" name="Google Shape;2116;p287"/>
          <p:cNvPicPr preferRelativeResize="0"/>
          <p:nvPr/>
        </p:nvPicPr>
        <p:blipFill rotWithShape="1">
          <a:blip r:embed="rId9">
            <a:alphaModFix/>
          </a:blip>
          <a:srcRect b="0" l="0" r="0" t="0"/>
          <a:stretch/>
        </p:blipFill>
        <p:spPr>
          <a:xfrm>
            <a:off x="5544497" y="804881"/>
            <a:ext cx="356151" cy="356151"/>
          </a:xfrm>
          <a:prstGeom prst="rect">
            <a:avLst/>
          </a:prstGeom>
          <a:noFill/>
          <a:ln>
            <a:noFill/>
          </a:ln>
        </p:spPr>
      </p:pic>
      <p:pic>
        <p:nvPicPr>
          <p:cNvPr id="2117" name="Google Shape;2117;p287"/>
          <p:cNvPicPr preferRelativeResize="0"/>
          <p:nvPr/>
        </p:nvPicPr>
        <p:blipFill rotWithShape="1">
          <a:blip r:embed="rId10">
            <a:alphaModFix/>
          </a:blip>
          <a:srcRect b="0" l="0" r="0" t="0"/>
          <a:stretch/>
        </p:blipFill>
        <p:spPr>
          <a:xfrm>
            <a:off x="3793445" y="804881"/>
            <a:ext cx="356151" cy="356160"/>
          </a:xfrm>
          <a:prstGeom prst="rect">
            <a:avLst/>
          </a:prstGeom>
          <a:noFill/>
          <a:ln>
            <a:noFill/>
          </a:ln>
        </p:spPr>
      </p:pic>
      <p:pic>
        <p:nvPicPr>
          <p:cNvPr id="2118" name="Google Shape;2118;p287"/>
          <p:cNvPicPr preferRelativeResize="0"/>
          <p:nvPr/>
        </p:nvPicPr>
        <p:blipFill rotWithShape="1">
          <a:blip r:embed="rId11">
            <a:alphaModFix/>
          </a:blip>
          <a:srcRect b="0" l="0" r="0" t="0"/>
          <a:stretch/>
        </p:blipFill>
        <p:spPr>
          <a:xfrm>
            <a:off x="7277412" y="804881"/>
            <a:ext cx="356151" cy="356151"/>
          </a:xfrm>
          <a:prstGeom prst="rect">
            <a:avLst/>
          </a:prstGeom>
          <a:noFill/>
          <a:ln>
            <a:noFill/>
          </a:ln>
        </p:spPr>
      </p:pic>
      <p:sp>
        <p:nvSpPr>
          <p:cNvPr id="2119" name="Google Shape;2119;p287"/>
          <p:cNvSpPr/>
          <p:nvPr/>
        </p:nvSpPr>
        <p:spPr>
          <a:xfrm>
            <a:off x="345731" y="2047050"/>
            <a:ext cx="1513200" cy="1840500"/>
          </a:xfrm>
          <a:prstGeom prst="rect">
            <a:avLst/>
          </a:prstGeom>
          <a:solidFill>
            <a:srgbClr val="DEE7E9"/>
          </a:solidFill>
          <a:ln>
            <a:noFill/>
          </a:ln>
        </p:spPr>
        <p:txBody>
          <a:bodyPr anchorCtr="0" anchor="t" bIns="68575" lIns="68575" spcFirstLastPara="1" rIns="68575" wrap="square" tIns="68575">
            <a:noAutofit/>
          </a:bodyPr>
          <a:lstStyle/>
          <a:p>
            <a:pPr indent="0" lvl="0" marL="38100" marR="0" rtl="0" algn="l">
              <a:lnSpc>
                <a:spcPct val="80000"/>
              </a:lnSpc>
              <a:spcBef>
                <a:spcPts val="900"/>
              </a:spcBef>
              <a:spcAft>
                <a:spcPts val="0"/>
              </a:spcAft>
              <a:buClr>
                <a:srgbClr val="000000"/>
              </a:buClr>
              <a:buSzPts val="900"/>
              <a:buFont typeface="Arial"/>
              <a:buNone/>
            </a:pPr>
            <a:r>
              <a:rPr b="1" lang="en" sz="900">
                <a:latin typeface="Source Sans Pro"/>
                <a:ea typeface="Source Sans Pro"/>
                <a:cs typeface="Source Sans Pro"/>
                <a:sym typeface="Source Sans Pro"/>
              </a:rPr>
              <a:t>Behavioral </a:t>
            </a:r>
            <a:r>
              <a:rPr b="1" i="0" lang="en" sz="900" u="none" cap="none" strike="noStrike">
                <a:solidFill>
                  <a:srgbClr val="000000"/>
                </a:solidFill>
                <a:latin typeface="Source Sans Pro"/>
                <a:ea typeface="Source Sans Pro"/>
                <a:cs typeface="Source Sans Pro"/>
                <a:sym typeface="Source Sans Pro"/>
              </a:rPr>
              <a:t>Segmentation</a:t>
            </a:r>
            <a:endParaRPr b="1" i="0" sz="900" u="none" cap="none" strike="noStrike">
              <a:solidFill>
                <a:srgbClr val="000000"/>
              </a:solidFill>
              <a:latin typeface="Source Sans Pro"/>
              <a:ea typeface="Source Sans Pro"/>
              <a:cs typeface="Source Sans Pro"/>
              <a:sym typeface="Source Sans Pro"/>
            </a:endParaRPr>
          </a:p>
          <a:p>
            <a:pPr indent="0" lvl="0" marL="38100" marR="0" rtl="0" algn="l">
              <a:lnSpc>
                <a:spcPct val="80000"/>
              </a:lnSpc>
              <a:spcBef>
                <a:spcPts val="900"/>
              </a:spcBef>
              <a:spcAft>
                <a:spcPts val="0"/>
              </a:spcAft>
              <a:buClr>
                <a:srgbClr val="000000"/>
              </a:buClr>
              <a:buSzPts val="900"/>
              <a:buFont typeface="Arial"/>
              <a:buNone/>
            </a:pPr>
            <a:r>
              <a:rPr lang="en" sz="900">
                <a:latin typeface="Source Sans Pro"/>
                <a:ea typeface="Source Sans Pro"/>
                <a:cs typeface="Source Sans Pro"/>
                <a:sym typeface="Source Sans Pro"/>
              </a:rPr>
              <a:t>Demographic Segmentation</a:t>
            </a:r>
            <a:endParaRPr sz="900">
              <a:latin typeface="Source Sans Pro"/>
              <a:ea typeface="Source Sans Pro"/>
              <a:cs typeface="Source Sans Pro"/>
              <a:sym typeface="Source Sans Pro"/>
            </a:endParaRPr>
          </a:p>
          <a:p>
            <a:pPr indent="0" lvl="0" marL="38100" marR="0" rtl="0" algn="l">
              <a:lnSpc>
                <a:spcPct val="80000"/>
              </a:lnSpc>
              <a:spcBef>
                <a:spcPts val="900"/>
              </a:spcBef>
              <a:spcAft>
                <a:spcPts val="0"/>
              </a:spcAft>
              <a:buClr>
                <a:srgbClr val="000000"/>
              </a:buClr>
              <a:buSzPts val="900"/>
              <a:buFont typeface="Arial"/>
              <a:buNone/>
            </a:pPr>
            <a:r>
              <a:rPr lang="en" sz="900">
                <a:latin typeface="Source Sans Pro"/>
                <a:ea typeface="Source Sans Pro"/>
                <a:cs typeface="Source Sans Pro"/>
                <a:sym typeface="Source Sans Pro"/>
              </a:rPr>
              <a:t>Journey Based Segmentation</a:t>
            </a:r>
            <a:endParaRPr sz="900">
              <a:latin typeface="Source Sans Pro"/>
              <a:ea typeface="Source Sans Pro"/>
              <a:cs typeface="Source Sans Pro"/>
              <a:sym typeface="Source Sans Pro"/>
            </a:endParaRPr>
          </a:p>
          <a:p>
            <a:pPr indent="0" lvl="0" marL="38100" marR="0" rtl="0" algn="l">
              <a:lnSpc>
                <a:spcPct val="80000"/>
              </a:lnSpc>
              <a:spcBef>
                <a:spcPts val="900"/>
              </a:spcBef>
              <a:spcAft>
                <a:spcPts val="0"/>
              </a:spcAft>
              <a:buClr>
                <a:srgbClr val="000000"/>
              </a:buClr>
              <a:buSzPts val="900"/>
              <a:buFont typeface="Arial"/>
              <a:buNone/>
            </a:pPr>
            <a:r>
              <a:rPr b="0" i="0" lang="en" sz="900" u="none" cap="none" strike="noStrike">
                <a:solidFill>
                  <a:srgbClr val="000000"/>
                </a:solidFill>
                <a:latin typeface="Source Sans Pro"/>
                <a:ea typeface="Source Sans Pro"/>
                <a:cs typeface="Source Sans Pro"/>
                <a:sym typeface="Source Sans Pro"/>
              </a:rPr>
              <a:t>GDPR/CCPA Compliance </a:t>
            </a:r>
            <a:endParaRPr b="0" i="0" sz="1100" u="none" cap="none" strike="noStrike">
              <a:solidFill>
                <a:srgbClr val="000000"/>
              </a:solidFill>
              <a:latin typeface="Arial"/>
              <a:ea typeface="Arial"/>
              <a:cs typeface="Arial"/>
              <a:sym typeface="Arial"/>
            </a:endParaRPr>
          </a:p>
        </p:txBody>
      </p:sp>
      <p:sp>
        <p:nvSpPr>
          <p:cNvPr id="2120" name="Google Shape;2120;p287"/>
          <p:cNvSpPr/>
          <p:nvPr/>
        </p:nvSpPr>
        <p:spPr>
          <a:xfrm>
            <a:off x="3811517" y="2047050"/>
            <a:ext cx="1513200" cy="1840500"/>
          </a:xfrm>
          <a:prstGeom prst="rect">
            <a:avLst/>
          </a:prstGeom>
          <a:solidFill>
            <a:srgbClr val="DEE7E9"/>
          </a:solidFill>
          <a:ln>
            <a:noFill/>
          </a:ln>
        </p:spPr>
        <p:txBody>
          <a:bodyPr anchorCtr="0" anchor="t" bIns="68575" lIns="68575" spcFirstLastPara="1" rIns="0" wrap="square" tIns="68575">
            <a:noAutofit/>
          </a:bodyPr>
          <a:lstStyle/>
          <a:p>
            <a:pPr indent="0" lvl="0" marL="38100" marR="0" rtl="0" algn="l">
              <a:lnSpc>
                <a:spcPct val="90000"/>
              </a:lnSpc>
              <a:spcBef>
                <a:spcPts val="900"/>
              </a:spcBef>
              <a:spcAft>
                <a:spcPts val="0"/>
              </a:spcAft>
              <a:buClr>
                <a:srgbClr val="000000"/>
              </a:buClr>
              <a:buSzPts val="900"/>
              <a:buFont typeface="Arial"/>
              <a:buNone/>
            </a:pPr>
            <a:r>
              <a:rPr b="1" i="0" lang="en" sz="900" u="none" cap="none" strike="noStrike">
                <a:solidFill>
                  <a:schemeClr val="dk1"/>
                </a:solidFill>
                <a:latin typeface="Source Sans Pro"/>
                <a:ea typeface="Source Sans Pro"/>
                <a:cs typeface="Source Sans Pro"/>
                <a:sym typeface="Source Sans Pro"/>
              </a:rPr>
              <a:t>Real time content recommendation </a:t>
            </a:r>
            <a:endParaRPr b="1" i="0" sz="900" u="none" cap="none" strike="noStrike">
              <a:solidFill>
                <a:schemeClr val="dk1"/>
              </a:solidFill>
              <a:latin typeface="Source Sans Pro"/>
              <a:ea typeface="Source Sans Pro"/>
              <a:cs typeface="Source Sans Pro"/>
              <a:sym typeface="Source Sans Pro"/>
            </a:endParaRPr>
          </a:p>
          <a:p>
            <a:pPr indent="0" lvl="0" marL="38100" marR="0" rtl="0" algn="l">
              <a:lnSpc>
                <a:spcPct val="90000"/>
              </a:lnSpc>
              <a:spcBef>
                <a:spcPts val="900"/>
              </a:spcBef>
              <a:spcAft>
                <a:spcPts val="0"/>
              </a:spcAft>
              <a:buClr>
                <a:srgbClr val="000000"/>
              </a:buClr>
              <a:buSzPts val="900"/>
              <a:buFont typeface="Arial"/>
              <a:buNone/>
            </a:pPr>
            <a:r>
              <a:rPr lang="en" sz="900">
                <a:solidFill>
                  <a:schemeClr val="dk1"/>
                </a:solidFill>
                <a:latin typeface="Source Sans Pro"/>
                <a:ea typeface="Source Sans Pro"/>
                <a:cs typeface="Source Sans Pro"/>
                <a:sym typeface="Source Sans Pro"/>
              </a:rPr>
              <a:t>Cold start recommendations</a:t>
            </a:r>
            <a:endParaRPr b="0" i="0" sz="900" u="none" cap="none" strike="noStrike">
              <a:solidFill>
                <a:schemeClr val="dk1"/>
              </a:solidFill>
              <a:latin typeface="Source Sans Pro"/>
              <a:ea typeface="Source Sans Pro"/>
              <a:cs typeface="Source Sans Pro"/>
              <a:sym typeface="Source Sans Pro"/>
            </a:endParaRPr>
          </a:p>
          <a:p>
            <a:pPr indent="0" lvl="0" marL="38100" marR="0" rtl="0" algn="l">
              <a:lnSpc>
                <a:spcPct val="90000"/>
              </a:lnSpc>
              <a:spcBef>
                <a:spcPts val="900"/>
              </a:spcBef>
              <a:spcAft>
                <a:spcPts val="0"/>
              </a:spcAft>
              <a:buClr>
                <a:srgbClr val="000000"/>
              </a:buClr>
              <a:buSzPts val="900"/>
              <a:buFont typeface="Arial"/>
              <a:buNone/>
            </a:pPr>
            <a:r>
              <a:rPr b="0" i="0" lang="en" sz="900" u="none" cap="none" strike="noStrike">
                <a:solidFill>
                  <a:schemeClr val="dk1"/>
                </a:solidFill>
                <a:latin typeface="Source Sans Pro"/>
                <a:ea typeface="Source Sans Pro"/>
                <a:cs typeface="Source Sans Pro"/>
                <a:sym typeface="Source Sans Pro"/>
              </a:rPr>
              <a:t>Product Landing Optimization</a:t>
            </a:r>
            <a:endParaRPr b="0" i="0" sz="900" u="none" cap="none" strike="noStrike">
              <a:solidFill>
                <a:schemeClr val="dk1"/>
              </a:solidFill>
              <a:latin typeface="Source Sans Pro"/>
              <a:ea typeface="Source Sans Pro"/>
              <a:cs typeface="Source Sans Pro"/>
              <a:sym typeface="Source Sans Pro"/>
            </a:endParaRPr>
          </a:p>
          <a:p>
            <a:pPr indent="0" lvl="0" marL="38100" marR="0" rtl="0" algn="l">
              <a:lnSpc>
                <a:spcPct val="90000"/>
              </a:lnSpc>
              <a:spcBef>
                <a:spcPts val="900"/>
              </a:spcBef>
              <a:spcAft>
                <a:spcPts val="0"/>
              </a:spcAft>
              <a:buClr>
                <a:srgbClr val="000000"/>
              </a:buClr>
              <a:buSzPts val="900"/>
              <a:buFont typeface="Arial"/>
              <a:buNone/>
            </a:pPr>
            <a:r>
              <a:rPr b="0" i="0" lang="en" sz="900" u="none" cap="none" strike="noStrike">
                <a:solidFill>
                  <a:schemeClr val="dk1"/>
                </a:solidFill>
                <a:latin typeface="Source Sans Pro"/>
                <a:ea typeface="Source Sans Pro"/>
                <a:cs typeface="Source Sans Pro"/>
                <a:sym typeface="Source Sans Pro"/>
              </a:rPr>
              <a:t>Search enhancement</a:t>
            </a:r>
            <a:endParaRPr b="0" i="0" sz="900" u="none" cap="none" strike="noStrike">
              <a:solidFill>
                <a:schemeClr val="dk1"/>
              </a:solidFill>
              <a:latin typeface="Source Sans Pro"/>
              <a:ea typeface="Source Sans Pro"/>
              <a:cs typeface="Source Sans Pro"/>
              <a:sym typeface="Source Sans Pro"/>
            </a:endParaRPr>
          </a:p>
          <a:p>
            <a:pPr indent="0" lvl="0" marL="38100" marR="0" rtl="0" algn="l">
              <a:lnSpc>
                <a:spcPct val="80000"/>
              </a:lnSpc>
              <a:spcBef>
                <a:spcPts val="900"/>
              </a:spcBef>
              <a:spcAft>
                <a:spcPts val="0"/>
              </a:spcAft>
              <a:buClr>
                <a:srgbClr val="000000"/>
              </a:buClr>
              <a:buSzPts val="900"/>
              <a:buFont typeface="Arial"/>
              <a:buNone/>
            </a:pPr>
            <a:r>
              <a:rPr b="0" i="0" lang="en" sz="900" u="none" cap="none" strike="noStrike">
                <a:solidFill>
                  <a:srgbClr val="000000"/>
                </a:solidFill>
                <a:latin typeface="Source Sans Pro"/>
                <a:ea typeface="Source Sans Pro"/>
                <a:cs typeface="Source Sans Pro"/>
                <a:sym typeface="Source Sans Pro"/>
              </a:rPr>
              <a:t>Suggested items/basket</a:t>
            </a:r>
            <a:endParaRPr b="0" i="0" sz="900" u="none" cap="none" strike="noStrike">
              <a:solidFill>
                <a:schemeClr val="dk1"/>
              </a:solidFill>
              <a:latin typeface="Source Sans Pro"/>
              <a:ea typeface="Source Sans Pro"/>
              <a:cs typeface="Source Sans Pro"/>
              <a:sym typeface="Source Sans Pro"/>
            </a:endParaRPr>
          </a:p>
          <a:p>
            <a:pPr indent="0" lvl="0" marL="38100" marR="0" rtl="0" algn="l">
              <a:lnSpc>
                <a:spcPct val="90000"/>
              </a:lnSpc>
              <a:spcBef>
                <a:spcPts val="900"/>
              </a:spcBef>
              <a:spcAft>
                <a:spcPts val="0"/>
              </a:spcAft>
              <a:buClr>
                <a:srgbClr val="000000"/>
              </a:buClr>
              <a:buSzPts val="900"/>
              <a:buFont typeface="Arial"/>
              <a:buNone/>
            </a:pPr>
            <a:r>
              <a:rPr b="1" i="0" lang="en" sz="900" u="none" cap="none" strike="noStrike">
                <a:solidFill>
                  <a:schemeClr val="dk1"/>
                </a:solidFill>
                <a:latin typeface="Source Sans Pro"/>
                <a:ea typeface="Source Sans Pro"/>
                <a:cs typeface="Source Sans Pro"/>
                <a:sym typeface="Source Sans Pro"/>
              </a:rPr>
              <a:t>A/B testing</a:t>
            </a:r>
            <a:endParaRPr b="1" i="0" sz="900" u="none" cap="none" strike="noStrike">
              <a:solidFill>
                <a:schemeClr val="dk1"/>
              </a:solidFill>
              <a:latin typeface="Source Sans Pro"/>
              <a:ea typeface="Source Sans Pro"/>
              <a:cs typeface="Source Sans Pro"/>
              <a:sym typeface="Source Sans Pro"/>
            </a:endParaRPr>
          </a:p>
          <a:p>
            <a:pPr indent="0" lvl="0" marL="38100" marR="0" rtl="0" algn="l">
              <a:lnSpc>
                <a:spcPct val="90000"/>
              </a:lnSpc>
              <a:spcBef>
                <a:spcPts val="900"/>
              </a:spcBef>
              <a:spcAft>
                <a:spcPts val="0"/>
              </a:spcAft>
              <a:buClr>
                <a:srgbClr val="000000"/>
              </a:buClr>
              <a:buSzPts val="900"/>
              <a:buFont typeface="Arial"/>
              <a:buNone/>
            </a:pPr>
            <a:r>
              <a:t/>
            </a:r>
            <a:endParaRPr b="0" i="0" sz="900" u="none" cap="none" strike="noStrike">
              <a:solidFill>
                <a:schemeClr val="dk1"/>
              </a:solidFill>
              <a:latin typeface="Source Sans Pro"/>
              <a:ea typeface="Source Sans Pro"/>
              <a:cs typeface="Source Sans Pro"/>
              <a:sym typeface="Source Sans Pro"/>
            </a:endParaRPr>
          </a:p>
          <a:p>
            <a:pPr indent="0" lvl="0" marL="38100" marR="0" rtl="0" algn="l">
              <a:lnSpc>
                <a:spcPct val="90000"/>
              </a:lnSpc>
              <a:spcBef>
                <a:spcPts val="900"/>
              </a:spcBef>
              <a:spcAft>
                <a:spcPts val="0"/>
              </a:spcAft>
              <a:buClr>
                <a:srgbClr val="000000"/>
              </a:buClr>
              <a:buSzPts val="900"/>
              <a:buFont typeface="Arial"/>
              <a:buNone/>
            </a:pPr>
            <a:r>
              <a:t/>
            </a:r>
            <a:endParaRPr b="0" i="0" sz="900" u="none" cap="none" strike="noStrike">
              <a:solidFill>
                <a:schemeClr val="dk1"/>
              </a:solidFill>
              <a:latin typeface="Source Sans Pro"/>
              <a:ea typeface="Source Sans Pro"/>
              <a:cs typeface="Source Sans Pro"/>
              <a:sym typeface="Source Sans Pro"/>
            </a:endParaRPr>
          </a:p>
        </p:txBody>
      </p:sp>
      <p:sp>
        <p:nvSpPr>
          <p:cNvPr id="2121" name="Google Shape;2121;p287"/>
          <p:cNvSpPr txBox="1"/>
          <p:nvPr>
            <p:ph type="title"/>
          </p:nvPr>
        </p:nvSpPr>
        <p:spPr>
          <a:xfrm>
            <a:off x="460979" y="365126"/>
            <a:ext cx="11259900" cy="992100"/>
          </a:xfrm>
          <a:prstGeom prst="rect">
            <a:avLst/>
          </a:prstGeom>
          <a:noFill/>
          <a:ln>
            <a:noFill/>
          </a:ln>
        </p:spPr>
        <p:txBody>
          <a:bodyPr anchorCtr="0" anchor="t" bIns="91425" lIns="20575" spcFirstLastPara="1" rIns="91425" wrap="square" tIns="34275">
            <a:noAutofit/>
          </a:bodyPr>
          <a:lstStyle/>
          <a:p>
            <a:pPr indent="0" lvl="0" marL="0" rtl="0" algn="l">
              <a:lnSpc>
                <a:spcPct val="100000"/>
              </a:lnSpc>
              <a:spcBef>
                <a:spcPts val="0"/>
              </a:spcBef>
              <a:spcAft>
                <a:spcPts val="0"/>
              </a:spcAft>
              <a:buSzPts val="1400"/>
              <a:buNone/>
            </a:pPr>
            <a:r>
              <a:rPr lang="en" sz="2600"/>
              <a:t>E-</a:t>
            </a:r>
            <a:r>
              <a:rPr lang="en" sz="2600">
                <a:latin typeface="Barlow"/>
                <a:ea typeface="Barlow"/>
                <a:cs typeface="Barlow"/>
                <a:sym typeface="Barlow"/>
              </a:rPr>
              <a:t>commerce Personalization Use Cases</a:t>
            </a:r>
            <a:endParaRPr sz="2600">
              <a:latin typeface="Barlow"/>
              <a:ea typeface="Barlow"/>
              <a:cs typeface="Barlow"/>
              <a:sym typeface="Barlow"/>
            </a:endParaRPr>
          </a:p>
        </p:txBody>
      </p:sp>
      <p:sp>
        <p:nvSpPr>
          <p:cNvPr id="2122" name="Google Shape;2122;p287"/>
          <p:cNvSpPr/>
          <p:nvPr/>
        </p:nvSpPr>
        <p:spPr>
          <a:xfrm>
            <a:off x="2078635" y="2047050"/>
            <a:ext cx="1513200" cy="1840500"/>
          </a:xfrm>
          <a:prstGeom prst="rect">
            <a:avLst/>
          </a:prstGeom>
          <a:solidFill>
            <a:srgbClr val="DEE7E9"/>
          </a:solidFill>
          <a:ln>
            <a:noFill/>
          </a:ln>
        </p:spPr>
        <p:txBody>
          <a:bodyPr anchorCtr="0" anchor="t" bIns="68575" lIns="68575" spcFirstLastPara="1" rIns="68575" wrap="square" tIns="68575">
            <a:noAutofit/>
          </a:bodyPr>
          <a:lstStyle/>
          <a:p>
            <a:pPr indent="0" lvl="0" marL="38100" marR="0" rtl="0" algn="l">
              <a:lnSpc>
                <a:spcPct val="80000"/>
              </a:lnSpc>
              <a:spcBef>
                <a:spcPts val="900"/>
              </a:spcBef>
              <a:spcAft>
                <a:spcPts val="0"/>
              </a:spcAft>
              <a:buClr>
                <a:srgbClr val="000000"/>
              </a:buClr>
              <a:buSzPts val="900"/>
              <a:buFont typeface="Arial"/>
              <a:buNone/>
            </a:pPr>
            <a:r>
              <a:rPr b="1" i="0" lang="en" sz="900" u="none" cap="none" strike="noStrike">
                <a:solidFill>
                  <a:srgbClr val="000000"/>
                </a:solidFill>
                <a:latin typeface="Source Sans Pro"/>
                <a:ea typeface="Source Sans Pro"/>
                <a:cs typeface="Source Sans Pro"/>
                <a:sym typeface="Source Sans Pro"/>
              </a:rPr>
              <a:t>Propensity modeling</a:t>
            </a:r>
            <a:endParaRPr b="1" i="0" sz="900" u="none" cap="none" strike="noStrike">
              <a:solidFill>
                <a:srgbClr val="000000"/>
              </a:solidFill>
              <a:latin typeface="Source Sans Pro"/>
              <a:ea typeface="Source Sans Pro"/>
              <a:cs typeface="Source Sans Pro"/>
              <a:sym typeface="Source Sans Pro"/>
            </a:endParaRPr>
          </a:p>
          <a:p>
            <a:pPr indent="0" lvl="0" marL="38100" marR="0" rtl="0" algn="l">
              <a:lnSpc>
                <a:spcPct val="80000"/>
              </a:lnSpc>
              <a:spcBef>
                <a:spcPts val="900"/>
              </a:spcBef>
              <a:spcAft>
                <a:spcPts val="0"/>
              </a:spcAft>
              <a:buClr>
                <a:srgbClr val="000000"/>
              </a:buClr>
              <a:buSzPts val="900"/>
              <a:buFont typeface="Arial"/>
              <a:buNone/>
            </a:pPr>
            <a:r>
              <a:rPr lang="en" sz="900">
                <a:latin typeface="Source Sans Pro"/>
                <a:ea typeface="Source Sans Pro"/>
                <a:cs typeface="Source Sans Pro"/>
                <a:sym typeface="Source Sans Pro"/>
              </a:rPr>
              <a:t>Demand Modeling</a:t>
            </a:r>
            <a:endParaRPr sz="900">
              <a:latin typeface="Source Sans Pro"/>
              <a:ea typeface="Source Sans Pro"/>
              <a:cs typeface="Source Sans Pro"/>
              <a:sym typeface="Source Sans Pro"/>
            </a:endParaRPr>
          </a:p>
          <a:p>
            <a:pPr indent="0" lvl="0" marL="38100" marR="0" rtl="0" algn="l">
              <a:lnSpc>
                <a:spcPct val="80000"/>
              </a:lnSpc>
              <a:spcBef>
                <a:spcPts val="900"/>
              </a:spcBef>
              <a:spcAft>
                <a:spcPts val="0"/>
              </a:spcAft>
              <a:buClr>
                <a:srgbClr val="000000"/>
              </a:buClr>
              <a:buSzPts val="900"/>
              <a:buFont typeface="Arial"/>
              <a:buNone/>
            </a:pPr>
            <a:r>
              <a:rPr lang="en" sz="900">
                <a:latin typeface="Source Sans Pro"/>
                <a:ea typeface="Source Sans Pro"/>
                <a:cs typeface="Source Sans Pro"/>
                <a:sym typeface="Source Sans Pro"/>
              </a:rPr>
              <a:t>Demand Transference</a:t>
            </a:r>
            <a:endParaRPr sz="900">
              <a:latin typeface="Source Sans Pro"/>
              <a:ea typeface="Source Sans Pro"/>
              <a:cs typeface="Source Sans Pro"/>
              <a:sym typeface="Source Sans Pro"/>
            </a:endParaRPr>
          </a:p>
        </p:txBody>
      </p:sp>
      <p:sp>
        <p:nvSpPr>
          <p:cNvPr id="2123" name="Google Shape;2123;p287"/>
          <p:cNvSpPr txBox="1"/>
          <p:nvPr/>
        </p:nvSpPr>
        <p:spPr>
          <a:xfrm>
            <a:off x="5301694" y="4746356"/>
            <a:ext cx="3835200" cy="254100"/>
          </a:xfrm>
          <a:prstGeom prst="rect">
            <a:avLst/>
          </a:prstGeom>
          <a:noFill/>
          <a:ln>
            <a:noFill/>
          </a:ln>
        </p:spPr>
        <p:txBody>
          <a:bodyPr anchorCtr="0" anchor="t" bIns="68575" lIns="68575" spcFirstLastPara="1" rIns="68575" wrap="square" tIns="68575">
            <a:noAutofit/>
          </a:bodyPr>
          <a:lstStyle/>
          <a:p>
            <a:pPr indent="0" lvl="0" marL="0" marR="0" rtl="0" algn="r">
              <a:lnSpc>
                <a:spcPct val="100000"/>
              </a:lnSpc>
              <a:spcBef>
                <a:spcPts val="0"/>
              </a:spcBef>
              <a:spcAft>
                <a:spcPts val="0"/>
              </a:spcAft>
              <a:buClr>
                <a:srgbClr val="000000"/>
              </a:buClr>
              <a:buSzPts val="900"/>
              <a:buFont typeface="Arial"/>
              <a:buNone/>
            </a:pPr>
            <a:r>
              <a:rPr lang="en" sz="900">
                <a:latin typeface="Barlow"/>
                <a:ea typeface="Barlow"/>
                <a:cs typeface="Barlow"/>
                <a:sym typeface="Barlow"/>
              </a:rPr>
              <a:t>Linked items are available today</a:t>
            </a:r>
            <a:endParaRPr sz="900">
              <a:latin typeface="Barlow"/>
              <a:ea typeface="Barlow"/>
              <a:cs typeface="Barlow"/>
              <a:sym typeface="Barlow"/>
            </a:endParaRPr>
          </a:p>
          <a:p>
            <a:pPr indent="0" lvl="0" marL="0" marR="0" rtl="0" algn="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Barlow"/>
                <a:ea typeface="Barlow"/>
                <a:cs typeface="Barlow"/>
                <a:sym typeface="Barlow"/>
              </a:rPr>
              <a:t>Bold items are included in current Q3 solution accelerator roadmap.</a:t>
            </a:r>
            <a:endParaRPr b="0" i="0" sz="900" u="none" cap="none" strike="noStrike">
              <a:solidFill>
                <a:srgbClr val="000000"/>
              </a:solidFill>
              <a:latin typeface="Barlow"/>
              <a:ea typeface="Barlow"/>
              <a:cs typeface="Barlow"/>
              <a:sym typeface="Barlow"/>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127" name="Shape 2127"/>
        <p:cNvGrpSpPr/>
        <p:nvPr/>
      </p:nvGrpSpPr>
      <p:grpSpPr>
        <a:xfrm>
          <a:off x="0" y="0"/>
          <a:ext cx="0" cy="0"/>
          <a:chOff x="0" y="0"/>
          <a:chExt cx="0" cy="0"/>
        </a:xfrm>
      </p:grpSpPr>
      <p:sp>
        <p:nvSpPr>
          <p:cNvPr id="2128" name="Google Shape;2128;p288"/>
          <p:cNvSpPr/>
          <p:nvPr/>
        </p:nvSpPr>
        <p:spPr>
          <a:xfrm>
            <a:off x="345734" y="1755403"/>
            <a:ext cx="1513200" cy="577500"/>
          </a:xfrm>
          <a:prstGeom prst="snip1Rect">
            <a:avLst>
              <a:gd fmla="val 25278" name="adj"/>
            </a:avLst>
          </a:prstGeom>
          <a:solidFill>
            <a:schemeClr val="accent5"/>
          </a:solidFill>
          <a:ln>
            <a:noFill/>
          </a:ln>
        </p:spPr>
        <p:txBody>
          <a:bodyPr anchorCtr="0" anchor="t" bIns="0" lIns="68575" spcFirstLastPara="1" rIns="68575"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chemeClr val="lt1"/>
                </a:solidFill>
                <a:latin typeface="Barlow"/>
                <a:ea typeface="Barlow"/>
                <a:cs typeface="Barlow"/>
                <a:sym typeface="Barlow"/>
              </a:rPr>
              <a:t>Provide visibility to inventory from across multiple source systems.</a:t>
            </a:r>
            <a:endParaRPr b="0" i="0" sz="1100" u="none" cap="none" strike="noStrike">
              <a:solidFill>
                <a:srgbClr val="000000"/>
              </a:solidFill>
              <a:latin typeface="Arial"/>
              <a:ea typeface="Arial"/>
              <a:cs typeface="Arial"/>
              <a:sym typeface="Arial"/>
            </a:endParaRPr>
          </a:p>
        </p:txBody>
      </p:sp>
      <p:sp>
        <p:nvSpPr>
          <p:cNvPr id="2129" name="Google Shape;2129;p288"/>
          <p:cNvSpPr/>
          <p:nvPr/>
        </p:nvSpPr>
        <p:spPr>
          <a:xfrm>
            <a:off x="345722" y="2332800"/>
            <a:ext cx="1513200" cy="1440300"/>
          </a:xfrm>
          <a:prstGeom prst="rect">
            <a:avLst/>
          </a:prstGeom>
          <a:solidFill>
            <a:srgbClr val="DEE7E9"/>
          </a:solidFill>
          <a:ln>
            <a:noFill/>
          </a:ln>
        </p:spPr>
        <p:txBody>
          <a:bodyPr anchorCtr="0" anchor="t" bIns="68575" lIns="68575" spcFirstLastPara="1" rIns="68575" wrap="square" tIns="68575">
            <a:noAutofit/>
          </a:bodyPr>
          <a:lstStyle/>
          <a:p>
            <a:pPr indent="0" lvl="0" marL="38100" marR="0" rtl="0" algn="l">
              <a:lnSpc>
                <a:spcPct val="90000"/>
              </a:lnSpc>
              <a:spcBef>
                <a:spcPts val="0"/>
              </a:spcBef>
              <a:spcAft>
                <a:spcPts val="0"/>
              </a:spcAft>
              <a:buClr>
                <a:srgbClr val="000000"/>
              </a:buClr>
              <a:buSzPts val="900"/>
              <a:buFont typeface="Arial"/>
              <a:buNone/>
            </a:pPr>
            <a:r>
              <a:rPr b="0" i="0" lang="en" sz="900" u="none" cap="none" strike="noStrike">
                <a:solidFill>
                  <a:schemeClr val="dk1"/>
                </a:solidFill>
                <a:latin typeface="Source Sans Pro"/>
                <a:ea typeface="Source Sans Pro"/>
                <a:cs typeface="Source Sans Pro"/>
                <a:sym typeface="Source Sans Pro"/>
              </a:rPr>
              <a:t>L100 Data engineering in Delta</a:t>
            </a:r>
            <a:endParaRPr b="0" i="0" sz="1100" u="none" cap="none" strike="noStrike">
              <a:solidFill>
                <a:srgbClr val="000000"/>
              </a:solidFill>
              <a:latin typeface="Arial"/>
              <a:ea typeface="Arial"/>
              <a:cs typeface="Arial"/>
              <a:sym typeface="Arial"/>
            </a:endParaRPr>
          </a:p>
          <a:p>
            <a:pPr indent="0" lvl="0" marL="38100" marR="0" rtl="0" algn="l">
              <a:lnSpc>
                <a:spcPct val="90000"/>
              </a:lnSpc>
              <a:spcBef>
                <a:spcPts val="900"/>
              </a:spcBef>
              <a:spcAft>
                <a:spcPts val="0"/>
              </a:spcAft>
              <a:buClr>
                <a:srgbClr val="000000"/>
              </a:buClr>
              <a:buSzPts val="900"/>
              <a:buFont typeface="Arial"/>
              <a:buNone/>
            </a:pPr>
            <a:r>
              <a:rPr b="0" i="0" lang="en" sz="900" u="none" cap="none" strike="noStrike">
                <a:solidFill>
                  <a:schemeClr val="dk1"/>
                </a:solidFill>
                <a:latin typeface="Source Sans Pro"/>
                <a:ea typeface="Source Sans Pro"/>
                <a:cs typeface="Source Sans Pro"/>
                <a:sym typeface="Source Sans Pro"/>
              </a:rPr>
              <a:t>Basic PowerBI integration</a:t>
            </a:r>
            <a:endParaRPr b="0" i="0" sz="900" u="none" cap="none" strike="noStrike">
              <a:solidFill>
                <a:schemeClr val="dk1"/>
              </a:solidFill>
              <a:latin typeface="Source Sans Pro"/>
              <a:ea typeface="Source Sans Pro"/>
              <a:cs typeface="Source Sans Pro"/>
              <a:sym typeface="Source Sans Pro"/>
            </a:endParaRPr>
          </a:p>
          <a:p>
            <a:pPr indent="0" lvl="0" marL="38100" marR="0" rtl="0" algn="l">
              <a:lnSpc>
                <a:spcPct val="90000"/>
              </a:lnSpc>
              <a:spcBef>
                <a:spcPts val="900"/>
              </a:spcBef>
              <a:spcAft>
                <a:spcPts val="0"/>
              </a:spcAft>
              <a:buClr>
                <a:srgbClr val="000000"/>
              </a:buClr>
              <a:buSzPts val="900"/>
              <a:buFont typeface="Arial"/>
              <a:buNone/>
            </a:pPr>
            <a:r>
              <a:rPr b="0" i="0" lang="en" sz="900" u="none" cap="none" strike="noStrike">
                <a:solidFill>
                  <a:schemeClr val="dk1"/>
                </a:solidFill>
                <a:latin typeface="Source Sans Pro"/>
                <a:ea typeface="Source Sans Pro"/>
                <a:cs typeface="Source Sans Pro"/>
                <a:sym typeface="Source Sans Pro"/>
              </a:rPr>
              <a:t>Basic Tableau integration</a:t>
            </a:r>
            <a:endParaRPr b="0" i="0" sz="900" u="none" cap="none" strike="noStrike">
              <a:solidFill>
                <a:schemeClr val="dk1"/>
              </a:solidFill>
              <a:latin typeface="Source Sans Pro"/>
              <a:ea typeface="Source Sans Pro"/>
              <a:cs typeface="Source Sans Pro"/>
              <a:sym typeface="Source Sans Pro"/>
            </a:endParaRPr>
          </a:p>
          <a:p>
            <a:pPr indent="0" lvl="0" marL="38100" marR="0" rtl="0" algn="l">
              <a:lnSpc>
                <a:spcPct val="90000"/>
              </a:lnSpc>
              <a:spcBef>
                <a:spcPts val="90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2130" name="Google Shape;2130;p288"/>
          <p:cNvSpPr/>
          <p:nvPr/>
        </p:nvSpPr>
        <p:spPr>
          <a:xfrm>
            <a:off x="2078639" y="1755403"/>
            <a:ext cx="1513200" cy="577500"/>
          </a:xfrm>
          <a:prstGeom prst="snip1Rect">
            <a:avLst>
              <a:gd fmla="val 25278" name="adj"/>
            </a:avLst>
          </a:prstGeom>
          <a:solidFill>
            <a:schemeClr val="accent5"/>
          </a:solidFill>
          <a:ln>
            <a:noFill/>
          </a:ln>
        </p:spPr>
        <p:txBody>
          <a:bodyPr anchorCtr="0" anchor="t" bIns="0" lIns="68575" spcFirstLastPara="1" rIns="68575"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chemeClr val="lt1"/>
                </a:solidFill>
                <a:latin typeface="Barlow"/>
                <a:ea typeface="Barlow"/>
                <a:cs typeface="Barlow"/>
                <a:sym typeface="Barlow"/>
              </a:rPr>
              <a:t>Improve accuracy in understanding customer demand.</a:t>
            </a:r>
            <a:endParaRPr b="0" i="0" sz="1100" u="none" cap="none" strike="noStrike">
              <a:solidFill>
                <a:srgbClr val="000000"/>
              </a:solidFill>
              <a:latin typeface="Arial"/>
              <a:ea typeface="Arial"/>
              <a:cs typeface="Arial"/>
              <a:sym typeface="Arial"/>
            </a:endParaRPr>
          </a:p>
        </p:txBody>
      </p:sp>
      <p:sp>
        <p:nvSpPr>
          <p:cNvPr id="2131" name="Google Shape;2131;p288"/>
          <p:cNvSpPr/>
          <p:nvPr/>
        </p:nvSpPr>
        <p:spPr>
          <a:xfrm>
            <a:off x="2078626" y="2332800"/>
            <a:ext cx="1513200" cy="1440300"/>
          </a:xfrm>
          <a:prstGeom prst="rect">
            <a:avLst/>
          </a:prstGeom>
          <a:solidFill>
            <a:srgbClr val="DEE7E9"/>
          </a:solidFill>
          <a:ln>
            <a:noFill/>
          </a:ln>
        </p:spPr>
        <p:txBody>
          <a:bodyPr anchorCtr="0" anchor="t" bIns="68575" lIns="68575" spcFirstLastPara="1" rIns="68575" wrap="square" tIns="68575">
            <a:noAutofit/>
          </a:bodyPr>
          <a:lstStyle/>
          <a:p>
            <a:pPr indent="0" lvl="0" marL="38100" marR="0" rtl="0" algn="l">
              <a:lnSpc>
                <a:spcPct val="90000"/>
              </a:lnSpc>
              <a:spcBef>
                <a:spcPts val="900"/>
              </a:spcBef>
              <a:spcAft>
                <a:spcPts val="0"/>
              </a:spcAft>
              <a:buClr>
                <a:srgbClr val="000000"/>
              </a:buClr>
              <a:buSzPts val="900"/>
              <a:buFont typeface="Arial"/>
              <a:buNone/>
            </a:pPr>
            <a:r>
              <a:rPr b="1" lang="en" sz="900" u="sng">
                <a:solidFill>
                  <a:schemeClr val="hlink"/>
                </a:solidFill>
                <a:latin typeface="Source Sans Pro"/>
                <a:ea typeface="Source Sans Pro"/>
                <a:cs typeface="Source Sans Pro"/>
                <a:sym typeface="Source Sans Pro"/>
                <a:hlinkClick r:id="rId3"/>
              </a:rPr>
              <a:t>Demand</a:t>
            </a:r>
            <a:r>
              <a:rPr b="1" i="0" lang="en" sz="900" u="sng" cap="none" strike="noStrike">
                <a:solidFill>
                  <a:schemeClr val="hlink"/>
                </a:solidFill>
                <a:latin typeface="Source Sans Pro"/>
                <a:ea typeface="Source Sans Pro"/>
                <a:cs typeface="Source Sans Pro"/>
                <a:sym typeface="Source Sans Pro"/>
                <a:hlinkClick r:id="rId4"/>
              </a:rPr>
              <a:t> forecasting with causal</a:t>
            </a:r>
            <a:r>
              <a:rPr b="1" lang="en" sz="900" u="sng">
                <a:solidFill>
                  <a:schemeClr val="hlink"/>
                </a:solidFill>
                <a:latin typeface="Source Sans Pro"/>
                <a:ea typeface="Source Sans Pro"/>
                <a:cs typeface="Source Sans Pro"/>
                <a:sym typeface="Source Sans Pro"/>
                <a:hlinkClick r:id="rId5"/>
              </a:rPr>
              <a:t> factors</a:t>
            </a:r>
            <a:endParaRPr b="1" i="0" sz="900" u="none" cap="none" strike="noStrike">
              <a:solidFill>
                <a:schemeClr val="dk1"/>
              </a:solidFill>
              <a:latin typeface="Source Sans Pro"/>
              <a:ea typeface="Source Sans Pro"/>
              <a:cs typeface="Source Sans Pro"/>
              <a:sym typeface="Source Sans Pro"/>
            </a:endParaRPr>
          </a:p>
          <a:p>
            <a:pPr indent="0" lvl="0" marL="38100" marR="0" rtl="0" algn="l">
              <a:lnSpc>
                <a:spcPct val="90000"/>
              </a:lnSpc>
              <a:spcBef>
                <a:spcPts val="900"/>
              </a:spcBef>
              <a:spcAft>
                <a:spcPts val="0"/>
              </a:spcAft>
              <a:buClr>
                <a:srgbClr val="000000"/>
              </a:buClr>
              <a:buSzPts val="900"/>
              <a:buFont typeface="Arial"/>
              <a:buNone/>
            </a:pPr>
            <a:r>
              <a:rPr b="1" i="0" lang="en" sz="900" u="sng" cap="none" strike="noStrike">
                <a:solidFill>
                  <a:schemeClr val="hlink"/>
                </a:solidFill>
                <a:latin typeface="Source Sans Pro"/>
                <a:ea typeface="Source Sans Pro"/>
                <a:cs typeface="Source Sans Pro"/>
                <a:sym typeface="Source Sans Pro"/>
                <a:hlinkClick r:id="rId6"/>
              </a:rPr>
              <a:t>Time-series forecasting</a:t>
            </a:r>
            <a:endParaRPr b="1" i="0" sz="900" u="none" cap="none" strike="noStrike">
              <a:solidFill>
                <a:schemeClr val="dk1"/>
              </a:solidFill>
              <a:latin typeface="Source Sans Pro"/>
              <a:ea typeface="Source Sans Pro"/>
              <a:cs typeface="Source Sans Pro"/>
              <a:sym typeface="Source Sans Pro"/>
            </a:endParaRPr>
          </a:p>
        </p:txBody>
      </p:sp>
      <p:sp>
        <p:nvSpPr>
          <p:cNvPr id="2132" name="Google Shape;2132;p288"/>
          <p:cNvSpPr/>
          <p:nvPr/>
        </p:nvSpPr>
        <p:spPr>
          <a:xfrm>
            <a:off x="3811532" y="1755403"/>
            <a:ext cx="1513200" cy="577500"/>
          </a:xfrm>
          <a:prstGeom prst="snip1Rect">
            <a:avLst>
              <a:gd fmla="val 25278" name="adj"/>
            </a:avLst>
          </a:prstGeom>
          <a:solidFill>
            <a:schemeClr val="accent5"/>
          </a:solidFill>
          <a:ln>
            <a:noFill/>
          </a:ln>
        </p:spPr>
        <p:txBody>
          <a:bodyPr anchorCtr="0" anchor="t" bIns="0" lIns="68575" spcFirstLastPara="1" rIns="68575"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chemeClr val="lt1"/>
                </a:solidFill>
                <a:latin typeface="Barlow"/>
                <a:ea typeface="Barlow"/>
                <a:cs typeface="Barlow"/>
                <a:sym typeface="Barlow"/>
              </a:rPr>
              <a:t>Reduce the likelihood of returned items.</a:t>
            </a:r>
            <a:endParaRPr b="0" i="0" sz="1100" u="none" cap="none" strike="noStrike">
              <a:solidFill>
                <a:srgbClr val="000000"/>
              </a:solidFill>
              <a:latin typeface="Arial"/>
              <a:ea typeface="Arial"/>
              <a:cs typeface="Arial"/>
              <a:sym typeface="Arial"/>
            </a:endParaRPr>
          </a:p>
        </p:txBody>
      </p:sp>
      <p:sp>
        <p:nvSpPr>
          <p:cNvPr id="2133" name="Google Shape;2133;p288"/>
          <p:cNvSpPr/>
          <p:nvPr/>
        </p:nvSpPr>
        <p:spPr>
          <a:xfrm>
            <a:off x="3811519" y="2332800"/>
            <a:ext cx="1513200" cy="1440300"/>
          </a:xfrm>
          <a:prstGeom prst="rect">
            <a:avLst/>
          </a:prstGeom>
          <a:solidFill>
            <a:srgbClr val="DEE7E9"/>
          </a:solidFill>
          <a:ln>
            <a:noFill/>
          </a:ln>
        </p:spPr>
        <p:txBody>
          <a:bodyPr anchorCtr="0" anchor="t" bIns="68575" lIns="68575" spcFirstLastPara="1" rIns="68575" wrap="square" tIns="68575">
            <a:noAutofit/>
          </a:bodyPr>
          <a:lstStyle/>
          <a:p>
            <a:pPr indent="0" lvl="0" marL="38100" marR="0" rtl="0" algn="l">
              <a:lnSpc>
                <a:spcPct val="90000"/>
              </a:lnSpc>
              <a:spcBef>
                <a:spcPts val="0"/>
              </a:spcBef>
              <a:spcAft>
                <a:spcPts val="0"/>
              </a:spcAft>
              <a:buClr>
                <a:srgbClr val="000000"/>
              </a:buClr>
              <a:buSzPts val="900"/>
              <a:buFont typeface="Arial"/>
              <a:buNone/>
            </a:pPr>
            <a:r>
              <a:rPr b="0" i="0" lang="en" sz="900" u="none" cap="none" strike="noStrike">
                <a:solidFill>
                  <a:schemeClr val="dk1"/>
                </a:solidFill>
                <a:latin typeface="Source Sans Pro"/>
                <a:ea typeface="Source Sans Pro"/>
                <a:cs typeface="Source Sans Pro"/>
                <a:sym typeface="Source Sans Pro"/>
              </a:rPr>
              <a:t>L100 Returns prediction </a:t>
            </a:r>
            <a:endParaRPr b="0" i="0" sz="1100" u="none" cap="none" strike="noStrike">
              <a:solidFill>
                <a:srgbClr val="000000"/>
              </a:solidFill>
              <a:latin typeface="Arial"/>
              <a:ea typeface="Arial"/>
              <a:cs typeface="Arial"/>
              <a:sym typeface="Arial"/>
            </a:endParaRPr>
          </a:p>
        </p:txBody>
      </p:sp>
      <p:sp>
        <p:nvSpPr>
          <p:cNvPr id="2134" name="Google Shape;2134;p288"/>
          <p:cNvSpPr/>
          <p:nvPr/>
        </p:nvSpPr>
        <p:spPr>
          <a:xfrm>
            <a:off x="5544391" y="1755403"/>
            <a:ext cx="1513200" cy="577500"/>
          </a:xfrm>
          <a:prstGeom prst="snip1Rect">
            <a:avLst>
              <a:gd fmla="val 25278" name="adj"/>
            </a:avLst>
          </a:prstGeom>
          <a:solidFill>
            <a:schemeClr val="accent5"/>
          </a:solidFill>
          <a:ln>
            <a:noFill/>
          </a:ln>
        </p:spPr>
        <p:txBody>
          <a:bodyPr anchorCtr="0" anchor="t" bIns="0" lIns="68575" spcFirstLastPara="1" rIns="68575"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chemeClr val="lt1"/>
                </a:solidFill>
                <a:latin typeface="Barlow"/>
                <a:ea typeface="Barlow"/>
                <a:cs typeface="Barlow"/>
                <a:sym typeface="Barlow"/>
              </a:rPr>
              <a:t>Reduce excess inventory and avoid lost sales from inventory disruptions.</a:t>
            </a:r>
            <a:endParaRPr b="0" i="0" sz="1100" u="none" cap="none" strike="noStrike">
              <a:solidFill>
                <a:srgbClr val="000000"/>
              </a:solidFill>
              <a:latin typeface="Arial"/>
              <a:ea typeface="Arial"/>
              <a:cs typeface="Arial"/>
              <a:sym typeface="Arial"/>
            </a:endParaRPr>
          </a:p>
        </p:txBody>
      </p:sp>
      <p:sp>
        <p:nvSpPr>
          <p:cNvPr id="2135" name="Google Shape;2135;p288"/>
          <p:cNvSpPr/>
          <p:nvPr/>
        </p:nvSpPr>
        <p:spPr>
          <a:xfrm>
            <a:off x="5544379" y="2332800"/>
            <a:ext cx="1513200" cy="1440300"/>
          </a:xfrm>
          <a:prstGeom prst="rect">
            <a:avLst/>
          </a:prstGeom>
          <a:solidFill>
            <a:srgbClr val="DEE7E9"/>
          </a:solidFill>
          <a:ln>
            <a:noFill/>
          </a:ln>
        </p:spPr>
        <p:txBody>
          <a:bodyPr anchorCtr="0" anchor="t" bIns="68575" lIns="68575" spcFirstLastPara="1" rIns="68575" wrap="square" tIns="68575">
            <a:noAutofit/>
          </a:bodyPr>
          <a:lstStyle/>
          <a:p>
            <a:pPr indent="0" lvl="0" marL="38100" marR="0" rtl="0" algn="l">
              <a:lnSpc>
                <a:spcPct val="80000"/>
              </a:lnSpc>
              <a:spcBef>
                <a:spcPts val="900"/>
              </a:spcBef>
              <a:spcAft>
                <a:spcPts val="0"/>
              </a:spcAft>
              <a:buClr>
                <a:srgbClr val="000000"/>
              </a:buClr>
              <a:buSzPts val="900"/>
              <a:buFont typeface="Arial"/>
              <a:buNone/>
            </a:pPr>
            <a:r>
              <a:rPr b="1" i="0" lang="en" sz="900" u="sng" cap="none" strike="noStrike">
                <a:solidFill>
                  <a:schemeClr val="hlink"/>
                </a:solidFill>
                <a:latin typeface="Source Sans Pro"/>
                <a:ea typeface="Source Sans Pro"/>
                <a:cs typeface="Source Sans Pro"/>
                <a:sym typeface="Source Sans Pro"/>
                <a:hlinkClick r:id="rId7"/>
              </a:rPr>
              <a:t>Safety Stock notebook</a:t>
            </a:r>
            <a:endParaRPr b="1" i="0" sz="900" u="none" cap="none" strike="noStrike">
              <a:solidFill>
                <a:schemeClr val="dk1"/>
              </a:solidFill>
              <a:latin typeface="Source Sans Pro"/>
              <a:ea typeface="Source Sans Pro"/>
              <a:cs typeface="Source Sans Pro"/>
              <a:sym typeface="Source Sans Pro"/>
            </a:endParaRPr>
          </a:p>
        </p:txBody>
      </p:sp>
      <p:sp>
        <p:nvSpPr>
          <p:cNvPr id="2136" name="Google Shape;2136;p288"/>
          <p:cNvSpPr/>
          <p:nvPr/>
        </p:nvSpPr>
        <p:spPr>
          <a:xfrm>
            <a:off x="7277188" y="1755403"/>
            <a:ext cx="1513200" cy="577500"/>
          </a:xfrm>
          <a:prstGeom prst="snip1Rect">
            <a:avLst>
              <a:gd fmla="val 25278" name="adj"/>
            </a:avLst>
          </a:prstGeom>
          <a:solidFill>
            <a:schemeClr val="accent5"/>
          </a:solidFill>
          <a:ln>
            <a:noFill/>
          </a:ln>
        </p:spPr>
        <p:txBody>
          <a:bodyPr anchorCtr="0" anchor="t" bIns="0" lIns="68575" spcFirstLastPara="1" rIns="68575"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chemeClr val="lt1"/>
                </a:solidFill>
                <a:latin typeface="Barlow"/>
                <a:ea typeface="Barlow"/>
                <a:cs typeface="Barlow"/>
                <a:sym typeface="Barlow"/>
              </a:rPr>
              <a:t>Ensure product is available to customers.</a:t>
            </a:r>
            <a:endParaRPr b="0" i="0" sz="1100" u="none" cap="none" strike="noStrike">
              <a:solidFill>
                <a:srgbClr val="000000"/>
              </a:solidFill>
              <a:latin typeface="Arial"/>
              <a:ea typeface="Arial"/>
              <a:cs typeface="Arial"/>
              <a:sym typeface="Arial"/>
            </a:endParaRPr>
          </a:p>
        </p:txBody>
      </p:sp>
      <p:sp>
        <p:nvSpPr>
          <p:cNvPr id="2137" name="Google Shape;2137;p288"/>
          <p:cNvSpPr/>
          <p:nvPr/>
        </p:nvSpPr>
        <p:spPr>
          <a:xfrm>
            <a:off x="7277175" y="2332800"/>
            <a:ext cx="1513200" cy="1440300"/>
          </a:xfrm>
          <a:prstGeom prst="rect">
            <a:avLst/>
          </a:prstGeom>
          <a:solidFill>
            <a:srgbClr val="DEE7E9"/>
          </a:solidFill>
          <a:ln>
            <a:noFill/>
          </a:ln>
        </p:spPr>
        <p:txBody>
          <a:bodyPr anchorCtr="0" anchor="t" bIns="68575" lIns="68575" spcFirstLastPara="1" rIns="68575" wrap="square" tIns="68575">
            <a:noAutofit/>
          </a:bodyPr>
          <a:lstStyle/>
          <a:p>
            <a:pPr indent="0" lvl="0" marL="38100" marR="0" rtl="0" algn="l">
              <a:lnSpc>
                <a:spcPct val="90000"/>
              </a:lnSpc>
              <a:spcBef>
                <a:spcPts val="900"/>
              </a:spcBef>
              <a:spcAft>
                <a:spcPts val="0"/>
              </a:spcAft>
              <a:buClr>
                <a:srgbClr val="000000"/>
              </a:buClr>
              <a:buSzPts val="900"/>
              <a:buFont typeface="Arial"/>
              <a:buNone/>
            </a:pPr>
            <a:r>
              <a:rPr i="0" lang="en" sz="900" u="none" cap="none" strike="noStrike">
                <a:solidFill>
                  <a:schemeClr val="dk1"/>
                </a:solidFill>
                <a:latin typeface="Source Sans Pro"/>
                <a:ea typeface="Source Sans Pro"/>
                <a:cs typeface="Source Sans Pro"/>
                <a:sym typeface="Source Sans Pro"/>
              </a:rPr>
              <a:t>L100 On Shelf Availability</a:t>
            </a:r>
            <a:endParaRPr i="0" sz="900" u="none" cap="none" strike="noStrike">
              <a:solidFill>
                <a:schemeClr val="dk1"/>
              </a:solidFill>
              <a:latin typeface="Source Sans Pro"/>
              <a:ea typeface="Source Sans Pro"/>
              <a:cs typeface="Source Sans Pro"/>
              <a:sym typeface="Source Sans Pro"/>
            </a:endParaRPr>
          </a:p>
          <a:p>
            <a:pPr indent="0" lvl="0" marL="38100" marR="0" rtl="0" algn="l">
              <a:lnSpc>
                <a:spcPct val="90000"/>
              </a:lnSpc>
              <a:spcBef>
                <a:spcPts val="900"/>
              </a:spcBef>
              <a:spcAft>
                <a:spcPts val="0"/>
              </a:spcAft>
              <a:buClr>
                <a:srgbClr val="000000"/>
              </a:buClr>
              <a:buSzPts val="900"/>
              <a:buFont typeface="Arial"/>
              <a:buNone/>
            </a:pPr>
            <a:r>
              <a:rPr b="0" i="0" lang="en" sz="900" u="none" cap="none" strike="noStrike">
                <a:solidFill>
                  <a:schemeClr val="dk1"/>
                </a:solidFill>
                <a:latin typeface="Source Sans Pro"/>
                <a:ea typeface="Source Sans Pro"/>
                <a:cs typeface="Source Sans Pro"/>
                <a:sym typeface="Source Sans Pro"/>
              </a:rPr>
              <a:t>L100 Publish to API</a:t>
            </a:r>
            <a:endParaRPr b="0" i="0" sz="900" u="none" cap="none" strike="noStrike">
              <a:solidFill>
                <a:schemeClr val="dk1"/>
              </a:solidFill>
              <a:latin typeface="Source Sans Pro"/>
              <a:ea typeface="Source Sans Pro"/>
              <a:cs typeface="Source Sans Pro"/>
              <a:sym typeface="Source Sans Pro"/>
            </a:endParaRPr>
          </a:p>
        </p:txBody>
      </p:sp>
      <p:sp>
        <p:nvSpPr>
          <p:cNvPr id="2138" name="Google Shape;2138;p288"/>
          <p:cNvSpPr txBox="1"/>
          <p:nvPr>
            <p:ph type="title"/>
          </p:nvPr>
        </p:nvSpPr>
        <p:spPr>
          <a:xfrm>
            <a:off x="342900" y="171450"/>
            <a:ext cx="8801100" cy="685800"/>
          </a:xfrm>
          <a:prstGeom prst="rect">
            <a:avLst/>
          </a:prstGeom>
          <a:noFill/>
          <a:ln>
            <a:noFill/>
          </a:ln>
        </p:spPr>
        <p:txBody>
          <a:bodyPr anchorCtr="0" anchor="ctr" bIns="34275" lIns="0" spcFirstLastPara="1" rIns="0" wrap="square" tIns="34275">
            <a:noAutofit/>
          </a:bodyPr>
          <a:lstStyle/>
          <a:p>
            <a:pPr indent="0" lvl="0" marL="0" rtl="0" algn="l">
              <a:lnSpc>
                <a:spcPct val="90000"/>
              </a:lnSpc>
              <a:spcBef>
                <a:spcPts val="0"/>
              </a:spcBef>
              <a:spcAft>
                <a:spcPts val="0"/>
              </a:spcAft>
              <a:buClr>
                <a:schemeClr val="dk1"/>
              </a:buClr>
              <a:buSzPts val="3600"/>
              <a:buFont typeface="Barlow"/>
              <a:buNone/>
            </a:pPr>
            <a:r>
              <a:rPr lang="en" sz="2600"/>
              <a:t>Retail - </a:t>
            </a:r>
            <a:r>
              <a:rPr lang="en" sz="2600"/>
              <a:t>Supply Chain Inventory Optimization</a:t>
            </a:r>
            <a:endParaRPr sz="2600"/>
          </a:p>
        </p:txBody>
      </p:sp>
      <p:sp>
        <p:nvSpPr>
          <p:cNvPr id="2139" name="Google Shape;2139;p288"/>
          <p:cNvSpPr txBox="1"/>
          <p:nvPr/>
        </p:nvSpPr>
        <p:spPr>
          <a:xfrm>
            <a:off x="345733" y="1262170"/>
            <a:ext cx="1513200" cy="438600"/>
          </a:xfrm>
          <a:prstGeom prst="rect">
            <a:avLst/>
          </a:prstGeom>
          <a:noFill/>
          <a:ln>
            <a:noFill/>
          </a:ln>
        </p:spPr>
        <p:txBody>
          <a:bodyPr anchorCtr="0" anchor="b" bIns="34275" lIns="0" spcFirstLastPara="1" rIns="0" wrap="square" tIns="34275">
            <a:no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chemeClr val="accent2"/>
                </a:solidFill>
                <a:latin typeface="Barlow SemiBold"/>
                <a:ea typeface="Barlow SemiBold"/>
                <a:cs typeface="Barlow SemiBold"/>
                <a:sym typeface="Barlow SemiBold"/>
              </a:rPr>
              <a:t>Real-time Inventory</a:t>
            </a:r>
            <a:endParaRPr b="0" i="0" sz="1100" u="none" cap="none" strike="noStrike">
              <a:solidFill>
                <a:srgbClr val="000000"/>
              </a:solidFill>
              <a:latin typeface="Arial"/>
              <a:ea typeface="Arial"/>
              <a:cs typeface="Arial"/>
              <a:sym typeface="Arial"/>
            </a:endParaRPr>
          </a:p>
        </p:txBody>
      </p:sp>
      <p:sp>
        <p:nvSpPr>
          <p:cNvPr id="2140" name="Google Shape;2140;p288"/>
          <p:cNvSpPr txBox="1"/>
          <p:nvPr/>
        </p:nvSpPr>
        <p:spPr>
          <a:xfrm>
            <a:off x="2078647" y="1262170"/>
            <a:ext cx="1513200" cy="438600"/>
          </a:xfrm>
          <a:prstGeom prst="rect">
            <a:avLst/>
          </a:prstGeom>
          <a:noFill/>
          <a:ln>
            <a:noFill/>
          </a:ln>
        </p:spPr>
        <p:txBody>
          <a:bodyPr anchorCtr="0" anchor="b" bIns="34275" lIns="0" spcFirstLastPara="1" rIns="0" wrap="square" tIns="34275">
            <a:no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chemeClr val="accent2"/>
                </a:solidFill>
                <a:latin typeface="Barlow SemiBold"/>
                <a:ea typeface="Barlow SemiBold"/>
                <a:cs typeface="Barlow SemiBold"/>
                <a:sym typeface="Barlow SemiBold"/>
              </a:rPr>
              <a:t>Demand Forecasting</a:t>
            </a:r>
            <a:endParaRPr b="0" i="0" sz="1100" u="none" cap="none" strike="noStrike">
              <a:solidFill>
                <a:srgbClr val="000000"/>
              </a:solidFill>
              <a:latin typeface="Arial"/>
              <a:ea typeface="Arial"/>
              <a:cs typeface="Arial"/>
              <a:sym typeface="Arial"/>
            </a:endParaRPr>
          </a:p>
        </p:txBody>
      </p:sp>
      <p:sp>
        <p:nvSpPr>
          <p:cNvPr id="2141" name="Google Shape;2141;p288"/>
          <p:cNvSpPr txBox="1"/>
          <p:nvPr/>
        </p:nvSpPr>
        <p:spPr>
          <a:xfrm>
            <a:off x="3811571" y="1262170"/>
            <a:ext cx="1513200" cy="438600"/>
          </a:xfrm>
          <a:prstGeom prst="rect">
            <a:avLst/>
          </a:prstGeom>
          <a:noFill/>
          <a:ln>
            <a:noFill/>
          </a:ln>
        </p:spPr>
        <p:txBody>
          <a:bodyPr anchorCtr="0" anchor="b" bIns="34275" lIns="0" spcFirstLastPara="1" rIns="0" wrap="square" tIns="34275">
            <a:no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chemeClr val="accent2"/>
                </a:solidFill>
                <a:latin typeface="Barlow SemiBold"/>
                <a:ea typeface="Barlow SemiBold"/>
                <a:cs typeface="Barlow SemiBold"/>
                <a:sym typeface="Barlow SemiBold"/>
              </a:rPr>
              <a:t>Returns Prediction</a:t>
            </a:r>
            <a:endParaRPr b="0" i="0" sz="1100" u="none" cap="none" strike="noStrike">
              <a:solidFill>
                <a:srgbClr val="000000"/>
              </a:solidFill>
              <a:latin typeface="Arial"/>
              <a:ea typeface="Arial"/>
              <a:cs typeface="Arial"/>
              <a:sym typeface="Arial"/>
            </a:endParaRPr>
          </a:p>
        </p:txBody>
      </p:sp>
      <p:sp>
        <p:nvSpPr>
          <p:cNvPr id="2142" name="Google Shape;2142;p288"/>
          <p:cNvSpPr txBox="1"/>
          <p:nvPr/>
        </p:nvSpPr>
        <p:spPr>
          <a:xfrm>
            <a:off x="5544490" y="1446836"/>
            <a:ext cx="1513200" cy="254100"/>
          </a:xfrm>
          <a:prstGeom prst="rect">
            <a:avLst/>
          </a:prstGeom>
          <a:noFill/>
          <a:ln>
            <a:noFill/>
          </a:ln>
        </p:spPr>
        <p:txBody>
          <a:bodyPr anchorCtr="0" anchor="b" bIns="34275" lIns="0" spcFirstLastPara="1" rIns="0" wrap="square" tIns="34275">
            <a:no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chemeClr val="accent2"/>
                </a:solidFill>
                <a:latin typeface="Barlow SemiBold"/>
                <a:ea typeface="Barlow SemiBold"/>
                <a:cs typeface="Barlow SemiBold"/>
                <a:sym typeface="Barlow SemiBold"/>
              </a:rPr>
              <a:t>Safety Stock</a:t>
            </a:r>
            <a:endParaRPr b="0" i="0" sz="1100" u="none" cap="none" strike="noStrike">
              <a:solidFill>
                <a:srgbClr val="000000"/>
              </a:solidFill>
              <a:latin typeface="Arial"/>
              <a:ea typeface="Arial"/>
              <a:cs typeface="Arial"/>
              <a:sym typeface="Arial"/>
            </a:endParaRPr>
          </a:p>
        </p:txBody>
      </p:sp>
      <p:sp>
        <p:nvSpPr>
          <p:cNvPr id="2143" name="Google Shape;2143;p288"/>
          <p:cNvSpPr txBox="1"/>
          <p:nvPr/>
        </p:nvSpPr>
        <p:spPr>
          <a:xfrm>
            <a:off x="7277414" y="1446836"/>
            <a:ext cx="1513200" cy="254100"/>
          </a:xfrm>
          <a:prstGeom prst="rect">
            <a:avLst/>
          </a:prstGeom>
          <a:noFill/>
          <a:ln>
            <a:noFill/>
          </a:ln>
        </p:spPr>
        <p:txBody>
          <a:bodyPr anchorCtr="0" anchor="b" bIns="34275" lIns="0" spcFirstLastPara="1" rIns="0" wrap="square" tIns="34275">
            <a:no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chemeClr val="accent2"/>
                </a:solidFill>
                <a:latin typeface="Barlow SemiBold"/>
                <a:ea typeface="Barlow SemiBold"/>
                <a:cs typeface="Barlow SemiBold"/>
                <a:sym typeface="Barlow SemiBold"/>
              </a:rPr>
              <a:t>On-Shelf Availability</a:t>
            </a:r>
            <a:endParaRPr b="0" i="0" sz="1100" u="none" cap="none" strike="noStrike">
              <a:solidFill>
                <a:srgbClr val="000000"/>
              </a:solidFill>
              <a:latin typeface="Arial"/>
              <a:ea typeface="Arial"/>
              <a:cs typeface="Arial"/>
              <a:sym typeface="Arial"/>
            </a:endParaRPr>
          </a:p>
        </p:txBody>
      </p:sp>
      <p:sp>
        <p:nvSpPr>
          <p:cNvPr id="2144" name="Google Shape;2144;p288"/>
          <p:cNvSpPr txBox="1"/>
          <p:nvPr/>
        </p:nvSpPr>
        <p:spPr>
          <a:xfrm>
            <a:off x="345733" y="4017338"/>
            <a:ext cx="1513200" cy="392400"/>
          </a:xfrm>
          <a:prstGeom prst="rect">
            <a:avLst/>
          </a:prstGeom>
          <a:noFill/>
          <a:ln>
            <a:noFill/>
          </a:ln>
        </p:spPr>
        <p:txBody>
          <a:bodyPr anchorCtr="0" anchor="t" bIns="34275" lIns="0" spcFirstLastPara="1" rIns="0" wrap="square" tIns="34275">
            <a:noAutofit/>
          </a:bodyPr>
          <a:lstStyle/>
          <a:p>
            <a:pPr indent="0" lvl="0" marL="0" marR="0" rtl="0" algn="l">
              <a:lnSpc>
                <a:spcPct val="100000"/>
              </a:lnSpc>
              <a:spcBef>
                <a:spcPts val="0"/>
              </a:spcBef>
              <a:spcAft>
                <a:spcPts val="0"/>
              </a:spcAft>
              <a:buClr>
                <a:srgbClr val="000000"/>
              </a:buClr>
              <a:buSzPts val="1100"/>
              <a:buFont typeface="Arial"/>
              <a:buNone/>
            </a:pPr>
            <a:r>
              <a:rPr b="1" i="0" lang="en" sz="1100" u="none" cap="none" strike="noStrike">
                <a:solidFill>
                  <a:schemeClr val="dk2"/>
                </a:solidFill>
                <a:latin typeface="Barlow SemiBold"/>
                <a:ea typeface="Barlow SemiBold"/>
                <a:cs typeface="Barlow SemiBold"/>
                <a:sym typeface="Barlow SemiBold"/>
              </a:rPr>
              <a:t>Single point of truth for inventory status</a:t>
            </a:r>
            <a:endParaRPr b="0" i="0" sz="1100" u="none" cap="none" strike="noStrike">
              <a:solidFill>
                <a:srgbClr val="000000"/>
              </a:solidFill>
              <a:latin typeface="Arial"/>
              <a:ea typeface="Arial"/>
              <a:cs typeface="Arial"/>
              <a:sym typeface="Arial"/>
            </a:endParaRPr>
          </a:p>
        </p:txBody>
      </p:sp>
      <p:sp>
        <p:nvSpPr>
          <p:cNvPr id="2145" name="Google Shape;2145;p288"/>
          <p:cNvSpPr txBox="1"/>
          <p:nvPr/>
        </p:nvSpPr>
        <p:spPr>
          <a:xfrm>
            <a:off x="2078647" y="4017338"/>
            <a:ext cx="1513200" cy="554100"/>
          </a:xfrm>
          <a:prstGeom prst="rect">
            <a:avLst/>
          </a:prstGeom>
          <a:noFill/>
          <a:ln>
            <a:noFill/>
          </a:ln>
        </p:spPr>
        <p:txBody>
          <a:bodyPr anchorCtr="0" anchor="t" bIns="34275" lIns="0" spcFirstLastPara="1" rIns="0" wrap="square" tIns="34275">
            <a:noAutofit/>
          </a:bodyPr>
          <a:lstStyle/>
          <a:p>
            <a:pPr indent="0" lvl="0" marL="0" marR="0" rtl="0" algn="l">
              <a:lnSpc>
                <a:spcPct val="100000"/>
              </a:lnSpc>
              <a:spcBef>
                <a:spcPts val="0"/>
              </a:spcBef>
              <a:spcAft>
                <a:spcPts val="0"/>
              </a:spcAft>
              <a:buClr>
                <a:srgbClr val="000000"/>
              </a:buClr>
              <a:buSzPts val="1100"/>
              <a:buFont typeface="Arial"/>
              <a:buNone/>
            </a:pPr>
            <a:r>
              <a:rPr b="1" i="0" lang="en" sz="1100" u="none" cap="none" strike="noStrike">
                <a:solidFill>
                  <a:schemeClr val="dk2"/>
                </a:solidFill>
                <a:latin typeface="Barlow SemiBold"/>
                <a:ea typeface="Barlow SemiBold"/>
                <a:cs typeface="Barlow SemiBold"/>
                <a:sym typeface="Barlow SemiBold"/>
              </a:rPr>
              <a:t>Reduce shrink, spoilage and lost sales</a:t>
            </a:r>
            <a:endParaRPr b="0" i="0" sz="1100" u="none" cap="none" strike="noStrike">
              <a:solidFill>
                <a:srgbClr val="000000"/>
              </a:solidFill>
              <a:latin typeface="Arial"/>
              <a:ea typeface="Arial"/>
              <a:cs typeface="Arial"/>
              <a:sym typeface="Arial"/>
            </a:endParaRPr>
          </a:p>
        </p:txBody>
      </p:sp>
      <p:sp>
        <p:nvSpPr>
          <p:cNvPr id="2146" name="Google Shape;2146;p288"/>
          <p:cNvSpPr txBox="1"/>
          <p:nvPr/>
        </p:nvSpPr>
        <p:spPr>
          <a:xfrm>
            <a:off x="3811571" y="4017338"/>
            <a:ext cx="1513200" cy="392400"/>
          </a:xfrm>
          <a:prstGeom prst="rect">
            <a:avLst/>
          </a:prstGeom>
          <a:noFill/>
          <a:ln>
            <a:noFill/>
          </a:ln>
        </p:spPr>
        <p:txBody>
          <a:bodyPr anchorCtr="0" anchor="t" bIns="34275" lIns="0" spcFirstLastPara="1" rIns="0" wrap="square" tIns="34275">
            <a:noAutofit/>
          </a:bodyPr>
          <a:lstStyle/>
          <a:p>
            <a:pPr indent="0" lvl="0" marL="0" marR="0" rtl="0" algn="l">
              <a:lnSpc>
                <a:spcPct val="100000"/>
              </a:lnSpc>
              <a:spcBef>
                <a:spcPts val="0"/>
              </a:spcBef>
              <a:spcAft>
                <a:spcPts val="0"/>
              </a:spcAft>
              <a:buClr>
                <a:srgbClr val="000000"/>
              </a:buClr>
              <a:buSzPts val="1100"/>
              <a:buFont typeface="Arial"/>
              <a:buNone/>
            </a:pPr>
            <a:r>
              <a:rPr b="1" i="0" lang="en" sz="1100" u="none" cap="none" strike="noStrike">
                <a:solidFill>
                  <a:schemeClr val="dk2"/>
                </a:solidFill>
                <a:latin typeface="Barlow SemiBold"/>
                <a:ea typeface="Barlow SemiBold"/>
                <a:cs typeface="Barlow SemiBold"/>
                <a:sym typeface="Barlow SemiBold"/>
              </a:rPr>
              <a:t>Minimize rehandling and disposal costs</a:t>
            </a:r>
            <a:endParaRPr b="0" i="0" sz="1100" u="none" cap="none" strike="noStrike">
              <a:solidFill>
                <a:srgbClr val="000000"/>
              </a:solidFill>
              <a:latin typeface="Arial"/>
              <a:ea typeface="Arial"/>
              <a:cs typeface="Arial"/>
              <a:sym typeface="Arial"/>
            </a:endParaRPr>
          </a:p>
        </p:txBody>
      </p:sp>
      <p:sp>
        <p:nvSpPr>
          <p:cNvPr id="2147" name="Google Shape;2147;p288"/>
          <p:cNvSpPr txBox="1"/>
          <p:nvPr/>
        </p:nvSpPr>
        <p:spPr>
          <a:xfrm>
            <a:off x="5544490" y="4017338"/>
            <a:ext cx="1513200" cy="392400"/>
          </a:xfrm>
          <a:prstGeom prst="rect">
            <a:avLst/>
          </a:prstGeom>
          <a:noFill/>
          <a:ln>
            <a:noFill/>
          </a:ln>
        </p:spPr>
        <p:txBody>
          <a:bodyPr anchorCtr="0" anchor="t" bIns="34275" lIns="0" spcFirstLastPara="1" rIns="0" wrap="square" tIns="34275">
            <a:noAutofit/>
          </a:bodyPr>
          <a:lstStyle/>
          <a:p>
            <a:pPr indent="0" lvl="0" marL="0" marR="0" rtl="0" algn="l">
              <a:lnSpc>
                <a:spcPct val="100000"/>
              </a:lnSpc>
              <a:spcBef>
                <a:spcPts val="0"/>
              </a:spcBef>
              <a:spcAft>
                <a:spcPts val="0"/>
              </a:spcAft>
              <a:buClr>
                <a:srgbClr val="000000"/>
              </a:buClr>
              <a:buSzPts val="1100"/>
              <a:buFont typeface="Arial"/>
              <a:buNone/>
            </a:pPr>
            <a:r>
              <a:rPr b="1" i="0" lang="en" sz="1100" u="none" cap="none" strike="noStrike">
                <a:solidFill>
                  <a:schemeClr val="dk2"/>
                </a:solidFill>
                <a:latin typeface="Barlow SemiBold"/>
                <a:ea typeface="Barlow SemiBold"/>
                <a:cs typeface="Barlow SemiBold"/>
                <a:sym typeface="Barlow SemiBold"/>
              </a:rPr>
              <a:t>Improve working capital</a:t>
            </a:r>
            <a:endParaRPr b="0" i="0" sz="1100" u="none" cap="none" strike="noStrike">
              <a:solidFill>
                <a:srgbClr val="000000"/>
              </a:solidFill>
              <a:latin typeface="Arial"/>
              <a:ea typeface="Arial"/>
              <a:cs typeface="Arial"/>
              <a:sym typeface="Arial"/>
            </a:endParaRPr>
          </a:p>
        </p:txBody>
      </p:sp>
      <p:sp>
        <p:nvSpPr>
          <p:cNvPr id="2148" name="Google Shape;2148;p288"/>
          <p:cNvSpPr txBox="1"/>
          <p:nvPr/>
        </p:nvSpPr>
        <p:spPr>
          <a:xfrm>
            <a:off x="7277414" y="4017338"/>
            <a:ext cx="1513200" cy="392400"/>
          </a:xfrm>
          <a:prstGeom prst="rect">
            <a:avLst/>
          </a:prstGeom>
          <a:noFill/>
          <a:ln>
            <a:noFill/>
          </a:ln>
        </p:spPr>
        <p:txBody>
          <a:bodyPr anchorCtr="0" anchor="t" bIns="34275" lIns="0" spcFirstLastPara="1" rIns="0" wrap="square" tIns="34275">
            <a:noAutofit/>
          </a:bodyPr>
          <a:lstStyle/>
          <a:p>
            <a:pPr indent="0" lvl="0" marL="0" marR="0" rtl="0" algn="l">
              <a:lnSpc>
                <a:spcPct val="100000"/>
              </a:lnSpc>
              <a:spcBef>
                <a:spcPts val="0"/>
              </a:spcBef>
              <a:spcAft>
                <a:spcPts val="0"/>
              </a:spcAft>
              <a:buClr>
                <a:srgbClr val="000000"/>
              </a:buClr>
              <a:buSzPts val="1100"/>
              <a:buFont typeface="Arial"/>
              <a:buNone/>
            </a:pPr>
            <a:r>
              <a:rPr b="1" i="0" lang="en" sz="1100" u="none" cap="none" strike="noStrike">
                <a:solidFill>
                  <a:schemeClr val="dk2"/>
                </a:solidFill>
                <a:latin typeface="Barlow SemiBold"/>
                <a:ea typeface="Barlow SemiBold"/>
                <a:cs typeface="Barlow SemiBold"/>
                <a:sym typeface="Barlow SemiBold"/>
              </a:rPr>
              <a:t>Avoid lost sales and brand reputation</a:t>
            </a:r>
            <a:endParaRPr b="0" i="0" sz="1100" u="none" cap="none" strike="noStrike">
              <a:solidFill>
                <a:srgbClr val="000000"/>
              </a:solidFill>
              <a:latin typeface="Arial"/>
              <a:ea typeface="Arial"/>
              <a:cs typeface="Arial"/>
              <a:sym typeface="Arial"/>
            </a:endParaRPr>
          </a:p>
        </p:txBody>
      </p:sp>
      <p:grpSp>
        <p:nvGrpSpPr>
          <p:cNvPr id="2149" name="Google Shape;2149;p288"/>
          <p:cNvGrpSpPr/>
          <p:nvPr/>
        </p:nvGrpSpPr>
        <p:grpSpPr>
          <a:xfrm>
            <a:off x="345732" y="3773147"/>
            <a:ext cx="1513351" cy="166477"/>
            <a:chOff x="460976" y="5030871"/>
            <a:chExt cx="2017802" cy="221969"/>
          </a:xfrm>
        </p:grpSpPr>
        <p:sp>
          <p:nvSpPr>
            <p:cNvPr id="2150" name="Google Shape;2150;p288"/>
            <p:cNvSpPr/>
            <p:nvPr/>
          </p:nvSpPr>
          <p:spPr>
            <a:xfrm>
              <a:off x="460978" y="5030871"/>
              <a:ext cx="2017800" cy="45600"/>
            </a:xfrm>
            <a:prstGeom prst="rect">
              <a:avLst/>
            </a:prstGeom>
            <a:solidFill>
              <a:schemeClr val="dk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2151" name="Google Shape;2151;p288"/>
            <p:cNvSpPr/>
            <p:nvPr/>
          </p:nvSpPr>
          <p:spPr>
            <a:xfrm flipH="1" rot="10800000">
              <a:off x="460976" y="5076740"/>
              <a:ext cx="521400" cy="176100"/>
            </a:xfrm>
            <a:prstGeom prst="triangle">
              <a:avLst>
                <a:gd fmla="val 48333" name="adj"/>
              </a:avLst>
            </a:prstGeom>
            <a:solidFill>
              <a:schemeClr val="dk2"/>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t/>
              </a:r>
              <a:endParaRPr b="0" i="0" sz="800" u="none" cap="none" strike="noStrike">
                <a:solidFill>
                  <a:schemeClr val="lt1"/>
                </a:solidFill>
                <a:latin typeface="Barlow"/>
                <a:ea typeface="Barlow"/>
                <a:cs typeface="Barlow"/>
                <a:sym typeface="Barlow"/>
              </a:endParaRPr>
            </a:p>
          </p:txBody>
        </p:sp>
      </p:grpSp>
      <p:grpSp>
        <p:nvGrpSpPr>
          <p:cNvPr id="2152" name="Google Shape;2152;p288"/>
          <p:cNvGrpSpPr/>
          <p:nvPr/>
        </p:nvGrpSpPr>
        <p:grpSpPr>
          <a:xfrm>
            <a:off x="2078652" y="3773147"/>
            <a:ext cx="1513351" cy="166477"/>
            <a:chOff x="460976" y="5030871"/>
            <a:chExt cx="2017802" cy="221969"/>
          </a:xfrm>
        </p:grpSpPr>
        <p:sp>
          <p:nvSpPr>
            <p:cNvPr id="2153" name="Google Shape;2153;p288"/>
            <p:cNvSpPr/>
            <p:nvPr/>
          </p:nvSpPr>
          <p:spPr>
            <a:xfrm>
              <a:off x="460978" y="5030871"/>
              <a:ext cx="2017800" cy="45600"/>
            </a:xfrm>
            <a:prstGeom prst="rect">
              <a:avLst/>
            </a:prstGeom>
            <a:solidFill>
              <a:schemeClr val="dk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2154" name="Google Shape;2154;p288"/>
            <p:cNvSpPr/>
            <p:nvPr/>
          </p:nvSpPr>
          <p:spPr>
            <a:xfrm flipH="1" rot="10800000">
              <a:off x="460976" y="5076740"/>
              <a:ext cx="521400" cy="176100"/>
            </a:xfrm>
            <a:prstGeom prst="triangle">
              <a:avLst>
                <a:gd fmla="val 48333" name="adj"/>
              </a:avLst>
            </a:prstGeom>
            <a:solidFill>
              <a:schemeClr val="dk2"/>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t/>
              </a:r>
              <a:endParaRPr b="0" i="0" sz="800" u="none" cap="none" strike="noStrike">
                <a:solidFill>
                  <a:schemeClr val="lt1"/>
                </a:solidFill>
                <a:latin typeface="Barlow"/>
                <a:ea typeface="Barlow"/>
                <a:cs typeface="Barlow"/>
                <a:sym typeface="Barlow"/>
              </a:endParaRPr>
            </a:p>
          </p:txBody>
        </p:sp>
      </p:grpSp>
      <p:grpSp>
        <p:nvGrpSpPr>
          <p:cNvPr id="2155" name="Google Shape;2155;p288"/>
          <p:cNvGrpSpPr/>
          <p:nvPr/>
        </p:nvGrpSpPr>
        <p:grpSpPr>
          <a:xfrm>
            <a:off x="3811572" y="3773147"/>
            <a:ext cx="1513351" cy="166477"/>
            <a:chOff x="460976" y="5030871"/>
            <a:chExt cx="2017802" cy="221969"/>
          </a:xfrm>
        </p:grpSpPr>
        <p:sp>
          <p:nvSpPr>
            <p:cNvPr id="2156" name="Google Shape;2156;p288"/>
            <p:cNvSpPr/>
            <p:nvPr/>
          </p:nvSpPr>
          <p:spPr>
            <a:xfrm>
              <a:off x="460978" y="5030871"/>
              <a:ext cx="2017800" cy="45600"/>
            </a:xfrm>
            <a:prstGeom prst="rect">
              <a:avLst/>
            </a:prstGeom>
            <a:solidFill>
              <a:schemeClr val="dk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2157" name="Google Shape;2157;p288"/>
            <p:cNvSpPr/>
            <p:nvPr/>
          </p:nvSpPr>
          <p:spPr>
            <a:xfrm flipH="1" rot="10800000">
              <a:off x="460976" y="5076740"/>
              <a:ext cx="521400" cy="176100"/>
            </a:xfrm>
            <a:prstGeom prst="triangle">
              <a:avLst>
                <a:gd fmla="val 48333" name="adj"/>
              </a:avLst>
            </a:prstGeom>
            <a:solidFill>
              <a:schemeClr val="dk2"/>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t/>
              </a:r>
              <a:endParaRPr b="0" i="0" sz="800" u="none" cap="none" strike="noStrike">
                <a:solidFill>
                  <a:schemeClr val="lt1"/>
                </a:solidFill>
                <a:latin typeface="Barlow"/>
                <a:ea typeface="Barlow"/>
                <a:cs typeface="Barlow"/>
                <a:sym typeface="Barlow"/>
              </a:endParaRPr>
            </a:p>
          </p:txBody>
        </p:sp>
      </p:grpSp>
      <p:grpSp>
        <p:nvGrpSpPr>
          <p:cNvPr id="2158" name="Google Shape;2158;p288"/>
          <p:cNvGrpSpPr/>
          <p:nvPr/>
        </p:nvGrpSpPr>
        <p:grpSpPr>
          <a:xfrm>
            <a:off x="5544492" y="3773147"/>
            <a:ext cx="1513351" cy="166477"/>
            <a:chOff x="460976" y="5030871"/>
            <a:chExt cx="2017802" cy="221969"/>
          </a:xfrm>
        </p:grpSpPr>
        <p:sp>
          <p:nvSpPr>
            <p:cNvPr id="2159" name="Google Shape;2159;p288"/>
            <p:cNvSpPr/>
            <p:nvPr/>
          </p:nvSpPr>
          <p:spPr>
            <a:xfrm>
              <a:off x="460978" y="5030871"/>
              <a:ext cx="2017800" cy="45600"/>
            </a:xfrm>
            <a:prstGeom prst="rect">
              <a:avLst/>
            </a:prstGeom>
            <a:solidFill>
              <a:schemeClr val="dk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2160" name="Google Shape;2160;p288"/>
            <p:cNvSpPr/>
            <p:nvPr/>
          </p:nvSpPr>
          <p:spPr>
            <a:xfrm flipH="1" rot="10800000">
              <a:off x="460976" y="5076740"/>
              <a:ext cx="521400" cy="176100"/>
            </a:xfrm>
            <a:prstGeom prst="triangle">
              <a:avLst>
                <a:gd fmla="val 48333" name="adj"/>
              </a:avLst>
            </a:prstGeom>
            <a:solidFill>
              <a:schemeClr val="dk2"/>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t/>
              </a:r>
              <a:endParaRPr b="0" i="0" sz="800" u="none" cap="none" strike="noStrike">
                <a:solidFill>
                  <a:schemeClr val="lt1"/>
                </a:solidFill>
                <a:latin typeface="Barlow"/>
                <a:ea typeface="Barlow"/>
                <a:cs typeface="Barlow"/>
                <a:sym typeface="Barlow"/>
              </a:endParaRPr>
            </a:p>
          </p:txBody>
        </p:sp>
      </p:grpSp>
      <p:grpSp>
        <p:nvGrpSpPr>
          <p:cNvPr id="2161" name="Google Shape;2161;p288"/>
          <p:cNvGrpSpPr/>
          <p:nvPr/>
        </p:nvGrpSpPr>
        <p:grpSpPr>
          <a:xfrm>
            <a:off x="7277412" y="3773147"/>
            <a:ext cx="1513351" cy="166477"/>
            <a:chOff x="460976" y="5030871"/>
            <a:chExt cx="2017802" cy="221969"/>
          </a:xfrm>
        </p:grpSpPr>
        <p:sp>
          <p:nvSpPr>
            <p:cNvPr id="2162" name="Google Shape;2162;p288"/>
            <p:cNvSpPr/>
            <p:nvPr/>
          </p:nvSpPr>
          <p:spPr>
            <a:xfrm>
              <a:off x="460978" y="5030871"/>
              <a:ext cx="2017800" cy="45600"/>
            </a:xfrm>
            <a:prstGeom prst="rect">
              <a:avLst/>
            </a:prstGeom>
            <a:solidFill>
              <a:schemeClr val="dk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2163" name="Google Shape;2163;p288"/>
            <p:cNvSpPr/>
            <p:nvPr/>
          </p:nvSpPr>
          <p:spPr>
            <a:xfrm flipH="1" rot="10800000">
              <a:off x="460976" y="5076740"/>
              <a:ext cx="521400" cy="176100"/>
            </a:xfrm>
            <a:prstGeom prst="triangle">
              <a:avLst>
                <a:gd fmla="val 48333" name="adj"/>
              </a:avLst>
            </a:prstGeom>
            <a:solidFill>
              <a:schemeClr val="dk2"/>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t/>
              </a:r>
              <a:endParaRPr b="0" i="0" sz="800" u="none" cap="none" strike="noStrike">
                <a:solidFill>
                  <a:schemeClr val="lt1"/>
                </a:solidFill>
                <a:latin typeface="Barlow"/>
                <a:ea typeface="Barlow"/>
                <a:cs typeface="Barlow"/>
                <a:sym typeface="Barlow"/>
              </a:endParaRPr>
            </a:p>
          </p:txBody>
        </p:sp>
      </p:grpSp>
      <p:pic>
        <p:nvPicPr>
          <p:cNvPr id="2164" name="Google Shape;2164;p288"/>
          <p:cNvPicPr preferRelativeResize="0"/>
          <p:nvPr/>
        </p:nvPicPr>
        <p:blipFill rotWithShape="1">
          <a:blip r:embed="rId8">
            <a:alphaModFix/>
          </a:blip>
          <a:srcRect b="0" l="0" r="0" t="0"/>
          <a:stretch/>
        </p:blipFill>
        <p:spPr>
          <a:xfrm>
            <a:off x="802931" y="923119"/>
            <a:ext cx="636113" cy="636113"/>
          </a:xfrm>
          <a:prstGeom prst="rect">
            <a:avLst/>
          </a:prstGeom>
          <a:noFill/>
          <a:ln>
            <a:noFill/>
          </a:ln>
        </p:spPr>
      </p:pic>
      <p:pic>
        <p:nvPicPr>
          <p:cNvPr id="2165" name="Google Shape;2165;p288"/>
          <p:cNvPicPr preferRelativeResize="0"/>
          <p:nvPr/>
        </p:nvPicPr>
        <p:blipFill rotWithShape="1">
          <a:blip r:embed="rId9">
            <a:alphaModFix/>
          </a:blip>
          <a:srcRect b="0" l="0" r="0" t="0"/>
          <a:stretch/>
        </p:blipFill>
        <p:spPr>
          <a:xfrm>
            <a:off x="2535825" y="923119"/>
            <a:ext cx="518588" cy="518588"/>
          </a:xfrm>
          <a:prstGeom prst="rect">
            <a:avLst/>
          </a:prstGeom>
          <a:noFill/>
          <a:ln>
            <a:noFill/>
          </a:ln>
        </p:spPr>
      </p:pic>
      <p:pic>
        <p:nvPicPr>
          <p:cNvPr id="2166" name="Google Shape;2166;p288"/>
          <p:cNvPicPr preferRelativeResize="0"/>
          <p:nvPr/>
        </p:nvPicPr>
        <p:blipFill rotWithShape="1">
          <a:blip r:embed="rId10">
            <a:alphaModFix/>
          </a:blip>
          <a:srcRect b="0" l="0" r="0" t="0"/>
          <a:stretch/>
        </p:blipFill>
        <p:spPr>
          <a:xfrm>
            <a:off x="6001725" y="923119"/>
            <a:ext cx="577350" cy="577350"/>
          </a:xfrm>
          <a:prstGeom prst="rect">
            <a:avLst/>
          </a:prstGeom>
          <a:noFill/>
          <a:ln>
            <a:noFill/>
          </a:ln>
        </p:spPr>
      </p:pic>
      <p:pic>
        <p:nvPicPr>
          <p:cNvPr id="2167" name="Google Shape;2167;p288"/>
          <p:cNvPicPr preferRelativeResize="0"/>
          <p:nvPr/>
        </p:nvPicPr>
        <p:blipFill rotWithShape="1">
          <a:blip r:embed="rId11">
            <a:alphaModFix/>
          </a:blip>
          <a:srcRect b="0" l="0" r="0" t="0"/>
          <a:stretch/>
        </p:blipFill>
        <p:spPr>
          <a:xfrm>
            <a:off x="4268786" y="923119"/>
            <a:ext cx="577350" cy="577365"/>
          </a:xfrm>
          <a:prstGeom prst="rect">
            <a:avLst/>
          </a:prstGeom>
          <a:noFill/>
          <a:ln>
            <a:noFill/>
          </a:ln>
        </p:spPr>
      </p:pic>
      <p:pic>
        <p:nvPicPr>
          <p:cNvPr id="2168" name="Google Shape;2168;p288"/>
          <p:cNvPicPr preferRelativeResize="0"/>
          <p:nvPr/>
        </p:nvPicPr>
        <p:blipFill rotWithShape="1">
          <a:blip r:embed="rId12">
            <a:alphaModFix/>
          </a:blip>
          <a:srcRect b="0" l="0" r="0" t="0"/>
          <a:stretch/>
        </p:blipFill>
        <p:spPr>
          <a:xfrm>
            <a:off x="7734656" y="923119"/>
            <a:ext cx="577350" cy="577350"/>
          </a:xfrm>
          <a:prstGeom prst="rect">
            <a:avLst/>
          </a:prstGeom>
          <a:noFill/>
          <a:ln>
            <a:noFill/>
          </a:ln>
        </p:spPr>
      </p:pic>
      <p:sp>
        <p:nvSpPr>
          <p:cNvPr id="2169" name="Google Shape;2169;p288"/>
          <p:cNvSpPr txBox="1"/>
          <p:nvPr/>
        </p:nvSpPr>
        <p:spPr>
          <a:xfrm>
            <a:off x="5301694" y="4746356"/>
            <a:ext cx="3835200" cy="254100"/>
          </a:xfrm>
          <a:prstGeom prst="rect">
            <a:avLst/>
          </a:prstGeom>
          <a:noFill/>
          <a:ln>
            <a:noFill/>
          </a:ln>
        </p:spPr>
        <p:txBody>
          <a:bodyPr anchorCtr="0" anchor="t" bIns="68575" lIns="68575" spcFirstLastPara="1" rIns="68575" wrap="square" tIns="68575">
            <a:noAutofit/>
          </a:bodyPr>
          <a:lstStyle/>
          <a:p>
            <a:pPr indent="0" lvl="0" marL="0" marR="0" rtl="0" algn="r">
              <a:lnSpc>
                <a:spcPct val="100000"/>
              </a:lnSpc>
              <a:spcBef>
                <a:spcPts val="0"/>
              </a:spcBef>
              <a:spcAft>
                <a:spcPts val="0"/>
              </a:spcAft>
              <a:buClr>
                <a:srgbClr val="000000"/>
              </a:buClr>
              <a:buSzPts val="900"/>
              <a:buFont typeface="Arial"/>
              <a:buNone/>
            </a:pPr>
            <a:r>
              <a:rPr lang="en" sz="900">
                <a:latin typeface="Barlow"/>
                <a:ea typeface="Barlow"/>
                <a:cs typeface="Barlow"/>
                <a:sym typeface="Barlow"/>
              </a:rPr>
              <a:t>Linked items are available today</a:t>
            </a:r>
            <a:endParaRPr sz="900">
              <a:latin typeface="Barlow"/>
              <a:ea typeface="Barlow"/>
              <a:cs typeface="Barlow"/>
              <a:sym typeface="Barlow"/>
            </a:endParaRPr>
          </a:p>
          <a:p>
            <a:pPr indent="0" lvl="0" marL="0" marR="0" rtl="0" algn="r">
              <a:lnSpc>
                <a:spcPct val="100000"/>
              </a:lnSpc>
              <a:spcBef>
                <a:spcPts val="0"/>
              </a:spcBef>
              <a:spcAft>
                <a:spcPts val="0"/>
              </a:spcAft>
              <a:buClr>
                <a:srgbClr val="000000"/>
              </a:buClr>
              <a:buSzPts val="900"/>
              <a:buFont typeface="Arial"/>
              <a:buNone/>
            </a:pPr>
            <a:r>
              <a:rPr b="0" i="0" lang="en" sz="900" u="none" cap="none" strike="noStrike">
                <a:solidFill>
                  <a:srgbClr val="000000"/>
                </a:solidFill>
                <a:latin typeface="Barlow"/>
                <a:ea typeface="Barlow"/>
                <a:cs typeface="Barlow"/>
                <a:sym typeface="Barlow"/>
              </a:rPr>
              <a:t>Bold items are included in current Q3 solution accelerator roadmap.</a:t>
            </a:r>
            <a:endParaRPr b="0" i="0" sz="900" u="none" cap="none" strike="noStrike">
              <a:solidFill>
                <a:srgbClr val="000000"/>
              </a:solidFill>
              <a:latin typeface="Barlow"/>
              <a:ea typeface="Barlow"/>
              <a:cs typeface="Barlow"/>
              <a:sym typeface="Barlow"/>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173" name="Shape 2173"/>
        <p:cNvGrpSpPr/>
        <p:nvPr/>
      </p:nvGrpSpPr>
      <p:grpSpPr>
        <a:xfrm>
          <a:off x="0" y="0"/>
          <a:ext cx="0" cy="0"/>
          <a:chOff x="0" y="0"/>
          <a:chExt cx="0" cy="0"/>
        </a:xfrm>
      </p:grpSpPr>
      <p:sp>
        <p:nvSpPr>
          <p:cNvPr id="2174" name="Google Shape;2174;p289"/>
          <p:cNvSpPr/>
          <p:nvPr/>
        </p:nvSpPr>
        <p:spPr>
          <a:xfrm>
            <a:off x="7039225" y="1853014"/>
            <a:ext cx="1673400" cy="1734000"/>
          </a:xfrm>
          <a:prstGeom prst="snip1Rect">
            <a:avLst>
              <a:gd fmla="val 11796" name="adj"/>
            </a:avLst>
          </a:prstGeom>
          <a:gradFill>
            <a:gsLst>
              <a:gs pos="0">
                <a:srgbClr val="2A364D"/>
              </a:gs>
              <a:gs pos="48000">
                <a:srgbClr val="425479"/>
              </a:gs>
              <a:gs pos="100000">
                <a:srgbClr val="7C91B9"/>
              </a:gs>
            </a:gsLst>
            <a:lin ang="16200038"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2175" name="Google Shape;2175;p289"/>
          <p:cNvSpPr/>
          <p:nvPr/>
        </p:nvSpPr>
        <p:spPr>
          <a:xfrm>
            <a:off x="2630125" y="1853039"/>
            <a:ext cx="1671000" cy="1734000"/>
          </a:xfrm>
          <a:prstGeom prst="snip1Rect">
            <a:avLst>
              <a:gd fmla="val 11796" name="adj"/>
            </a:avLst>
          </a:prstGeom>
          <a:gradFill>
            <a:gsLst>
              <a:gs pos="0">
                <a:srgbClr val="360048"/>
              </a:gs>
              <a:gs pos="48000">
                <a:srgbClr val="590077"/>
              </a:gs>
              <a:gs pos="100000">
                <a:srgbClr val="C20DFF"/>
              </a:gs>
            </a:gsLst>
            <a:lin ang="16200038"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800" u="none" cap="none" strike="noStrike">
              <a:solidFill>
                <a:srgbClr val="FFFFFF"/>
              </a:solidFill>
              <a:latin typeface="Calibri"/>
              <a:ea typeface="Calibri"/>
              <a:cs typeface="Calibri"/>
              <a:sym typeface="Calibri"/>
            </a:endParaRPr>
          </a:p>
        </p:txBody>
      </p:sp>
      <p:sp>
        <p:nvSpPr>
          <p:cNvPr id="2176" name="Google Shape;2176;p289"/>
          <p:cNvSpPr/>
          <p:nvPr/>
        </p:nvSpPr>
        <p:spPr>
          <a:xfrm>
            <a:off x="429175" y="1852964"/>
            <a:ext cx="1668900" cy="1734000"/>
          </a:xfrm>
          <a:prstGeom prst="snip1Rect">
            <a:avLst>
              <a:gd fmla="val 11796" name="adj"/>
            </a:avLst>
          </a:prstGeom>
          <a:gradFill>
            <a:gsLst>
              <a:gs pos="0">
                <a:srgbClr val="C01200"/>
              </a:gs>
              <a:gs pos="48000">
                <a:srgbClr val="FE3B26"/>
              </a:gs>
              <a:gs pos="100000">
                <a:srgbClr val="FE8579"/>
              </a:gs>
            </a:gsLst>
            <a:lin ang="16200038"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2177" name="Google Shape;2177;p289"/>
          <p:cNvSpPr/>
          <p:nvPr/>
        </p:nvSpPr>
        <p:spPr>
          <a:xfrm>
            <a:off x="4835400" y="1849935"/>
            <a:ext cx="1668900" cy="1734000"/>
          </a:xfrm>
          <a:prstGeom prst="snip1Rect">
            <a:avLst>
              <a:gd fmla="val 10440" name="adj"/>
            </a:avLst>
          </a:prstGeom>
          <a:gradFill>
            <a:gsLst>
              <a:gs pos="0">
                <a:srgbClr val="FFB042"/>
              </a:gs>
              <a:gs pos="100000">
                <a:srgbClr val="B86E07"/>
              </a:gs>
            </a:gsLst>
            <a:lin ang="5400012" scaled="0"/>
          </a:gradFill>
          <a:ln>
            <a:noFill/>
          </a:ln>
        </p:spPr>
        <p:txBody>
          <a:bodyPr anchorCtr="0" anchor="t" bIns="34275" lIns="68550" spcFirstLastPara="1" rIns="68550" wrap="square" tIns="34275">
            <a:noAutofit/>
          </a:bodyPr>
          <a:lstStyle/>
          <a:p>
            <a:pPr indent="0" lvl="0" marL="36196" marR="0" rtl="0" algn="l">
              <a:lnSpc>
                <a:spcPct val="90000"/>
              </a:lnSpc>
              <a:spcBef>
                <a:spcPts val="0"/>
              </a:spcBef>
              <a:spcAft>
                <a:spcPts val="0"/>
              </a:spcAft>
              <a:buClr>
                <a:schemeClr val="lt1"/>
              </a:buClr>
              <a:buSzPts val="1400"/>
              <a:buFont typeface="Arial"/>
              <a:buNone/>
            </a:pPr>
            <a:r>
              <a:t/>
            </a:r>
            <a:endParaRPr b="0" i="0" sz="1050" u="none" cap="none" strike="noStrike">
              <a:solidFill>
                <a:schemeClr val="lt1"/>
              </a:solidFill>
              <a:latin typeface="Arial"/>
              <a:ea typeface="Arial"/>
              <a:cs typeface="Arial"/>
              <a:sym typeface="Arial"/>
            </a:endParaRPr>
          </a:p>
        </p:txBody>
      </p:sp>
      <p:sp>
        <p:nvSpPr>
          <p:cNvPr id="2178" name="Google Shape;2178;p289"/>
          <p:cNvSpPr txBox="1"/>
          <p:nvPr>
            <p:ph type="title"/>
          </p:nvPr>
        </p:nvSpPr>
        <p:spPr>
          <a:xfrm>
            <a:off x="345734" y="-31208"/>
            <a:ext cx="8445000" cy="743400"/>
          </a:xfrm>
          <a:prstGeom prst="rect">
            <a:avLst/>
          </a:prstGeom>
          <a:noFill/>
          <a:ln>
            <a:noFill/>
          </a:ln>
        </p:spPr>
        <p:txBody>
          <a:bodyPr anchorCtr="0" anchor="ctr" bIns="45700" lIns="0" spcFirstLastPara="1" rIns="0" wrap="square" tIns="45700">
            <a:noAutofit/>
          </a:bodyPr>
          <a:lstStyle/>
          <a:p>
            <a:pPr indent="0" lvl="0" marL="0" rtl="0" algn="l">
              <a:lnSpc>
                <a:spcPct val="90000"/>
              </a:lnSpc>
              <a:spcBef>
                <a:spcPts val="0"/>
              </a:spcBef>
              <a:spcAft>
                <a:spcPts val="0"/>
              </a:spcAft>
              <a:buClr>
                <a:schemeClr val="dk1"/>
              </a:buClr>
              <a:buSzPts val="1800"/>
              <a:buNone/>
            </a:pPr>
            <a:r>
              <a:rPr lang="en"/>
              <a:t>Energy &amp; Utilities</a:t>
            </a:r>
            <a:r>
              <a:rPr lang="en"/>
              <a:t> </a:t>
            </a:r>
            <a:endParaRPr/>
          </a:p>
        </p:txBody>
      </p:sp>
      <p:sp>
        <p:nvSpPr>
          <p:cNvPr id="2179" name="Google Shape;2179;p289"/>
          <p:cNvSpPr txBox="1"/>
          <p:nvPr/>
        </p:nvSpPr>
        <p:spPr>
          <a:xfrm>
            <a:off x="359693" y="1755075"/>
            <a:ext cx="1595100" cy="1599300"/>
          </a:xfrm>
          <a:prstGeom prst="rect">
            <a:avLst/>
          </a:prstGeom>
          <a:noFill/>
          <a:ln>
            <a:noFill/>
          </a:ln>
        </p:spPr>
        <p:txBody>
          <a:bodyPr anchorCtr="0" anchor="t" bIns="91425" lIns="91425" spcFirstLastPara="1" rIns="91425" wrap="square" tIns="91425">
            <a:noAutofit/>
          </a:bodyPr>
          <a:lstStyle/>
          <a:p>
            <a:pPr indent="-298450" lvl="0" marL="457200" rtl="0" algn="l">
              <a:spcBef>
                <a:spcPts val="0"/>
              </a:spcBef>
              <a:spcAft>
                <a:spcPts val="0"/>
              </a:spcAft>
              <a:buClr>
                <a:schemeClr val="lt1"/>
              </a:buClr>
              <a:buSzPts val="1100"/>
              <a:buFont typeface="Source Sans Pro"/>
              <a:buChar char="▪"/>
            </a:pPr>
            <a:r>
              <a:rPr lang="en" sz="900">
                <a:solidFill>
                  <a:srgbClr val="FFFFFF"/>
                </a:solidFill>
                <a:latin typeface="Barlow"/>
                <a:ea typeface="Barlow"/>
                <a:cs typeface="Barlow"/>
                <a:sym typeface="Barlow"/>
              </a:rPr>
              <a:t>Autonomous Driller (Geo)</a:t>
            </a:r>
            <a:endParaRPr sz="900">
              <a:solidFill>
                <a:srgbClr val="FFFFFF"/>
              </a:solidFill>
              <a:latin typeface="Barlow"/>
              <a:ea typeface="Barlow"/>
              <a:cs typeface="Barlow"/>
              <a:sym typeface="Barlow"/>
            </a:endParaRPr>
          </a:p>
          <a:p>
            <a:pPr indent="-298450" lvl="0" marL="457200" rtl="0" algn="l">
              <a:spcBef>
                <a:spcPts val="0"/>
              </a:spcBef>
              <a:spcAft>
                <a:spcPts val="0"/>
              </a:spcAft>
              <a:buClr>
                <a:schemeClr val="lt1"/>
              </a:buClr>
              <a:buSzPts val="1100"/>
              <a:buFont typeface="Source Sans Pro"/>
              <a:buChar char="▪"/>
            </a:pPr>
            <a:r>
              <a:rPr lang="en" sz="900">
                <a:solidFill>
                  <a:srgbClr val="FFFFFF"/>
                </a:solidFill>
                <a:latin typeface="Barlow"/>
                <a:ea typeface="Barlow"/>
                <a:cs typeface="Barlow"/>
                <a:sym typeface="Barlow"/>
              </a:rPr>
              <a:t>Geospatial &amp; Seismic Data</a:t>
            </a:r>
            <a:endParaRPr sz="900">
              <a:solidFill>
                <a:srgbClr val="FFFFFF"/>
              </a:solidFill>
              <a:latin typeface="Barlow"/>
              <a:ea typeface="Barlow"/>
              <a:cs typeface="Barlow"/>
              <a:sym typeface="Barlow"/>
            </a:endParaRPr>
          </a:p>
          <a:p>
            <a:pPr indent="-298450" lvl="0" marL="457200" rtl="0" algn="l">
              <a:spcBef>
                <a:spcPts val="0"/>
              </a:spcBef>
              <a:spcAft>
                <a:spcPts val="0"/>
              </a:spcAft>
              <a:buClr>
                <a:schemeClr val="lt1"/>
              </a:buClr>
              <a:buSzPts val="1100"/>
              <a:buFont typeface="Source Sans Pro"/>
              <a:buChar char="▪"/>
            </a:pPr>
            <a:r>
              <a:rPr lang="en" sz="900">
                <a:solidFill>
                  <a:srgbClr val="FFFFFF"/>
                </a:solidFill>
                <a:latin typeface="Barlow"/>
                <a:ea typeface="Barlow"/>
                <a:cs typeface="Barlow"/>
                <a:sym typeface="Barlow"/>
              </a:rPr>
              <a:t>Lease Operating Expenses</a:t>
            </a:r>
            <a:endParaRPr sz="900">
              <a:solidFill>
                <a:srgbClr val="FFFFFF"/>
              </a:solidFill>
              <a:latin typeface="Barlow"/>
              <a:ea typeface="Barlow"/>
              <a:cs typeface="Barlow"/>
              <a:sym typeface="Barlow"/>
            </a:endParaRPr>
          </a:p>
          <a:p>
            <a:pPr indent="-298450" lvl="0" marL="457200" rtl="0" algn="l">
              <a:spcBef>
                <a:spcPts val="0"/>
              </a:spcBef>
              <a:spcAft>
                <a:spcPts val="0"/>
              </a:spcAft>
              <a:buClr>
                <a:schemeClr val="lt1"/>
              </a:buClr>
              <a:buSzPts val="1100"/>
              <a:buFont typeface="Source Sans Pro Light"/>
              <a:buChar char="▪"/>
            </a:pPr>
            <a:r>
              <a:rPr lang="en" sz="900">
                <a:solidFill>
                  <a:srgbClr val="FFFFFF"/>
                </a:solidFill>
                <a:latin typeface="Barlow"/>
                <a:ea typeface="Barlow"/>
                <a:cs typeface="Barlow"/>
                <a:sym typeface="Barlow"/>
              </a:rPr>
              <a:t>Decline Curve Analysis</a:t>
            </a:r>
            <a:endParaRPr sz="900">
              <a:solidFill>
                <a:srgbClr val="FFFFFF"/>
              </a:solidFill>
              <a:latin typeface="Barlow"/>
              <a:ea typeface="Barlow"/>
              <a:cs typeface="Barlow"/>
              <a:sym typeface="Barlow"/>
            </a:endParaRPr>
          </a:p>
          <a:p>
            <a:pPr indent="-298450" lvl="0" marL="457200" rtl="0" algn="l">
              <a:spcBef>
                <a:spcPts val="0"/>
              </a:spcBef>
              <a:spcAft>
                <a:spcPts val="0"/>
              </a:spcAft>
              <a:buClr>
                <a:schemeClr val="lt1"/>
              </a:buClr>
              <a:buSzPts val="1100"/>
              <a:buFont typeface="Source Sans Pro Light"/>
              <a:buChar char="▪"/>
            </a:pPr>
            <a:r>
              <a:rPr lang="en" sz="900">
                <a:solidFill>
                  <a:srgbClr val="FFFFFF"/>
                </a:solidFill>
                <a:latin typeface="Barlow"/>
                <a:ea typeface="Barlow"/>
                <a:cs typeface="Barlow"/>
                <a:sym typeface="Barlow"/>
              </a:rPr>
              <a:t>Intelligent Well</a:t>
            </a:r>
            <a:endParaRPr sz="900">
              <a:solidFill>
                <a:srgbClr val="FFFFFF"/>
              </a:solidFill>
              <a:latin typeface="Barlow"/>
              <a:ea typeface="Barlow"/>
              <a:cs typeface="Barlow"/>
              <a:sym typeface="Barlow"/>
            </a:endParaRPr>
          </a:p>
          <a:p>
            <a:pPr indent="-298450" lvl="0" marL="457200" rtl="0" algn="l">
              <a:spcBef>
                <a:spcPts val="0"/>
              </a:spcBef>
              <a:spcAft>
                <a:spcPts val="0"/>
              </a:spcAft>
              <a:buClr>
                <a:schemeClr val="lt1"/>
              </a:buClr>
              <a:buSzPts val="1100"/>
              <a:buFont typeface="Source Sans Pro Light"/>
              <a:buChar char="▪"/>
            </a:pPr>
            <a:r>
              <a:rPr lang="en" sz="900">
                <a:solidFill>
                  <a:srgbClr val="FFFFFF"/>
                </a:solidFill>
                <a:latin typeface="Barlow"/>
                <a:ea typeface="Barlow"/>
                <a:cs typeface="Barlow"/>
                <a:sym typeface="Barlow"/>
              </a:rPr>
              <a:t>Seismic processing</a:t>
            </a:r>
            <a:endParaRPr sz="900">
              <a:solidFill>
                <a:srgbClr val="FFFFFF"/>
              </a:solidFill>
              <a:latin typeface="Barlow"/>
              <a:ea typeface="Barlow"/>
              <a:cs typeface="Barlow"/>
              <a:sym typeface="Barlow"/>
            </a:endParaRPr>
          </a:p>
          <a:p>
            <a:pPr indent="-298450" lvl="0" marL="457200" rtl="0" algn="l">
              <a:spcBef>
                <a:spcPts val="0"/>
              </a:spcBef>
              <a:spcAft>
                <a:spcPts val="0"/>
              </a:spcAft>
              <a:buClr>
                <a:schemeClr val="lt1"/>
              </a:buClr>
              <a:buSzPts val="1100"/>
              <a:buFont typeface="Source Sans Pro Light"/>
              <a:buChar char="▪"/>
            </a:pPr>
            <a:r>
              <a:rPr lang="en" sz="900">
                <a:solidFill>
                  <a:srgbClr val="FFFFFF"/>
                </a:solidFill>
                <a:latin typeface="Barlow"/>
                <a:ea typeface="Barlow"/>
                <a:cs typeface="Barlow"/>
                <a:sym typeface="Barlow"/>
              </a:rPr>
              <a:t>Cyber geosteering  </a:t>
            </a:r>
            <a:endParaRPr sz="900">
              <a:solidFill>
                <a:srgbClr val="FFFFFF"/>
              </a:solidFill>
              <a:latin typeface="Barlow"/>
              <a:ea typeface="Barlow"/>
              <a:cs typeface="Barlow"/>
              <a:sym typeface="Barlow"/>
            </a:endParaRPr>
          </a:p>
          <a:p>
            <a:pPr indent="-298450" lvl="0" marL="457200" rtl="0" algn="l">
              <a:spcBef>
                <a:spcPts val="0"/>
              </a:spcBef>
              <a:spcAft>
                <a:spcPts val="0"/>
              </a:spcAft>
              <a:buClr>
                <a:schemeClr val="lt1"/>
              </a:buClr>
              <a:buSzPts val="1100"/>
              <a:buFont typeface="Source Sans Pro Light"/>
              <a:buChar char="▪"/>
            </a:pPr>
            <a:r>
              <a:rPr lang="en" sz="1100">
                <a:solidFill>
                  <a:schemeClr val="lt1"/>
                </a:solidFill>
                <a:latin typeface="Source Sans Pro Light"/>
                <a:ea typeface="Source Sans Pro Light"/>
                <a:cs typeface="Source Sans Pro Light"/>
                <a:sym typeface="Source Sans Pro Light"/>
              </a:rPr>
              <a:t>Production Forecasting</a:t>
            </a:r>
            <a:endParaRPr sz="1100">
              <a:solidFill>
                <a:schemeClr val="lt1"/>
              </a:solidFill>
              <a:latin typeface="Source Sans Pro Light"/>
              <a:ea typeface="Source Sans Pro Light"/>
              <a:cs typeface="Source Sans Pro Light"/>
              <a:sym typeface="Source Sans Pro Light"/>
            </a:endParaRPr>
          </a:p>
          <a:p>
            <a:pPr indent="-298450" lvl="0" marL="457200" rtl="0" algn="l">
              <a:spcBef>
                <a:spcPts val="0"/>
              </a:spcBef>
              <a:spcAft>
                <a:spcPts val="0"/>
              </a:spcAft>
              <a:buClr>
                <a:schemeClr val="lt1"/>
              </a:buClr>
              <a:buSzPts val="1100"/>
              <a:buFont typeface="Source Sans Pro Light"/>
              <a:buChar char="▪"/>
            </a:pPr>
            <a:r>
              <a:rPr lang="en" sz="1100">
                <a:solidFill>
                  <a:schemeClr val="lt1"/>
                </a:solidFill>
                <a:latin typeface="Source Sans Pro Light"/>
                <a:ea typeface="Source Sans Pro Light"/>
                <a:cs typeface="Source Sans Pro Light"/>
                <a:sym typeface="Source Sans Pro Light"/>
              </a:rPr>
              <a:t>Sub-surface databases</a:t>
            </a:r>
            <a:endParaRPr sz="1100">
              <a:solidFill>
                <a:schemeClr val="lt1"/>
              </a:solidFill>
              <a:latin typeface="Source Sans Pro Light"/>
              <a:ea typeface="Source Sans Pro Light"/>
              <a:cs typeface="Source Sans Pro Light"/>
              <a:sym typeface="Source Sans Pro Light"/>
            </a:endParaRPr>
          </a:p>
          <a:p>
            <a:pPr indent="-115887" lvl="0" marL="115887" marR="0" rtl="0" algn="l">
              <a:lnSpc>
                <a:spcPct val="115000"/>
              </a:lnSpc>
              <a:spcBef>
                <a:spcPts val="0"/>
              </a:spcBef>
              <a:spcAft>
                <a:spcPts val="0"/>
              </a:spcAft>
              <a:buClr>
                <a:schemeClr val="lt1"/>
              </a:buClr>
              <a:buSzPts val="900"/>
              <a:buFont typeface="Barlow"/>
              <a:buChar char="▪"/>
            </a:pPr>
            <a:r>
              <a:rPr lang="en" sz="1100">
                <a:solidFill>
                  <a:schemeClr val="lt1"/>
                </a:solidFill>
                <a:latin typeface="Source Sans Pro Light"/>
                <a:ea typeface="Source Sans Pro Light"/>
                <a:cs typeface="Source Sans Pro Light"/>
                <a:sym typeface="Source Sans Pro Light"/>
              </a:rPr>
              <a:t>Land Acquisition</a:t>
            </a:r>
            <a:r>
              <a:rPr i="0" lang="en" sz="900" u="none" cap="none" strike="noStrike">
                <a:solidFill>
                  <a:srgbClr val="FFFFFF"/>
                </a:solidFill>
                <a:latin typeface="Barlow"/>
                <a:ea typeface="Barlow"/>
                <a:cs typeface="Barlow"/>
                <a:sym typeface="Barlow"/>
              </a:rPr>
              <a:t> </a:t>
            </a:r>
            <a:endParaRPr i="0" sz="900" u="none" cap="none" strike="noStrike">
              <a:solidFill>
                <a:srgbClr val="FFFFFF"/>
              </a:solidFill>
              <a:latin typeface="Barlow"/>
              <a:ea typeface="Barlow"/>
              <a:cs typeface="Barlow"/>
              <a:sym typeface="Barlow"/>
            </a:endParaRPr>
          </a:p>
        </p:txBody>
      </p:sp>
      <p:sp>
        <p:nvSpPr>
          <p:cNvPr id="2180" name="Google Shape;2180;p289"/>
          <p:cNvSpPr txBox="1"/>
          <p:nvPr/>
        </p:nvSpPr>
        <p:spPr>
          <a:xfrm>
            <a:off x="2615825" y="1755075"/>
            <a:ext cx="1663500" cy="1622100"/>
          </a:xfrm>
          <a:prstGeom prst="rect">
            <a:avLst/>
          </a:prstGeom>
          <a:noFill/>
          <a:ln>
            <a:noFill/>
          </a:ln>
        </p:spPr>
        <p:txBody>
          <a:bodyPr anchorCtr="0" anchor="t" bIns="91425" lIns="91425" spcFirstLastPara="1" rIns="91425" wrap="square" tIns="91425">
            <a:noAutofit/>
          </a:bodyPr>
          <a:lstStyle/>
          <a:p>
            <a:pPr indent="-298450" lvl="0" marL="457200" rtl="0" algn="l">
              <a:spcBef>
                <a:spcPts val="0"/>
              </a:spcBef>
              <a:spcAft>
                <a:spcPts val="0"/>
              </a:spcAft>
              <a:buClr>
                <a:schemeClr val="lt1"/>
              </a:buClr>
              <a:buSzPts val="1100"/>
              <a:buFont typeface="Source Sans Pro"/>
              <a:buChar char="▪"/>
            </a:pPr>
            <a:r>
              <a:rPr lang="en" sz="900">
                <a:solidFill>
                  <a:srgbClr val="FFFFFF"/>
                </a:solidFill>
                <a:latin typeface="Barlow"/>
                <a:ea typeface="Barlow"/>
                <a:cs typeface="Barlow"/>
                <a:sym typeface="Barlow"/>
              </a:rPr>
              <a:t>Pipeline Monitoring</a:t>
            </a:r>
            <a:endParaRPr sz="900">
              <a:solidFill>
                <a:srgbClr val="FFFFFF"/>
              </a:solidFill>
              <a:latin typeface="Barlow"/>
              <a:ea typeface="Barlow"/>
              <a:cs typeface="Barlow"/>
              <a:sym typeface="Barlow"/>
            </a:endParaRPr>
          </a:p>
          <a:p>
            <a:pPr indent="-298450" lvl="0" marL="457200" rtl="0" algn="l">
              <a:spcBef>
                <a:spcPts val="0"/>
              </a:spcBef>
              <a:spcAft>
                <a:spcPts val="0"/>
              </a:spcAft>
              <a:buClr>
                <a:schemeClr val="lt1"/>
              </a:buClr>
              <a:buSzPts val="1100"/>
              <a:buFont typeface="Source Sans Pro Light"/>
              <a:buChar char="▪"/>
            </a:pPr>
            <a:r>
              <a:rPr lang="en" sz="900">
                <a:solidFill>
                  <a:srgbClr val="FFFFFF"/>
                </a:solidFill>
                <a:latin typeface="Barlow"/>
                <a:ea typeface="Barlow"/>
                <a:cs typeface="Barlow"/>
                <a:sym typeface="Barlow"/>
              </a:rPr>
              <a:t>Smart Grids and Microgrids</a:t>
            </a:r>
            <a:endParaRPr sz="900">
              <a:solidFill>
                <a:srgbClr val="FFFFFF"/>
              </a:solidFill>
              <a:latin typeface="Barlow"/>
              <a:ea typeface="Barlow"/>
              <a:cs typeface="Barlow"/>
              <a:sym typeface="Barlow"/>
            </a:endParaRPr>
          </a:p>
          <a:p>
            <a:pPr indent="-298450" lvl="0" marL="457200" rtl="0" algn="l">
              <a:spcBef>
                <a:spcPts val="0"/>
              </a:spcBef>
              <a:spcAft>
                <a:spcPts val="0"/>
              </a:spcAft>
              <a:buClr>
                <a:schemeClr val="lt1"/>
              </a:buClr>
              <a:buSzPts val="1100"/>
              <a:buFont typeface="Source Sans Pro Light"/>
              <a:buChar char="▪"/>
            </a:pPr>
            <a:r>
              <a:rPr lang="en" sz="900">
                <a:solidFill>
                  <a:srgbClr val="FFFFFF"/>
                </a:solidFill>
                <a:latin typeface="Barlow"/>
                <a:ea typeface="Barlow"/>
                <a:cs typeface="Barlow"/>
                <a:sym typeface="Barlow"/>
              </a:rPr>
              <a:t>Rock &amp; Fluid substance</a:t>
            </a:r>
            <a:endParaRPr sz="900">
              <a:solidFill>
                <a:srgbClr val="FFFFFF"/>
              </a:solidFill>
              <a:latin typeface="Barlow"/>
              <a:ea typeface="Barlow"/>
              <a:cs typeface="Barlow"/>
              <a:sym typeface="Barlow"/>
            </a:endParaRPr>
          </a:p>
          <a:p>
            <a:pPr indent="-298450" lvl="0" marL="457200" rtl="0" algn="l">
              <a:spcBef>
                <a:spcPts val="0"/>
              </a:spcBef>
              <a:spcAft>
                <a:spcPts val="0"/>
              </a:spcAft>
              <a:buClr>
                <a:schemeClr val="lt1"/>
              </a:buClr>
              <a:buSzPts val="1100"/>
              <a:buFont typeface="Source Sans Pro Light"/>
              <a:buChar char="▪"/>
            </a:pPr>
            <a:r>
              <a:rPr lang="en" sz="900">
                <a:solidFill>
                  <a:srgbClr val="FFFFFF"/>
                </a:solidFill>
                <a:latin typeface="Barlow"/>
                <a:ea typeface="Barlow"/>
                <a:cs typeface="Barlow"/>
                <a:sym typeface="Barlow"/>
              </a:rPr>
              <a:t>Global Asset performance </a:t>
            </a:r>
            <a:endParaRPr sz="900">
              <a:solidFill>
                <a:srgbClr val="FFFFFF"/>
              </a:solidFill>
              <a:latin typeface="Barlow"/>
              <a:ea typeface="Barlow"/>
              <a:cs typeface="Barlow"/>
              <a:sym typeface="Barlow"/>
            </a:endParaRPr>
          </a:p>
          <a:p>
            <a:pPr indent="-298450" lvl="0" marL="457200" rtl="0" algn="l">
              <a:spcBef>
                <a:spcPts val="0"/>
              </a:spcBef>
              <a:spcAft>
                <a:spcPts val="0"/>
              </a:spcAft>
              <a:buClr>
                <a:schemeClr val="lt1"/>
              </a:buClr>
              <a:buSzPts val="1100"/>
              <a:buFont typeface="Source Sans Pro Light"/>
              <a:buChar char="▪"/>
            </a:pPr>
            <a:r>
              <a:rPr lang="en" sz="900">
                <a:solidFill>
                  <a:srgbClr val="FFFFFF"/>
                </a:solidFill>
                <a:latin typeface="Barlow"/>
                <a:ea typeface="Barlow"/>
                <a:cs typeface="Barlow"/>
                <a:sym typeface="Barlow"/>
              </a:rPr>
              <a:t>Demand Forecasting</a:t>
            </a:r>
            <a:endParaRPr sz="900">
              <a:solidFill>
                <a:srgbClr val="FFFFFF"/>
              </a:solidFill>
              <a:latin typeface="Barlow"/>
              <a:ea typeface="Barlow"/>
              <a:cs typeface="Barlow"/>
              <a:sym typeface="Barlow"/>
            </a:endParaRPr>
          </a:p>
          <a:p>
            <a:pPr indent="-298450" lvl="0" marL="457200" rtl="0" algn="l">
              <a:spcBef>
                <a:spcPts val="0"/>
              </a:spcBef>
              <a:spcAft>
                <a:spcPts val="0"/>
              </a:spcAft>
              <a:buClr>
                <a:schemeClr val="lt1"/>
              </a:buClr>
              <a:buSzPts val="1100"/>
              <a:buFont typeface="Source Sans Pro Light"/>
              <a:buChar char="▪"/>
            </a:pPr>
            <a:r>
              <a:rPr lang="en" sz="900">
                <a:solidFill>
                  <a:srgbClr val="FFFFFF"/>
                </a:solidFill>
                <a:latin typeface="Barlow"/>
                <a:ea typeface="Barlow"/>
                <a:cs typeface="Barlow"/>
                <a:sym typeface="Barlow"/>
              </a:rPr>
              <a:t>Preventive Equipment maintenance</a:t>
            </a:r>
            <a:endParaRPr sz="900">
              <a:solidFill>
                <a:srgbClr val="FFFFFF"/>
              </a:solidFill>
              <a:latin typeface="Barlow"/>
              <a:ea typeface="Barlow"/>
              <a:cs typeface="Barlow"/>
              <a:sym typeface="Barlow"/>
            </a:endParaRPr>
          </a:p>
          <a:p>
            <a:pPr indent="-298450" lvl="0" marL="457200" rtl="0" algn="l">
              <a:spcBef>
                <a:spcPts val="0"/>
              </a:spcBef>
              <a:spcAft>
                <a:spcPts val="0"/>
              </a:spcAft>
              <a:buClr>
                <a:schemeClr val="lt1"/>
              </a:buClr>
              <a:buSzPts val="1100"/>
              <a:buFont typeface="Source Sans Pro Light"/>
              <a:buChar char="▪"/>
            </a:pPr>
            <a:r>
              <a:rPr lang="en" sz="900">
                <a:solidFill>
                  <a:srgbClr val="FFFFFF"/>
                </a:solidFill>
                <a:latin typeface="Barlow"/>
                <a:ea typeface="Barlow"/>
                <a:cs typeface="Barlow"/>
                <a:sym typeface="Barlow"/>
              </a:rPr>
              <a:t>Inventory </a:t>
            </a:r>
            <a:r>
              <a:rPr lang="en" sz="1100">
                <a:solidFill>
                  <a:schemeClr val="lt1"/>
                </a:solidFill>
                <a:latin typeface="Source Sans Pro Light"/>
                <a:ea typeface="Source Sans Pro Light"/>
                <a:cs typeface="Source Sans Pro Light"/>
                <a:sym typeface="Source Sans Pro Light"/>
              </a:rPr>
              <a:t>Management</a:t>
            </a:r>
            <a:endParaRPr sz="1100">
              <a:solidFill>
                <a:schemeClr val="lt1"/>
              </a:solidFill>
              <a:latin typeface="Source Sans Pro Light"/>
              <a:ea typeface="Source Sans Pro Light"/>
              <a:cs typeface="Source Sans Pro Light"/>
              <a:sym typeface="Source Sans Pro Light"/>
            </a:endParaRPr>
          </a:p>
          <a:p>
            <a:pPr indent="-115887" lvl="0" marL="115887" marR="0" rtl="0" algn="l">
              <a:lnSpc>
                <a:spcPct val="115000"/>
              </a:lnSpc>
              <a:spcBef>
                <a:spcPts val="0"/>
              </a:spcBef>
              <a:spcAft>
                <a:spcPts val="0"/>
              </a:spcAft>
              <a:buClr>
                <a:srgbClr val="FFFFFF"/>
              </a:buClr>
              <a:buSzPts val="900"/>
              <a:buFont typeface="Barlow"/>
              <a:buChar char="▪"/>
            </a:pPr>
            <a:r>
              <a:t/>
            </a:r>
            <a:endParaRPr sz="900">
              <a:solidFill>
                <a:srgbClr val="FFFFFF"/>
              </a:solidFill>
              <a:latin typeface="Barlow"/>
              <a:ea typeface="Barlow"/>
              <a:cs typeface="Barlow"/>
              <a:sym typeface="Barlow"/>
            </a:endParaRPr>
          </a:p>
        </p:txBody>
      </p:sp>
      <p:sp>
        <p:nvSpPr>
          <p:cNvPr id="2181" name="Google Shape;2181;p289"/>
          <p:cNvSpPr txBox="1"/>
          <p:nvPr/>
        </p:nvSpPr>
        <p:spPr>
          <a:xfrm>
            <a:off x="4806017" y="1755079"/>
            <a:ext cx="1663500" cy="1570200"/>
          </a:xfrm>
          <a:prstGeom prst="rect">
            <a:avLst/>
          </a:prstGeom>
          <a:noFill/>
          <a:ln>
            <a:noFill/>
          </a:ln>
        </p:spPr>
        <p:txBody>
          <a:bodyPr anchorCtr="0" anchor="t" bIns="91425" lIns="91425" spcFirstLastPara="1" rIns="91425" wrap="square" tIns="91425">
            <a:noAutofit/>
          </a:bodyPr>
          <a:lstStyle/>
          <a:p>
            <a:pPr indent="-298450" lvl="0" marL="457200" rtl="0" algn="l">
              <a:spcBef>
                <a:spcPts val="0"/>
              </a:spcBef>
              <a:spcAft>
                <a:spcPts val="0"/>
              </a:spcAft>
              <a:buClr>
                <a:schemeClr val="lt1"/>
              </a:buClr>
              <a:buSzPts val="1100"/>
              <a:buFont typeface="Source Sans Pro Light"/>
              <a:buChar char="▪"/>
            </a:pPr>
            <a:r>
              <a:rPr lang="en" sz="900">
                <a:solidFill>
                  <a:srgbClr val="FFFFFF"/>
                </a:solidFill>
                <a:latin typeface="Barlow"/>
                <a:ea typeface="Barlow"/>
                <a:cs typeface="Barlow"/>
                <a:sym typeface="Barlow"/>
              </a:rPr>
              <a:t>Trade Monitoring </a:t>
            </a:r>
            <a:endParaRPr sz="900">
              <a:solidFill>
                <a:srgbClr val="FFFFFF"/>
              </a:solidFill>
              <a:latin typeface="Barlow"/>
              <a:ea typeface="Barlow"/>
              <a:cs typeface="Barlow"/>
              <a:sym typeface="Barlow"/>
            </a:endParaRPr>
          </a:p>
          <a:p>
            <a:pPr indent="-298450" lvl="0" marL="457200" rtl="0" algn="l">
              <a:spcBef>
                <a:spcPts val="0"/>
              </a:spcBef>
              <a:spcAft>
                <a:spcPts val="0"/>
              </a:spcAft>
              <a:buClr>
                <a:schemeClr val="lt1"/>
              </a:buClr>
              <a:buSzPts val="1100"/>
              <a:buFont typeface="Source Sans Pro Light"/>
              <a:buChar char="▪"/>
            </a:pPr>
            <a:r>
              <a:rPr lang="en" sz="900">
                <a:solidFill>
                  <a:srgbClr val="FFFFFF"/>
                </a:solidFill>
                <a:latin typeface="Barlow"/>
                <a:ea typeface="Barlow"/>
                <a:cs typeface="Barlow"/>
                <a:sym typeface="Barlow"/>
              </a:rPr>
              <a:t>Truck &amp; Delivery Optimization</a:t>
            </a:r>
            <a:endParaRPr sz="900">
              <a:solidFill>
                <a:srgbClr val="FFFFFF"/>
              </a:solidFill>
              <a:latin typeface="Barlow"/>
              <a:ea typeface="Barlow"/>
              <a:cs typeface="Barlow"/>
              <a:sym typeface="Barlow"/>
            </a:endParaRPr>
          </a:p>
          <a:p>
            <a:pPr indent="-298450" lvl="0" marL="457200" rtl="0" algn="l">
              <a:spcBef>
                <a:spcPts val="0"/>
              </a:spcBef>
              <a:spcAft>
                <a:spcPts val="0"/>
              </a:spcAft>
              <a:buClr>
                <a:schemeClr val="lt1"/>
              </a:buClr>
              <a:buSzPts val="1100"/>
              <a:buFont typeface="Source Sans Pro Light"/>
              <a:buChar char="▪"/>
            </a:pPr>
            <a:r>
              <a:rPr lang="en" sz="900">
                <a:solidFill>
                  <a:srgbClr val="FFFFFF"/>
                </a:solidFill>
                <a:latin typeface="Barlow"/>
                <a:ea typeface="Barlow"/>
                <a:cs typeface="Barlow"/>
                <a:sym typeface="Barlow"/>
              </a:rPr>
              <a:t>Vendor Management - Construction, Transportation,</a:t>
            </a:r>
            <a:endParaRPr sz="900">
              <a:solidFill>
                <a:srgbClr val="FFFFFF"/>
              </a:solidFill>
              <a:latin typeface="Barlow"/>
              <a:ea typeface="Barlow"/>
              <a:cs typeface="Barlow"/>
              <a:sym typeface="Barlow"/>
            </a:endParaRPr>
          </a:p>
          <a:p>
            <a:pPr indent="-298450" lvl="0" marL="457200" rtl="0" algn="l">
              <a:spcBef>
                <a:spcPts val="0"/>
              </a:spcBef>
              <a:spcAft>
                <a:spcPts val="0"/>
              </a:spcAft>
              <a:buClr>
                <a:schemeClr val="lt1"/>
              </a:buClr>
              <a:buSzPts val="1100"/>
              <a:buFont typeface="Source Sans Pro Light"/>
              <a:buChar char="▪"/>
            </a:pPr>
            <a:r>
              <a:rPr lang="en" sz="900">
                <a:solidFill>
                  <a:srgbClr val="FFFFFF"/>
                </a:solidFill>
                <a:latin typeface="Barlow"/>
                <a:ea typeface="Barlow"/>
                <a:cs typeface="Barlow"/>
                <a:sym typeface="Barlow"/>
              </a:rPr>
              <a:t>Asset Optimization</a:t>
            </a:r>
            <a:endParaRPr sz="900">
              <a:solidFill>
                <a:srgbClr val="FFFFFF"/>
              </a:solidFill>
              <a:latin typeface="Barlow"/>
              <a:ea typeface="Barlow"/>
              <a:cs typeface="Barlow"/>
              <a:sym typeface="Barlow"/>
            </a:endParaRPr>
          </a:p>
          <a:p>
            <a:pPr indent="-285750" lvl="0" marL="457200" rtl="0" algn="l">
              <a:spcBef>
                <a:spcPts val="0"/>
              </a:spcBef>
              <a:spcAft>
                <a:spcPts val="0"/>
              </a:spcAft>
              <a:buClr>
                <a:srgbClr val="FFFFFF"/>
              </a:buClr>
              <a:buSzPts val="900"/>
              <a:buFont typeface="Barlow"/>
              <a:buChar char="▪"/>
            </a:pPr>
            <a:r>
              <a:rPr lang="en" sz="900">
                <a:solidFill>
                  <a:srgbClr val="FFFFFF"/>
                </a:solidFill>
                <a:latin typeface="Barlow"/>
                <a:ea typeface="Barlow"/>
                <a:cs typeface="Barlow"/>
                <a:sym typeface="Barlow"/>
              </a:rPr>
              <a:t>Smart energy / meter</a:t>
            </a:r>
            <a:endParaRPr sz="900">
              <a:solidFill>
                <a:srgbClr val="FFFFFF"/>
              </a:solidFill>
              <a:latin typeface="Barlow"/>
              <a:ea typeface="Barlow"/>
              <a:cs typeface="Barlow"/>
              <a:sym typeface="Barlow"/>
            </a:endParaRPr>
          </a:p>
        </p:txBody>
      </p:sp>
      <p:sp>
        <p:nvSpPr>
          <p:cNvPr id="2182" name="Google Shape;2182;p289"/>
          <p:cNvSpPr txBox="1"/>
          <p:nvPr/>
        </p:nvSpPr>
        <p:spPr>
          <a:xfrm>
            <a:off x="429171" y="1276599"/>
            <a:ext cx="1668900" cy="316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rgbClr val="000000"/>
              </a:buClr>
              <a:buFont typeface="Source Sans Pro"/>
              <a:buNone/>
            </a:pPr>
            <a:r>
              <a:rPr b="1" lang="en" sz="1200">
                <a:latin typeface="Source Sans Pro"/>
                <a:ea typeface="Source Sans Pro"/>
                <a:cs typeface="Source Sans Pro"/>
                <a:sym typeface="Source Sans Pro"/>
              </a:rPr>
              <a:t>Digital Energy (Oil)</a:t>
            </a:r>
            <a:endParaRPr b="1" sz="1200">
              <a:latin typeface="Source Sans Pro"/>
              <a:ea typeface="Source Sans Pro"/>
              <a:cs typeface="Source Sans Pro"/>
              <a:sym typeface="Source Sans Pro"/>
            </a:endParaRPr>
          </a:p>
          <a:p>
            <a:pPr indent="0" lvl="0" marL="0" rtl="0" algn="ctr">
              <a:spcBef>
                <a:spcPts val="0"/>
              </a:spcBef>
              <a:spcAft>
                <a:spcPts val="0"/>
              </a:spcAft>
              <a:buClr>
                <a:srgbClr val="000000"/>
              </a:buClr>
              <a:buFont typeface="Source Sans Pro"/>
              <a:buNone/>
            </a:pPr>
            <a:r>
              <a:rPr b="1" lang="en" sz="1200">
                <a:latin typeface="Source Sans Pro"/>
                <a:ea typeface="Source Sans Pro"/>
                <a:cs typeface="Source Sans Pro"/>
                <a:sym typeface="Source Sans Pro"/>
              </a:rPr>
              <a:t>Field / Production</a:t>
            </a:r>
            <a:endParaRPr b="1" sz="800">
              <a:latin typeface="Source Sans Pro"/>
              <a:ea typeface="Source Sans Pro"/>
              <a:cs typeface="Source Sans Pro"/>
              <a:sym typeface="Source Sans Pro"/>
            </a:endParaRPr>
          </a:p>
          <a:p>
            <a:pPr indent="0" lvl="0" marL="0" marR="0" rtl="0" algn="ctr">
              <a:lnSpc>
                <a:spcPct val="100000"/>
              </a:lnSpc>
              <a:spcBef>
                <a:spcPts val="0"/>
              </a:spcBef>
              <a:spcAft>
                <a:spcPts val="0"/>
              </a:spcAft>
              <a:buNone/>
            </a:pPr>
            <a:r>
              <a:t/>
            </a:r>
            <a:endParaRPr b="1" sz="1200">
              <a:latin typeface="Barlow"/>
              <a:ea typeface="Barlow"/>
              <a:cs typeface="Barlow"/>
              <a:sym typeface="Barlow"/>
            </a:endParaRPr>
          </a:p>
        </p:txBody>
      </p:sp>
      <p:sp>
        <p:nvSpPr>
          <p:cNvPr id="2183" name="Google Shape;2183;p289"/>
          <p:cNvSpPr txBox="1"/>
          <p:nvPr/>
        </p:nvSpPr>
        <p:spPr>
          <a:xfrm>
            <a:off x="6949625" y="1755075"/>
            <a:ext cx="1763100" cy="1607700"/>
          </a:xfrm>
          <a:prstGeom prst="rect">
            <a:avLst/>
          </a:prstGeom>
          <a:noFill/>
          <a:ln>
            <a:noFill/>
          </a:ln>
        </p:spPr>
        <p:txBody>
          <a:bodyPr anchorCtr="0" anchor="t" bIns="91425" lIns="91425" spcFirstLastPara="1" rIns="91425" wrap="square" tIns="91425">
            <a:noAutofit/>
          </a:bodyPr>
          <a:lstStyle/>
          <a:p>
            <a:pPr indent="-298450" lvl="0" marL="457200" rtl="0" algn="l">
              <a:spcBef>
                <a:spcPts val="0"/>
              </a:spcBef>
              <a:spcAft>
                <a:spcPts val="0"/>
              </a:spcAft>
              <a:buClr>
                <a:schemeClr val="lt1"/>
              </a:buClr>
              <a:buSzPts val="1100"/>
              <a:buFont typeface="Source Sans Pro Light"/>
              <a:buChar char="▪"/>
            </a:pPr>
            <a:r>
              <a:rPr lang="en" sz="900">
                <a:solidFill>
                  <a:srgbClr val="FFFFFF"/>
                </a:solidFill>
                <a:latin typeface="Barlow"/>
                <a:ea typeface="Barlow"/>
                <a:cs typeface="Barlow"/>
                <a:sym typeface="Barlow"/>
              </a:rPr>
              <a:t>Retail Data Platform-  marketing, demand side programs, operations</a:t>
            </a:r>
            <a:endParaRPr sz="900">
              <a:solidFill>
                <a:srgbClr val="FFFFFF"/>
              </a:solidFill>
              <a:latin typeface="Barlow"/>
              <a:ea typeface="Barlow"/>
              <a:cs typeface="Barlow"/>
              <a:sym typeface="Barlow"/>
            </a:endParaRPr>
          </a:p>
          <a:p>
            <a:pPr indent="-298450" lvl="0" marL="457200" rtl="0" algn="l">
              <a:spcBef>
                <a:spcPts val="0"/>
              </a:spcBef>
              <a:spcAft>
                <a:spcPts val="0"/>
              </a:spcAft>
              <a:buClr>
                <a:schemeClr val="lt1"/>
              </a:buClr>
              <a:buSzPts val="1100"/>
              <a:buFont typeface="Source Sans Pro Light"/>
              <a:buChar char="▪"/>
            </a:pPr>
            <a:r>
              <a:rPr lang="en" sz="900">
                <a:solidFill>
                  <a:srgbClr val="FFFFFF"/>
                </a:solidFill>
                <a:latin typeface="Barlow"/>
                <a:ea typeface="Barlow"/>
                <a:cs typeface="Barlow"/>
                <a:sym typeface="Barlow"/>
              </a:rPr>
              <a:t>Energy consumption by room, devices</a:t>
            </a:r>
            <a:endParaRPr sz="900">
              <a:solidFill>
                <a:srgbClr val="FFFFFF"/>
              </a:solidFill>
              <a:latin typeface="Barlow"/>
              <a:ea typeface="Barlow"/>
              <a:cs typeface="Barlow"/>
              <a:sym typeface="Barlow"/>
            </a:endParaRPr>
          </a:p>
          <a:p>
            <a:pPr indent="-298450" lvl="0" marL="457200" rtl="0" algn="l">
              <a:spcBef>
                <a:spcPts val="0"/>
              </a:spcBef>
              <a:spcAft>
                <a:spcPts val="0"/>
              </a:spcAft>
              <a:buClr>
                <a:schemeClr val="lt1"/>
              </a:buClr>
              <a:buSzPts val="1100"/>
              <a:buFont typeface="Source Sans Pro"/>
              <a:buChar char="▪"/>
            </a:pPr>
            <a:r>
              <a:rPr lang="en" sz="900">
                <a:solidFill>
                  <a:srgbClr val="FFFFFF"/>
                </a:solidFill>
                <a:latin typeface="Barlow"/>
                <a:ea typeface="Barlow"/>
                <a:cs typeface="Barlow"/>
                <a:sym typeface="Barlow"/>
              </a:rPr>
              <a:t>Packaging &amp; selling data to insulation companies</a:t>
            </a:r>
            <a:endParaRPr sz="900">
              <a:solidFill>
                <a:srgbClr val="FFFFFF"/>
              </a:solidFill>
              <a:latin typeface="Barlow"/>
              <a:ea typeface="Barlow"/>
              <a:cs typeface="Barlow"/>
              <a:sym typeface="Barlow"/>
            </a:endParaRPr>
          </a:p>
          <a:p>
            <a:pPr indent="-285750" lvl="0" marL="457200" rtl="0" algn="l">
              <a:spcBef>
                <a:spcPts val="0"/>
              </a:spcBef>
              <a:spcAft>
                <a:spcPts val="0"/>
              </a:spcAft>
              <a:buClr>
                <a:srgbClr val="FFFFFF"/>
              </a:buClr>
              <a:buSzPts val="900"/>
              <a:buFont typeface="Barlow"/>
              <a:buChar char="▪"/>
            </a:pPr>
            <a:r>
              <a:rPr lang="en" sz="900">
                <a:solidFill>
                  <a:srgbClr val="FFFFFF"/>
                </a:solidFill>
                <a:latin typeface="Barlow"/>
                <a:ea typeface="Barlow"/>
                <a:cs typeface="Barlow"/>
                <a:sym typeface="Barlow"/>
              </a:rPr>
              <a:t>Real time customer billing</a:t>
            </a:r>
            <a:endParaRPr sz="900">
              <a:solidFill>
                <a:srgbClr val="FFFFFF"/>
              </a:solidFill>
              <a:latin typeface="Barlow"/>
              <a:ea typeface="Barlow"/>
              <a:cs typeface="Barlow"/>
              <a:sym typeface="Barlow"/>
            </a:endParaRPr>
          </a:p>
          <a:p>
            <a:pPr indent="0" lvl="0" marL="457200" marR="0" rtl="0" algn="l">
              <a:lnSpc>
                <a:spcPct val="115000"/>
              </a:lnSpc>
              <a:spcBef>
                <a:spcPts val="0"/>
              </a:spcBef>
              <a:spcAft>
                <a:spcPts val="0"/>
              </a:spcAft>
              <a:buNone/>
            </a:pPr>
            <a:r>
              <a:t/>
            </a:r>
            <a:endParaRPr sz="900">
              <a:solidFill>
                <a:srgbClr val="FFFFFF"/>
              </a:solidFill>
              <a:latin typeface="Barlow"/>
              <a:ea typeface="Barlow"/>
              <a:cs typeface="Barlow"/>
              <a:sym typeface="Barlow"/>
            </a:endParaRPr>
          </a:p>
          <a:p>
            <a:pPr indent="-58737" lvl="0" marL="115887" marR="0" rtl="0" algn="l">
              <a:lnSpc>
                <a:spcPct val="115000"/>
              </a:lnSpc>
              <a:spcBef>
                <a:spcPts val="0"/>
              </a:spcBef>
              <a:spcAft>
                <a:spcPts val="0"/>
              </a:spcAft>
              <a:buClr>
                <a:schemeClr val="lt1"/>
              </a:buClr>
              <a:buSzPts val="900"/>
              <a:buFont typeface="Noto Sans Symbols"/>
              <a:buNone/>
            </a:pPr>
            <a:r>
              <a:t/>
            </a:r>
            <a:endParaRPr sz="900">
              <a:solidFill>
                <a:srgbClr val="FFFFFF"/>
              </a:solidFill>
              <a:latin typeface="Barlow"/>
              <a:ea typeface="Barlow"/>
              <a:cs typeface="Barlow"/>
              <a:sym typeface="Barlow"/>
            </a:endParaRPr>
          </a:p>
          <a:p>
            <a:pPr indent="-46037" lvl="0" marL="115887" marR="0" rtl="0" algn="l">
              <a:lnSpc>
                <a:spcPct val="115000"/>
              </a:lnSpc>
              <a:spcBef>
                <a:spcPts val="0"/>
              </a:spcBef>
              <a:spcAft>
                <a:spcPts val="0"/>
              </a:spcAft>
              <a:buClr>
                <a:schemeClr val="lt1"/>
              </a:buClr>
              <a:buSzPts val="1100"/>
              <a:buFont typeface="Noto Sans Symbols"/>
              <a:buNone/>
            </a:pPr>
            <a:r>
              <a:t/>
            </a:r>
            <a:endParaRPr i="0" sz="900" u="none" cap="none" strike="noStrike">
              <a:solidFill>
                <a:srgbClr val="000000"/>
              </a:solidFill>
              <a:latin typeface="Barlow"/>
              <a:ea typeface="Barlow"/>
              <a:cs typeface="Barlow"/>
              <a:sym typeface="Barlow"/>
            </a:endParaRPr>
          </a:p>
          <a:p>
            <a:pPr indent="-58737" lvl="0" marL="115887" marR="0" rtl="0" algn="l">
              <a:lnSpc>
                <a:spcPct val="115000"/>
              </a:lnSpc>
              <a:spcBef>
                <a:spcPts val="0"/>
              </a:spcBef>
              <a:spcAft>
                <a:spcPts val="0"/>
              </a:spcAft>
              <a:buClr>
                <a:schemeClr val="lt1"/>
              </a:buClr>
              <a:buSzPts val="900"/>
              <a:buFont typeface="Noto Sans Symbols"/>
              <a:buNone/>
            </a:pPr>
            <a:r>
              <a:t/>
            </a:r>
            <a:endParaRPr i="0" sz="900" u="none" cap="none" strike="noStrike">
              <a:solidFill>
                <a:srgbClr val="000000"/>
              </a:solidFill>
              <a:latin typeface="Barlow"/>
              <a:ea typeface="Barlow"/>
              <a:cs typeface="Barlow"/>
              <a:sym typeface="Barlow"/>
            </a:endParaRPr>
          </a:p>
        </p:txBody>
      </p:sp>
      <p:sp>
        <p:nvSpPr>
          <p:cNvPr id="2184" name="Google Shape;2184;p289"/>
          <p:cNvSpPr/>
          <p:nvPr/>
        </p:nvSpPr>
        <p:spPr>
          <a:xfrm>
            <a:off x="978062" y="3993467"/>
            <a:ext cx="7247700" cy="586800"/>
          </a:xfrm>
          <a:prstGeom prst="roundRect">
            <a:avLst>
              <a:gd fmla="val 50000" name="adj"/>
            </a:avLst>
          </a:prstGeom>
          <a:gradFill>
            <a:gsLst>
              <a:gs pos="0">
                <a:schemeClr val="accent3"/>
              </a:gs>
              <a:gs pos="99000">
                <a:schemeClr val="accent2"/>
              </a:gs>
              <a:gs pos="100000">
                <a:schemeClr val="accent2"/>
              </a:gs>
            </a:gsLst>
            <a:lin ang="0" scaled="0"/>
          </a:gradFill>
          <a:ln>
            <a:noFill/>
          </a:ln>
        </p:spPr>
        <p:txBody>
          <a:bodyPr anchorCtr="0" anchor="ctr" bIns="0" lIns="0" spcFirstLastPara="1" rIns="0" wrap="square" tIns="0">
            <a:noAutofit/>
          </a:bodyPr>
          <a:lstStyle/>
          <a:p>
            <a:pPr indent="0" lvl="0" marL="36196" marR="0" rtl="0" algn="ctr">
              <a:lnSpc>
                <a:spcPct val="90000"/>
              </a:lnSpc>
              <a:spcBef>
                <a:spcPts val="0"/>
              </a:spcBef>
              <a:spcAft>
                <a:spcPts val="0"/>
              </a:spcAft>
              <a:buNone/>
            </a:pPr>
            <a:r>
              <a:rPr b="1" lang="en" sz="2800">
                <a:solidFill>
                  <a:schemeClr val="lt2"/>
                </a:solidFill>
                <a:latin typeface="Barlow"/>
                <a:ea typeface="Barlow"/>
                <a:cs typeface="Barlow"/>
                <a:sym typeface="Barlow"/>
              </a:rPr>
              <a:t>1</a:t>
            </a:r>
            <a:r>
              <a:rPr b="1" i="0" lang="en" sz="2800" u="none" cap="none" strike="noStrike">
                <a:solidFill>
                  <a:schemeClr val="lt2"/>
                </a:solidFill>
                <a:latin typeface="Barlow"/>
                <a:ea typeface="Barlow"/>
                <a:cs typeface="Barlow"/>
                <a:sym typeface="Barlow"/>
              </a:rPr>
              <a:t>00+ </a:t>
            </a:r>
            <a:r>
              <a:rPr b="0" i="0" lang="en" sz="2800" u="none" cap="none" strike="noStrike">
                <a:solidFill>
                  <a:schemeClr val="lt2"/>
                </a:solidFill>
                <a:latin typeface="Barlow"/>
                <a:ea typeface="Barlow"/>
                <a:cs typeface="Barlow"/>
                <a:sym typeface="Barlow"/>
              </a:rPr>
              <a:t>use cases in </a:t>
            </a:r>
            <a:r>
              <a:rPr lang="en" sz="2800">
                <a:solidFill>
                  <a:schemeClr val="lt2"/>
                </a:solidFill>
                <a:latin typeface="Barlow"/>
                <a:ea typeface="Barlow"/>
                <a:cs typeface="Barlow"/>
                <a:sym typeface="Barlow"/>
              </a:rPr>
              <a:t>Energy &amp; Utilities</a:t>
            </a:r>
            <a:r>
              <a:rPr b="0" i="0" lang="en" sz="2800" u="none" cap="none" strike="noStrike">
                <a:solidFill>
                  <a:schemeClr val="lt2"/>
                </a:solidFill>
                <a:latin typeface="Barlow"/>
                <a:ea typeface="Barlow"/>
                <a:cs typeface="Barlow"/>
                <a:sym typeface="Barlow"/>
              </a:rPr>
              <a:t> </a:t>
            </a:r>
            <a:endParaRPr/>
          </a:p>
        </p:txBody>
      </p:sp>
      <p:sp>
        <p:nvSpPr>
          <p:cNvPr id="2185" name="Google Shape;2185;p289"/>
          <p:cNvSpPr/>
          <p:nvPr/>
        </p:nvSpPr>
        <p:spPr>
          <a:xfrm>
            <a:off x="5597241" y="4528088"/>
            <a:ext cx="2275800" cy="121200"/>
          </a:xfrm>
          <a:prstGeom prst="roundRect">
            <a:avLst>
              <a:gd fmla="val 50000" name="adj"/>
            </a:avLst>
          </a:prstGeom>
          <a:gradFill>
            <a:gsLst>
              <a:gs pos="0">
                <a:schemeClr val="accent2"/>
              </a:gs>
              <a:gs pos="99000">
                <a:schemeClr val="accent4"/>
              </a:gs>
              <a:gs pos="100000">
                <a:schemeClr val="accent4"/>
              </a:gs>
            </a:gsLst>
            <a:lin ang="0" scaled="0"/>
          </a:gradFill>
          <a:ln>
            <a:noFill/>
          </a:ln>
        </p:spPr>
        <p:txBody>
          <a:bodyPr anchorCtr="0" anchor="t" bIns="34275" lIns="68550" spcFirstLastPara="1" rIns="68550" wrap="square" tIns="34275">
            <a:noAutofit/>
          </a:bodyPr>
          <a:lstStyle/>
          <a:p>
            <a:pPr indent="0" lvl="0" marL="36196" marR="0" rtl="0" algn="l">
              <a:lnSpc>
                <a:spcPct val="90000"/>
              </a:lnSpc>
              <a:spcBef>
                <a:spcPts val="0"/>
              </a:spcBef>
              <a:spcAft>
                <a:spcPts val="0"/>
              </a:spcAft>
              <a:buNone/>
            </a:pPr>
            <a:r>
              <a:t/>
            </a:r>
            <a:endParaRPr b="0" i="0" sz="788" u="none" cap="none" strike="noStrike">
              <a:solidFill>
                <a:srgbClr val="000000"/>
              </a:solidFill>
              <a:latin typeface="Arial"/>
              <a:ea typeface="Arial"/>
              <a:cs typeface="Arial"/>
              <a:sym typeface="Arial"/>
            </a:endParaRPr>
          </a:p>
        </p:txBody>
      </p:sp>
      <p:sp>
        <p:nvSpPr>
          <p:cNvPr id="2186" name="Google Shape;2186;p289"/>
          <p:cNvSpPr txBox="1"/>
          <p:nvPr/>
        </p:nvSpPr>
        <p:spPr>
          <a:xfrm>
            <a:off x="2501221" y="1269599"/>
            <a:ext cx="1668900" cy="316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rgbClr val="000000"/>
              </a:buClr>
              <a:buFont typeface="Source Sans Pro"/>
              <a:buNone/>
            </a:pPr>
            <a:r>
              <a:rPr b="1" lang="en" sz="1200">
                <a:latin typeface="Source Sans Pro"/>
                <a:ea typeface="Source Sans Pro"/>
                <a:cs typeface="Source Sans Pro"/>
                <a:sym typeface="Source Sans Pro"/>
              </a:rPr>
              <a:t>Supply / </a:t>
            </a:r>
            <a:endParaRPr b="1" sz="1200">
              <a:latin typeface="Source Sans Pro"/>
              <a:ea typeface="Source Sans Pro"/>
              <a:cs typeface="Source Sans Pro"/>
              <a:sym typeface="Source Sans Pro"/>
            </a:endParaRPr>
          </a:p>
          <a:p>
            <a:pPr indent="0" lvl="0" marL="0" rtl="0" algn="ctr">
              <a:spcBef>
                <a:spcPts val="0"/>
              </a:spcBef>
              <a:spcAft>
                <a:spcPts val="0"/>
              </a:spcAft>
              <a:buClr>
                <a:srgbClr val="000000"/>
              </a:buClr>
              <a:buFont typeface="Source Sans Pro"/>
              <a:buNone/>
            </a:pPr>
            <a:r>
              <a:rPr b="1" lang="en" sz="1200">
                <a:latin typeface="Source Sans Pro"/>
                <a:ea typeface="Source Sans Pro"/>
                <a:cs typeface="Source Sans Pro"/>
                <a:sym typeface="Source Sans Pro"/>
              </a:rPr>
              <a:t>Generation</a:t>
            </a:r>
            <a:endParaRPr b="1" sz="1200">
              <a:latin typeface="Source Sans Pro"/>
              <a:ea typeface="Source Sans Pro"/>
              <a:cs typeface="Source Sans Pro"/>
              <a:sym typeface="Source Sans Pro"/>
            </a:endParaRPr>
          </a:p>
        </p:txBody>
      </p:sp>
      <p:sp>
        <p:nvSpPr>
          <p:cNvPr id="2187" name="Google Shape;2187;p289"/>
          <p:cNvSpPr txBox="1"/>
          <p:nvPr/>
        </p:nvSpPr>
        <p:spPr>
          <a:xfrm>
            <a:off x="4750296" y="1243714"/>
            <a:ext cx="1668900" cy="316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latin typeface="Source Sans Pro"/>
                <a:ea typeface="Source Sans Pro"/>
                <a:cs typeface="Source Sans Pro"/>
                <a:sym typeface="Source Sans Pro"/>
              </a:rPr>
              <a:t>Transmission &amp; Distribution</a:t>
            </a:r>
            <a:endParaRPr b="1" sz="800">
              <a:latin typeface="Source Sans Pro"/>
              <a:ea typeface="Source Sans Pro"/>
              <a:cs typeface="Source Sans Pro"/>
              <a:sym typeface="Source Sans Pro"/>
            </a:endParaRPr>
          </a:p>
          <a:p>
            <a:pPr indent="0" lvl="0" marL="0" marR="0" rtl="0" algn="ctr">
              <a:lnSpc>
                <a:spcPct val="100000"/>
              </a:lnSpc>
              <a:spcBef>
                <a:spcPts val="0"/>
              </a:spcBef>
              <a:spcAft>
                <a:spcPts val="0"/>
              </a:spcAft>
              <a:buNone/>
            </a:pPr>
            <a:r>
              <a:t/>
            </a:r>
            <a:endParaRPr b="1" sz="1200">
              <a:latin typeface="Barlow"/>
              <a:ea typeface="Barlow"/>
              <a:cs typeface="Barlow"/>
              <a:sym typeface="Barlow"/>
            </a:endParaRPr>
          </a:p>
        </p:txBody>
      </p:sp>
      <p:sp>
        <p:nvSpPr>
          <p:cNvPr id="2188" name="Google Shape;2188;p289"/>
          <p:cNvSpPr txBox="1"/>
          <p:nvPr/>
        </p:nvSpPr>
        <p:spPr>
          <a:xfrm>
            <a:off x="6897286" y="1204451"/>
            <a:ext cx="1668900" cy="316800"/>
          </a:xfrm>
          <a:prstGeom prst="rect">
            <a:avLst/>
          </a:prstGeom>
          <a:noFill/>
          <a:ln>
            <a:noFill/>
          </a:ln>
        </p:spPr>
        <p:txBody>
          <a:bodyPr anchorCtr="0" anchor="t" bIns="91425" lIns="91425" spcFirstLastPara="1" rIns="91425" wrap="square" tIns="91425">
            <a:noAutofit/>
          </a:bodyPr>
          <a:lstStyle/>
          <a:p>
            <a:pPr indent="457200" lvl="0" marL="0" rtl="0" algn="l">
              <a:spcBef>
                <a:spcPts val="0"/>
              </a:spcBef>
              <a:spcAft>
                <a:spcPts val="0"/>
              </a:spcAft>
              <a:buClr>
                <a:srgbClr val="000000"/>
              </a:buClr>
              <a:buFont typeface="Source Sans Pro"/>
              <a:buNone/>
            </a:pPr>
            <a:r>
              <a:rPr b="1" lang="en" sz="1200">
                <a:latin typeface="Source Sans Pro"/>
                <a:ea typeface="Source Sans Pro"/>
                <a:cs typeface="Source Sans Pro"/>
                <a:sym typeface="Source Sans Pro"/>
              </a:rPr>
              <a:t>Customer / </a:t>
            </a:r>
            <a:endParaRPr b="1" sz="1200">
              <a:latin typeface="Source Sans Pro"/>
              <a:ea typeface="Source Sans Pro"/>
              <a:cs typeface="Source Sans Pro"/>
              <a:sym typeface="Source Sans Pro"/>
            </a:endParaRPr>
          </a:p>
          <a:p>
            <a:pPr indent="0" lvl="0" marL="0" rtl="0" algn="ctr">
              <a:spcBef>
                <a:spcPts val="0"/>
              </a:spcBef>
              <a:spcAft>
                <a:spcPts val="0"/>
              </a:spcAft>
              <a:buNone/>
            </a:pPr>
            <a:r>
              <a:rPr b="1" lang="en" sz="1200">
                <a:latin typeface="Source Sans Pro"/>
                <a:ea typeface="Source Sans Pro"/>
                <a:cs typeface="Source Sans Pro"/>
                <a:sym typeface="Source Sans Pro"/>
              </a:rPr>
              <a:t>Retail</a:t>
            </a:r>
            <a:endParaRPr b="1" sz="1200">
              <a:latin typeface="Source Sans Pro"/>
              <a:ea typeface="Source Sans Pro"/>
              <a:cs typeface="Source Sans Pro"/>
              <a:sym typeface="Source Sans Pro"/>
            </a:endParaRPr>
          </a:p>
        </p:txBody>
      </p:sp>
      <p:pic>
        <p:nvPicPr>
          <p:cNvPr id="2189" name="Google Shape;2189;p289"/>
          <p:cNvPicPr preferRelativeResize="0"/>
          <p:nvPr/>
        </p:nvPicPr>
        <p:blipFill rotWithShape="1">
          <a:blip r:embed="rId3">
            <a:alphaModFix/>
          </a:blip>
          <a:srcRect b="0" l="0" r="0" t="0"/>
          <a:stretch/>
        </p:blipFill>
        <p:spPr>
          <a:xfrm flipH="1">
            <a:off x="950299" y="970181"/>
            <a:ext cx="408000" cy="408000"/>
          </a:xfrm>
          <a:prstGeom prst="rect">
            <a:avLst/>
          </a:prstGeom>
          <a:noFill/>
          <a:ln>
            <a:noFill/>
          </a:ln>
        </p:spPr>
      </p:pic>
      <p:pic>
        <p:nvPicPr>
          <p:cNvPr id="2190" name="Google Shape;2190;p289"/>
          <p:cNvPicPr preferRelativeResize="0"/>
          <p:nvPr/>
        </p:nvPicPr>
        <p:blipFill rotWithShape="1">
          <a:blip r:embed="rId4">
            <a:alphaModFix/>
          </a:blip>
          <a:srcRect b="0" l="0" r="0" t="0"/>
          <a:stretch/>
        </p:blipFill>
        <p:spPr>
          <a:xfrm>
            <a:off x="3098886" y="861638"/>
            <a:ext cx="535500" cy="535500"/>
          </a:xfrm>
          <a:prstGeom prst="rect">
            <a:avLst/>
          </a:prstGeom>
          <a:noFill/>
          <a:ln>
            <a:noFill/>
          </a:ln>
        </p:spPr>
      </p:pic>
      <p:pic>
        <p:nvPicPr>
          <p:cNvPr id="2191" name="Google Shape;2191;p289"/>
          <p:cNvPicPr preferRelativeResize="0"/>
          <p:nvPr/>
        </p:nvPicPr>
        <p:blipFill rotWithShape="1">
          <a:blip r:embed="rId5">
            <a:alphaModFix/>
          </a:blip>
          <a:srcRect b="0" l="0" r="0" t="0"/>
          <a:stretch/>
        </p:blipFill>
        <p:spPr>
          <a:xfrm>
            <a:off x="5278398" y="877165"/>
            <a:ext cx="499800" cy="499800"/>
          </a:xfrm>
          <a:prstGeom prst="rect">
            <a:avLst/>
          </a:prstGeom>
          <a:noFill/>
          <a:ln>
            <a:noFill/>
          </a:ln>
        </p:spPr>
      </p:pic>
      <p:pic>
        <p:nvPicPr>
          <p:cNvPr id="2192" name="Google Shape;2192;p289"/>
          <p:cNvPicPr preferRelativeResize="0"/>
          <p:nvPr/>
        </p:nvPicPr>
        <p:blipFill rotWithShape="1">
          <a:blip r:embed="rId6">
            <a:alphaModFix/>
          </a:blip>
          <a:srcRect b="0" l="0" r="0" t="0"/>
          <a:stretch/>
        </p:blipFill>
        <p:spPr>
          <a:xfrm flipH="1">
            <a:off x="7527035" y="870423"/>
            <a:ext cx="408000" cy="408000"/>
          </a:xfrm>
          <a:prstGeom prst="rect">
            <a:avLst/>
          </a:prstGeom>
          <a:noFill/>
          <a:ln>
            <a:noFill/>
          </a:ln>
        </p:spPr>
      </p:pic>
    </p:spTree>
  </p:cSld>
  <p:clrMapOvr>
    <a:masterClrMapping/>
  </p:clrMapOvr>
  <mc:AlternateContent>
    <mc:Choice Requires="p14">
      <p:transition p14:dur="400">
        <p:fade/>
      </p:transition>
    </mc:Choice>
    <mc:Fallback>
      <p:transition>
        <p:fade/>
      </p:transition>
    </mc:Fallback>
  </mc:AlternateContent>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196" name="Shape 2196"/>
        <p:cNvGrpSpPr/>
        <p:nvPr/>
      </p:nvGrpSpPr>
      <p:grpSpPr>
        <a:xfrm>
          <a:off x="0" y="0"/>
          <a:ext cx="0" cy="0"/>
          <a:chOff x="0" y="0"/>
          <a:chExt cx="0" cy="0"/>
        </a:xfrm>
      </p:grpSpPr>
      <p:sp>
        <p:nvSpPr>
          <p:cNvPr id="2197" name="Google Shape;2197;p290"/>
          <p:cNvSpPr txBox="1"/>
          <p:nvPr>
            <p:ph type="title"/>
          </p:nvPr>
        </p:nvSpPr>
        <p:spPr>
          <a:xfrm>
            <a:off x="251454" y="345263"/>
            <a:ext cx="6233400" cy="219300"/>
          </a:xfrm>
          <a:prstGeom prst="rect">
            <a:avLst/>
          </a:prstGeom>
          <a:noFill/>
          <a:ln>
            <a:noFill/>
          </a:ln>
        </p:spPr>
        <p:txBody>
          <a:bodyPr anchorCtr="0" anchor="t" bIns="0" lIns="0" spcFirstLastPara="1" rIns="0" wrap="square" tIns="0">
            <a:noAutofit/>
          </a:bodyPr>
          <a:lstStyle/>
          <a:p>
            <a:pPr indent="0" lvl="0" marL="0" rtl="0" algn="l">
              <a:lnSpc>
                <a:spcPct val="114285"/>
              </a:lnSpc>
              <a:spcBef>
                <a:spcPts val="0"/>
              </a:spcBef>
              <a:spcAft>
                <a:spcPts val="0"/>
              </a:spcAft>
              <a:buClr>
                <a:schemeClr val="dk1"/>
              </a:buClr>
              <a:buSzPts val="2100"/>
              <a:buFont typeface="Quattrocento Sans"/>
              <a:buNone/>
            </a:pPr>
            <a:r>
              <a:rPr lang="en"/>
              <a:t>C</a:t>
            </a:r>
            <a:r>
              <a:rPr lang="en"/>
              <a:t>ommunications, media, and entertainment</a:t>
            </a:r>
            <a:endParaRPr/>
          </a:p>
        </p:txBody>
      </p:sp>
      <p:grpSp>
        <p:nvGrpSpPr>
          <p:cNvPr id="2198" name="Google Shape;2198;p290"/>
          <p:cNvGrpSpPr/>
          <p:nvPr/>
        </p:nvGrpSpPr>
        <p:grpSpPr>
          <a:xfrm>
            <a:off x="4458523" y="1966273"/>
            <a:ext cx="226767" cy="262704"/>
            <a:chOff x="7682678" y="3568950"/>
            <a:chExt cx="1278279" cy="1480857"/>
          </a:xfrm>
        </p:grpSpPr>
        <p:grpSp>
          <p:nvGrpSpPr>
            <p:cNvPr id="2199" name="Google Shape;2199;p290"/>
            <p:cNvGrpSpPr/>
            <p:nvPr/>
          </p:nvGrpSpPr>
          <p:grpSpPr>
            <a:xfrm>
              <a:off x="7829323" y="4132301"/>
              <a:ext cx="545784" cy="766579"/>
              <a:chOff x="7735005" y="4099729"/>
              <a:chExt cx="595834" cy="836877"/>
            </a:xfrm>
          </p:grpSpPr>
          <p:sp>
            <p:nvSpPr>
              <p:cNvPr id="2200" name="Google Shape;2200;p290"/>
              <p:cNvSpPr/>
              <p:nvPr/>
            </p:nvSpPr>
            <p:spPr>
              <a:xfrm>
                <a:off x="7735005" y="4099729"/>
                <a:ext cx="0" cy="192292"/>
              </a:xfrm>
              <a:custGeom>
                <a:rect b="b" l="l" r="r" t="t"/>
                <a:pathLst>
                  <a:path extrusionOk="0" h="51" w="120000">
                    <a:moveTo>
                      <a:pt x="0" y="0"/>
                    </a:moveTo>
                    <a:cubicBezTo>
                      <a:pt x="0" y="51"/>
                      <a:pt x="0" y="51"/>
                      <a:pt x="0" y="51"/>
                    </a:cubicBezTo>
                  </a:path>
                </a:pathLst>
              </a:custGeom>
              <a:noFill/>
              <a:ln cap="flat" cmpd="sng" w="12700">
                <a:solidFill>
                  <a:srgbClr val="0078D3"/>
                </a:solidFill>
                <a:prstDash val="solid"/>
                <a:miter lim="800000"/>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Quattrocento Sans"/>
                  <a:ea typeface="Quattrocento Sans"/>
                  <a:cs typeface="Quattrocento Sans"/>
                  <a:sym typeface="Quattrocento Sans"/>
                </a:endParaRPr>
              </a:p>
            </p:txBody>
          </p:sp>
          <p:sp>
            <p:nvSpPr>
              <p:cNvPr id="2201" name="Google Shape;2201;p290"/>
              <p:cNvSpPr/>
              <p:nvPr/>
            </p:nvSpPr>
            <p:spPr>
              <a:xfrm>
                <a:off x="8095214" y="4099729"/>
                <a:ext cx="0" cy="192292"/>
              </a:xfrm>
              <a:custGeom>
                <a:rect b="b" l="l" r="r" t="t"/>
                <a:pathLst>
                  <a:path extrusionOk="0" h="51" w="120000">
                    <a:moveTo>
                      <a:pt x="0" y="0"/>
                    </a:moveTo>
                    <a:cubicBezTo>
                      <a:pt x="0" y="51"/>
                      <a:pt x="0" y="51"/>
                      <a:pt x="0" y="51"/>
                    </a:cubicBezTo>
                  </a:path>
                </a:pathLst>
              </a:custGeom>
              <a:noFill/>
              <a:ln cap="flat" cmpd="sng" w="12700">
                <a:solidFill>
                  <a:srgbClr val="0078D3"/>
                </a:solidFill>
                <a:prstDash val="solid"/>
                <a:miter lim="800000"/>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Quattrocento Sans"/>
                  <a:ea typeface="Quattrocento Sans"/>
                  <a:cs typeface="Quattrocento Sans"/>
                  <a:sym typeface="Quattrocento Sans"/>
                </a:endParaRPr>
              </a:p>
            </p:txBody>
          </p:sp>
          <p:sp>
            <p:nvSpPr>
              <p:cNvPr id="2202" name="Google Shape;2202;p290"/>
              <p:cNvSpPr/>
              <p:nvPr/>
            </p:nvSpPr>
            <p:spPr>
              <a:xfrm>
                <a:off x="7851463" y="4099729"/>
                <a:ext cx="127292" cy="195000"/>
              </a:xfrm>
              <a:custGeom>
                <a:rect b="b" l="l" r="r" t="t"/>
                <a:pathLst>
                  <a:path extrusionOk="0" h="52" w="34">
                    <a:moveTo>
                      <a:pt x="34" y="35"/>
                    </a:moveTo>
                    <a:cubicBezTo>
                      <a:pt x="34" y="16"/>
                      <a:pt x="34" y="16"/>
                      <a:pt x="34" y="16"/>
                    </a:cubicBezTo>
                    <a:cubicBezTo>
                      <a:pt x="34" y="7"/>
                      <a:pt x="26" y="0"/>
                      <a:pt x="17" y="0"/>
                    </a:cubicBezTo>
                    <a:cubicBezTo>
                      <a:pt x="17" y="0"/>
                      <a:pt x="17" y="0"/>
                      <a:pt x="17" y="0"/>
                    </a:cubicBezTo>
                    <a:cubicBezTo>
                      <a:pt x="7" y="0"/>
                      <a:pt x="0" y="7"/>
                      <a:pt x="0" y="16"/>
                    </a:cubicBezTo>
                    <a:cubicBezTo>
                      <a:pt x="0" y="35"/>
                      <a:pt x="0" y="35"/>
                      <a:pt x="0" y="35"/>
                    </a:cubicBezTo>
                    <a:cubicBezTo>
                      <a:pt x="0" y="43"/>
                      <a:pt x="7" y="52"/>
                      <a:pt x="17" y="52"/>
                    </a:cubicBezTo>
                    <a:cubicBezTo>
                      <a:pt x="17" y="52"/>
                      <a:pt x="17" y="52"/>
                      <a:pt x="17" y="52"/>
                    </a:cubicBezTo>
                    <a:cubicBezTo>
                      <a:pt x="26" y="52"/>
                      <a:pt x="34" y="43"/>
                      <a:pt x="34" y="35"/>
                    </a:cubicBezTo>
                    <a:close/>
                  </a:path>
                </a:pathLst>
              </a:custGeom>
              <a:noFill/>
              <a:ln cap="flat" cmpd="sng" w="12700">
                <a:solidFill>
                  <a:srgbClr val="0078D3"/>
                </a:solidFill>
                <a:prstDash val="solid"/>
                <a:miter lim="800000"/>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Quattrocento Sans"/>
                  <a:ea typeface="Quattrocento Sans"/>
                  <a:cs typeface="Quattrocento Sans"/>
                  <a:sym typeface="Quattrocento Sans"/>
                </a:endParaRPr>
              </a:p>
            </p:txBody>
          </p:sp>
          <p:sp>
            <p:nvSpPr>
              <p:cNvPr id="2203" name="Google Shape;2203;p290"/>
              <p:cNvSpPr/>
              <p:nvPr/>
            </p:nvSpPr>
            <p:spPr>
              <a:xfrm>
                <a:off x="8211672" y="4099729"/>
                <a:ext cx="119167" cy="195000"/>
              </a:xfrm>
              <a:custGeom>
                <a:rect b="b" l="l" r="r" t="t"/>
                <a:pathLst>
                  <a:path extrusionOk="0" h="52" w="32">
                    <a:moveTo>
                      <a:pt x="32" y="35"/>
                    </a:moveTo>
                    <a:cubicBezTo>
                      <a:pt x="32" y="16"/>
                      <a:pt x="32" y="16"/>
                      <a:pt x="32" y="16"/>
                    </a:cubicBezTo>
                    <a:cubicBezTo>
                      <a:pt x="32" y="7"/>
                      <a:pt x="25" y="0"/>
                      <a:pt x="15" y="0"/>
                    </a:cubicBezTo>
                    <a:cubicBezTo>
                      <a:pt x="15" y="0"/>
                      <a:pt x="15" y="0"/>
                      <a:pt x="15" y="0"/>
                    </a:cubicBezTo>
                    <a:cubicBezTo>
                      <a:pt x="7" y="0"/>
                      <a:pt x="0" y="7"/>
                      <a:pt x="0" y="16"/>
                    </a:cubicBezTo>
                    <a:cubicBezTo>
                      <a:pt x="0" y="35"/>
                      <a:pt x="0" y="35"/>
                      <a:pt x="0" y="35"/>
                    </a:cubicBezTo>
                    <a:cubicBezTo>
                      <a:pt x="0" y="43"/>
                      <a:pt x="7" y="52"/>
                      <a:pt x="15" y="52"/>
                    </a:cubicBezTo>
                    <a:cubicBezTo>
                      <a:pt x="15" y="52"/>
                      <a:pt x="15" y="52"/>
                      <a:pt x="15" y="52"/>
                    </a:cubicBezTo>
                    <a:cubicBezTo>
                      <a:pt x="25" y="52"/>
                      <a:pt x="32" y="43"/>
                      <a:pt x="32" y="35"/>
                    </a:cubicBezTo>
                    <a:close/>
                  </a:path>
                </a:pathLst>
              </a:custGeom>
              <a:noFill/>
              <a:ln cap="flat" cmpd="sng" w="12700">
                <a:solidFill>
                  <a:srgbClr val="0078D3"/>
                </a:solidFill>
                <a:prstDash val="solid"/>
                <a:miter lim="800000"/>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Quattrocento Sans"/>
                  <a:ea typeface="Quattrocento Sans"/>
                  <a:cs typeface="Quattrocento Sans"/>
                  <a:sym typeface="Quattrocento Sans"/>
                </a:endParaRPr>
              </a:p>
            </p:txBody>
          </p:sp>
          <p:sp>
            <p:nvSpPr>
              <p:cNvPr id="2204" name="Google Shape;2204;p290"/>
              <p:cNvSpPr/>
              <p:nvPr/>
            </p:nvSpPr>
            <p:spPr>
              <a:xfrm>
                <a:off x="7735005" y="4741606"/>
                <a:ext cx="0" cy="195000"/>
              </a:xfrm>
              <a:custGeom>
                <a:rect b="b" l="l" r="r" t="t"/>
                <a:pathLst>
                  <a:path extrusionOk="0" h="52" w="120000">
                    <a:moveTo>
                      <a:pt x="0" y="0"/>
                    </a:moveTo>
                    <a:cubicBezTo>
                      <a:pt x="0" y="52"/>
                      <a:pt x="0" y="52"/>
                      <a:pt x="0" y="52"/>
                    </a:cubicBezTo>
                  </a:path>
                </a:pathLst>
              </a:custGeom>
              <a:noFill/>
              <a:ln cap="flat" cmpd="sng" w="12700">
                <a:solidFill>
                  <a:srgbClr val="0078D3"/>
                </a:solidFill>
                <a:prstDash val="solid"/>
                <a:miter lim="800000"/>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Quattrocento Sans"/>
                  <a:ea typeface="Quattrocento Sans"/>
                  <a:cs typeface="Quattrocento Sans"/>
                  <a:sym typeface="Quattrocento Sans"/>
                </a:endParaRPr>
              </a:p>
            </p:txBody>
          </p:sp>
          <p:sp>
            <p:nvSpPr>
              <p:cNvPr id="2205" name="Google Shape;2205;p290"/>
              <p:cNvSpPr/>
              <p:nvPr/>
            </p:nvSpPr>
            <p:spPr>
              <a:xfrm>
                <a:off x="8095214" y="4741606"/>
                <a:ext cx="0" cy="195000"/>
              </a:xfrm>
              <a:custGeom>
                <a:rect b="b" l="l" r="r" t="t"/>
                <a:pathLst>
                  <a:path extrusionOk="0" h="52" w="120000">
                    <a:moveTo>
                      <a:pt x="0" y="0"/>
                    </a:moveTo>
                    <a:cubicBezTo>
                      <a:pt x="0" y="52"/>
                      <a:pt x="0" y="52"/>
                      <a:pt x="0" y="52"/>
                    </a:cubicBezTo>
                  </a:path>
                </a:pathLst>
              </a:custGeom>
              <a:noFill/>
              <a:ln cap="flat" cmpd="sng" w="12700">
                <a:solidFill>
                  <a:srgbClr val="0078D3"/>
                </a:solidFill>
                <a:prstDash val="solid"/>
                <a:miter lim="800000"/>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Quattrocento Sans"/>
                  <a:ea typeface="Quattrocento Sans"/>
                  <a:cs typeface="Quattrocento Sans"/>
                  <a:sym typeface="Quattrocento Sans"/>
                </a:endParaRPr>
              </a:p>
            </p:txBody>
          </p:sp>
          <p:sp>
            <p:nvSpPr>
              <p:cNvPr id="2206" name="Google Shape;2206;p290"/>
              <p:cNvSpPr/>
              <p:nvPr/>
            </p:nvSpPr>
            <p:spPr>
              <a:xfrm>
                <a:off x="7851463" y="4741606"/>
                <a:ext cx="127292" cy="195000"/>
              </a:xfrm>
              <a:custGeom>
                <a:rect b="b" l="l" r="r" t="t"/>
                <a:pathLst>
                  <a:path extrusionOk="0" h="52" w="34">
                    <a:moveTo>
                      <a:pt x="34" y="35"/>
                    </a:moveTo>
                    <a:cubicBezTo>
                      <a:pt x="34" y="17"/>
                      <a:pt x="34" y="17"/>
                      <a:pt x="34" y="17"/>
                    </a:cubicBezTo>
                    <a:cubicBezTo>
                      <a:pt x="34" y="8"/>
                      <a:pt x="26" y="0"/>
                      <a:pt x="17" y="0"/>
                    </a:cubicBezTo>
                    <a:cubicBezTo>
                      <a:pt x="17" y="0"/>
                      <a:pt x="17" y="0"/>
                      <a:pt x="17" y="0"/>
                    </a:cubicBezTo>
                    <a:cubicBezTo>
                      <a:pt x="7" y="0"/>
                      <a:pt x="0" y="8"/>
                      <a:pt x="0" y="17"/>
                    </a:cubicBezTo>
                    <a:cubicBezTo>
                      <a:pt x="0" y="35"/>
                      <a:pt x="0" y="35"/>
                      <a:pt x="0" y="35"/>
                    </a:cubicBezTo>
                    <a:cubicBezTo>
                      <a:pt x="0" y="45"/>
                      <a:pt x="7" y="52"/>
                      <a:pt x="17" y="52"/>
                    </a:cubicBezTo>
                    <a:cubicBezTo>
                      <a:pt x="17" y="52"/>
                      <a:pt x="17" y="52"/>
                      <a:pt x="17" y="52"/>
                    </a:cubicBezTo>
                    <a:cubicBezTo>
                      <a:pt x="26" y="52"/>
                      <a:pt x="34" y="45"/>
                      <a:pt x="34" y="35"/>
                    </a:cubicBezTo>
                    <a:close/>
                  </a:path>
                </a:pathLst>
              </a:custGeom>
              <a:noFill/>
              <a:ln cap="flat" cmpd="sng" w="12700">
                <a:solidFill>
                  <a:srgbClr val="0078D3"/>
                </a:solidFill>
                <a:prstDash val="solid"/>
                <a:miter lim="800000"/>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Quattrocento Sans"/>
                  <a:ea typeface="Quattrocento Sans"/>
                  <a:cs typeface="Quattrocento Sans"/>
                  <a:sym typeface="Quattrocento Sans"/>
                </a:endParaRPr>
              </a:p>
            </p:txBody>
          </p:sp>
          <p:sp>
            <p:nvSpPr>
              <p:cNvPr id="2207" name="Google Shape;2207;p290"/>
              <p:cNvSpPr/>
              <p:nvPr/>
            </p:nvSpPr>
            <p:spPr>
              <a:xfrm>
                <a:off x="8211672" y="4741606"/>
                <a:ext cx="119167" cy="195000"/>
              </a:xfrm>
              <a:custGeom>
                <a:rect b="b" l="l" r="r" t="t"/>
                <a:pathLst>
                  <a:path extrusionOk="0" h="52" w="32">
                    <a:moveTo>
                      <a:pt x="32" y="35"/>
                    </a:moveTo>
                    <a:cubicBezTo>
                      <a:pt x="32" y="17"/>
                      <a:pt x="32" y="17"/>
                      <a:pt x="32" y="17"/>
                    </a:cubicBezTo>
                    <a:cubicBezTo>
                      <a:pt x="32" y="8"/>
                      <a:pt x="25" y="0"/>
                      <a:pt x="15" y="0"/>
                    </a:cubicBezTo>
                    <a:cubicBezTo>
                      <a:pt x="15" y="0"/>
                      <a:pt x="15" y="0"/>
                      <a:pt x="15" y="0"/>
                    </a:cubicBezTo>
                    <a:cubicBezTo>
                      <a:pt x="7" y="0"/>
                      <a:pt x="0" y="8"/>
                      <a:pt x="0" y="17"/>
                    </a:cubicBezTo>
                    <a:cubicBezTo>
                      <a:pt x="0" y="35"/>
                      <a:pt x="0" y="35"/>
                      <a:pt x="0" y="35"/>
                    </a:cubicBezTo>
                    <a:cubicBezTo>
                      <a:pt x="0" y="45"/>
                      <a:pt x="7" y="52"/>
                      <a:pt x="15" y="52"/>
                    </a:cubicBezTo>
                    <a:cubicBezTo>
                      <a:pt x="15" y="52"/>
                      <a:pt x="15" y="52"/>
                      <a:pt x="15" y="52"/>
                    </a:cubicBezTo>
                    <a:cubicBezTo>
                      <a:pt x="25" y="52"/>
                      <a:pt x="32" y="45"/>
                      <a:pt x="32" y="35"/>
                    </a:cubicBezTo>
                    <a:close/>
                  </a:path>
                </a:pathLst>
              </a:custGeom>
              <a:noFill/>
              <a:ln cap="flat" cmpd="sng" w="12700">
                <a:solidFill>
                  <a:srgbClr val="0078D3"/>
                </a:solidFill>
                <a:prstDash val="solid"/>
                <a:miter lim="800000"/>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Quattrocento Sans"/>
                  <a:ea typeface="Quattrocento Sans"/>
                  <a:cs typeface="Quattrocento Sans"/>
                  <a:sym typeface="Quattrocento Sans"/>
                </a:endParaRPr>
              </a:p>
            </p:txBody>
          </p:sp>
          <p:sp>
            <p:nvSpPr>
              <p:cNvPr id="2208" name="Google Shape;2208;p290"/>
              <p:cNvSpPr/>
              <p:nvPr/>
            </p:nvSpPr>
            <p:spPr>
              <a:xfrm>
                <a:off x="7978755" y="4430146"/>
                <a:ext cx="0" cy="184167"/>
              </a:xfrm>
              <a:custGeom>
                <a:rect b="b" l="l" r="r" t="t"/>
                <a:pathLst>
                  <a:path extrusionOk="0" h="50" w="120000">
                    <a:moveTo>
                      <a:pt x="0" y="0"/>
                    </a:moveTo>
                    <a:cubicBezTo>
                      <a:pt x="0" y="50"/>
                      <a:pt x="0" y="50"/>
                      <a:pt x="0" y="50"/>
                    </a:cubicBezTo>
                  </a:path>
                </a:pathLst>
              </a:custGeom>
              <a:noFill/>
              <a:ln cap="flat" cmpd="sng" w="12700">
                <a:solidFill>
                  <a:srgbClr val="0078D3"/>
                </a:solidFill>
                <a:prstDash val="solid"/>
                <a:miter lim="800000"/>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Quattrocento Sans"/>
                  <a:ea typeface="Quattrocento Sans"/>
                  <a:cs typeface="Quattrocento Sans"/>
                  <a:sym typeface="Quattrocento Sans"/>
                </a:endParaRPr>
              </a:p>
            </p:txBody>
          </p:sp>
          <p:sp>
            <p:nvSpPr>
              <p:cNvPr id="2209" name="Google Shape;2209;p290"/>
              <p:cNvSpPr/>
              <p:nvPr/>
            </p:nvSpPr>
            <p:spPr>
              <a:xfrm>
                <a:off x="8330839" y="4430146"/>
                <a:ext cx="0" cy="184167"/>
              </a:xfrm>
              <a:custGeom>
                <a:rect b="b" l="l" r="r" t="t"/>
                <a:pathLst>
                  <a:path extrusionOk="0" h="50" w="120000">
                    <a:moveTo>
                      <a:pt x="0" y="0"/>
                    </a:moveTo>
                    <a:cubicBezTo>
                      <a:pt x="0" y="50"/>
                      <a:pt x="0" y="50"/>
                      <a:pt x="0" y="50"/>
                    </a:cubicBezTo>
                  </a:path>
                </a:pathLst>
              </a:custGeom>
              <a:noFill/>
              <a:ln cap="flat" cmpd="sng" w="12700">
                <a:solidFill>
                  <a:srgbClr val="0078D3"/>
                </a:solidFill>
                <a:prstDash val="solid"/>
                <a:miter lim="800000"/>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Quattrocento Sans"/>
                  <a:ea typeface="Quattrocento Sans"/>
                  <a:cs typeface="Quattrocento Sans"/>
                  <a:sym typeface="Quattrocento Sans"/>
                </a:endParaRPr>
              </a:p>
            </p:txBody>
          </p:sp>
          <p:sp>
            <p:nvSpPr>
              <p:cNvPr id="2210" name="Google Shape;2210;p290"/>
              <p:cNvSpPr/>
              <p:nvPr/>
            </p:nvSpPr>
            <p:spPr>
              <a:xfrm>
                <a:off x="7735005" y="4430146"/>
                <a:ext cx="124584" cy="192292"/>
              </a:xfrm>
              <a:custGeom>
                <a:rect b="b" l="l" r="r" t="t"/>
                <a:pathLst>
                  <a:path extrusionOk="0" h="52" w="34">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cap="flat" cmpd="sng" w="12700">
                <a:solidFill>
                  <a:srgbClr val="0078D3"/>
                </a:solidFill>
                <a:prstDash val="solid"/>
                <a:miter lim="800000"/>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Quattrocento Sans"/>
                  <a:ea typeface="Quattrocento Sans"/>
                  <a:cs typeface="Quattrocento Sans"/>
                  <a:sym typeface="Quattrocento Sans"/>
                </a:endParaRPr>
              </a:p>
            </p:txBody>
          </p:sp>
          <p:sp>
            <p:nvSpPr>
              <p:cNvPr id="2211" name="Google Shape;2211;p290"/>
              <p:cNvSpPr/>
              <p:nvPr/>
            </p:nvSpPr>
            <p:spPr>
              <a:xfrm>
                <a:off x="8095214" y="4430146"/>
                <a:ext cx="121875" cy="192292"/>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2700">
                <a:solidFill>
                  <a:srgbClr val="0078D3"/>
                </a:solidFill>
                <a:prstDash val="solid"/>
                <a:miter lim="800000"/>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Quattrocento Sans"/>
                  <a:ea typeface="Quattrocento Sans"/>
                  <a:cs typeface="Quattrocento Sans"/>
                  <a:sym typeface="Quattrocento Sans"/>
                </a:endParaRPr>
              </a:p>
            </p:txBody>
          </p:sp>
        </p:grpSp>
        <p:sp>
          <p:nvSpPr>
            <p:cNvPr id="2212" name="Google Shape;2212;p290"/>
            <p:cNvSpPr/>
            <p:nvPr/>
          </p:nvSpPr>
          <p:spPr>
            <a:xfrm>
              <a:off x="8053457" y="3568950"/>
              <a:ext cx="907500" cy="907500"/>
            </a:xfrm>
            <a:prstGeom prst="arc">
              <a:avLst>
                <a:gd fmla="val 11796011" name="adj1"/>
                <a:gd fmla="val 5325615" name="adj2"/>
              </a:avLst>
            </a:prstGeom>
            <a:noFill/>
            <a:ln cap="flat" cmpd="sng" w="12700">
              <a:solidFill>
                <a:srgbClr val="0078D3"/>
              </a:solidFill>
              <a:prstDash val="solid"/>
              <a:round/>
              <a:headEnd len="sm" w="sm" type="oval"/>
              <a:tailEnd len="sm" w="sm" type="none"/>
            </a:ln>
          </p:spPr>
          <p:txBody>
            <a:bodyPr anchorCtr="0" anchor="ctr" bIns="33600" lIns="67225" spcFirstLastPara="1" rIns="67225" wrap="square" tIns="33600">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Quattrocento Sans"/>
                <a:ea typeface="Quattrocento Sans"/>
                <a:cs typeface="Quattrocento Sans"/>
                <a:sym typeface="Quattrocento Sans"/>
              </a:endParaRPr>
            </a:p>
          </p:txBody>
        </p:sp>
        <p:sp>
          <p:nvSpPr>
            <p:cNvPr id="2213" name="Google Shape;2213;p290"/>
            <p:cNvSpPr/>
            <p:nvPr/>
          </p:nvSpPr>
          <p:spPr>
            <a:xfrm>
              <a:off x="7682678" y="3746737"/>
              <a:ext cx="833941" cy="1303070"/>
            </a:xfrm>
            <a:custGeom>
              <a:rect b="b" l="l" r="r" t="t"/>
              <a:pathLst>
                <a:path extrusionOk="0" h="1303070" w="833941">
                  <a:moveTo>
                    <a:pt x="252904" y="0"/>
                  </a:moveTo>
                  <a:lnTo>
                    <a:pt x="581038" y="0"/>
                  </a:lnTo>
                  <a:lnTo>
                    <a:pt x="833941" y="222090"/>
                  </a:lnTo>
                  <a:lnTo>
                    <a:pt x="833941" y="1303070"/>
                  </a:lnTo>
                  <a:lnTo>
                    <a:pt x="0" y="1303070"/>
                  </a:lnTo>
                  <a:lnTo>
                    <a:pt x="0" y="222090"/>
                  </a:lnTo>
                  <a:lnTo>
                    <a:pt x="252904" y="0"/>
                  </a:lnTo>
                  <a:close/>
                </a:path>
              </a:pathLst>
            </a:custGeom>
            <a:noFill/>
            <a:ln cap="rnd" cmpd="sng" w="12700">
              <a:solidFill>
                <a:srgbClr val="0078D3"/>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Arial"/>
                <a:ea typeface="Arial"/>
                <a:cs typeface="Arial"/>
                <a:sym typeface="Arial"/>
              </a:endParaRPr>
            </a:p>
          </p:txBody>
        </p:sp>
      </p:grpSp>
      <p:grpSp>
        <p:nvGrpSpPr>
          <p:cNvPr id="2214" name="Google Shape;2214;p290"/>
          <p:cNvGrpSpPr/>
          <p:nvPr/>
        </p:nvGrpSpPr>
        <p:grpSpPr>
          <a:xfrm>
            <a:off x="2714011" y="1968122"/>
            <a:ext cx="304987" cy="259415"/>
            <a:chOff x="7053501" y="3597930"/>
            <a:chExt cx="815473" cy="693437"/>
          </a:xfrm>
        </p:grpSpPr>
        <p:sp>
          <p:nvSpPr>
            <p:cNvPr id="2215" name="Google Shape;2215;p290"/>
            <p:cNvSpPr/>
            <p:nvPr/>
          </p:nvSpPr>
          <p:spPr>
            <a:xfrm>
              <a:off x="7053501" y="3597930"/>
              <a:ext cx="815473" cy="693437"/>
            </a:xfrm>
            <a:custGeom>
              <a:rect b="b" l="l" r="r" t="t"/>
              <a:pathLst>
                <a:path extrusionOk="0" h="3244" w="3817">
                  <a:moveTo>
                    <a:pt x="3368" y="2994"/>
                  </a:moveTo>
                  <a:cubicBezTo>
                    <a:pt x="3368" y="3132"/>
                    <a:pt x="3257" y="3244"/>
                    <a:pt x="3119" y="3244"/>
                  </a:cubicBezTo>
                  <a:cubicBezTo>
                    <a:pt x="2981" y="3244"/>
                    <a:pt x="2869" y="3132"/>
                    <a:pt x="2869" y="2994"/>
                  </a:cubicBezTo>
                  <a:cubicBezTo>
                    <a:pt x="2869" y="2856"/>
                    <a:pt x="2981" y="2745"/>
                    <a:pt x="3119" y="2745"/>
                  </a:cubicBezTo>
                  <a:cubicBezTo>
                    <a:pt x="3257" y="2745"/>
                    <a:pt x="3368" y="2856"/>
                    <a:pt x="3368" y="2994"/>
                  </a:cubicBezTo>
                  <a:close/>
                  <a:moveTo>
                    <a:pt x="1372" y="2745"/>
                  </a:moveTo>
                  <a:cubicBezTo>
                    <a:pt x="1234" y="2745"/>
                    <a:pt x="1123" y="2856"/>
                    <a:pt x="1123" y="2994"/>
                  </a:cubicBezTo>
                  <a:cubicBezTo>
                    <a:pt x="1123" y="3132"/>
                    <a:pt x="1234" y="3244"/>
                    <a:pt x="1372" y="3244"/>
                  </a:cubicBezTo>
                  <a:cubicBezTo>
                    <a:pt x="1510" y="3244"/>
                    <a:pt x="1622" y="3132"/>
                    <a:pt x="1622" y="2994"/>
                  </a:cubicBezTo>
                  <a:cubicBezTo>
                    <a:pt x="1622" y="2856"/>
                    <a:pt x="1510" y="2745"/>
                    <a:pt x="1372" y="2745"/>
                  </a:cubicBezTo>
                  <a:close/>
                  <a:moveTo>
                    <a:pt x="0" y="0"/>
                  </a:moveTo>
                  <a:cubicBezTo>
                    <a:pt x="457" y="0"/>
                    <a:pt x="457" y="0"/>
                    <a:pt x="457" y="0"/>
                  </a:cubicBezTo>
                  <a:cubicBezTo>
                    <a:pt x="1372" y="2745"/>
                    <a:pt x="1372" y="2745"/>
                    <a:pt x="1372" y="2745"/>
                  </a:cubicBezTo>
                  <a:cubicBezTo>
                    <a:pt x="3119" y="2745"/>
                    <a:pt x="3119" y="2745"/>
                    <a:pt x="3119" y="2745"/>
                  </a:cubicBezTo>
                  <a:moveTo>
                    <a:pt x="1123" y="1996"/>
                  </a:moveTo>
                  <a:cubicBezTo>
                    <a:pt x="3318" y="1996"/>
                    <a:pt x="3318" y="1996"/>
                    <a:pt x="3318" y="1996"/>
                  </a:cubicBezTo>
                  <a:cubicBezTo>
                    <a:pt x="3817" y="499"/>
                    <a:pt x="3817" y="499"/>
                    <a:pt x="3817" y="499"/>
                  </a:cubicBezTo>
                  <a:cubicBezTo>
                    <a:pt x="624" y="499"/>
                    <a:pt x="624" y="499"/>
                    <a:pt x="624" y="499"/>
                  </a:cubicBezTo>
                </a:path>
              </a:pathLst>
            </a:custGeom>
            <a:noFill/>
            <a:ln cap="flat" cmpd="sng" w="12700">
              <a:solidFill>
                <a:srgbClr val="0078D3"/>
              </a:solidFill>
              <a:prstDash val="solid"/>
              <a:miter lim="800000"/>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505050"/>
                </a:solidFill>
                <a:latin typeface="Quattrocento Sans"/>
                <a:ea typeface="Quattrocento Sans"/>
                <a:cs typeface="Quattrocento Sans"/>
                <a:sym typeface="Quattrocento Sans"/>
              </a:endParaRPr>
            </a:p>
          </p:txBody>
        </p:sp>
        <p:sp>
          <p:nvSpPr>
            <p:cNvPr id="2216" name="Google Shape;2216;p290"/>
            <p:cNvSpPr/>
            <p:nvPr/>
          </p:nvSpPr>
          <p:spPr>
            <a:xfrm>
              <a:off x="7437227" y="3762384"/>
              <a:ext cx="175969" cy="196612"/>
            </a:xfrm>
            <a:custGeom>
              <a:rect b="b" l="l" r="r" t="t"/>
              <a:pathLst>
                <a:path extrusionOk="0" h="275" w="246">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cap="flat" cmpd="sng" w="12700">
              <a:solidFill>
                <a:srgbClr val="0078D3"/>
              </a:solidFill>
              <a:prstDash val="solid"/>
              <a:miter lim="800000"/>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505050"/>
                </a:solidFill>
                <a:latin typeface="Quattrocento Sans"/>
                <a:ea typeface="Quattrocento Sans"/>
                <a:cs typeface="Quattrocento Sans"/>
                <a:sym typeface="Quattrocento Sans"/>
              </a:endParaRPr>
            </a:p>
          </p:txBody>
        </p:sp>
      </p:grpSp>
      <p:grpSp>
        <p:nvGrpSpPr>
          <p:cNvPr id="2217" name="Google Shape;2217;p290"/>
          <p:cNvGrpSpPr/>
          <p:nvPr/>
        </p:nvGrpSpPr>
        <p:grpSpPr>
          <a:xfrm>
            <a:off x="6067682" y="1965971"/>
            <a:ext cx="419387" cy="263246"/>
            <a:chOff x="8945013" y="3682153"/>
            <a:chExt cx="1334777" cy="837831"/>
          </a:xfrm>
        </p:grpSpPr>
        <p:grpSp>
          <p:nvGrpSpPr>
            <p:cNvPr id="2218" name="Google Shape;2218;p290"/>
            <p:cNvGrpSpPr/>
            <p:nvPr/>
          </p:nvGrpSpPr>
          <p:grpSpPr>
            <a:xfrm>
              <a:off x="8945013" y="3682153"/>
              <a:ext cx="983788" cy="837831"/>
              <a:chOff x="3097731" y="3411002"/>
              <a:chExt cx="3913237" cy="3332660"/>
            </a:xfrm>
          </p:grpSpPr>
          <p:sp>
            <p:nvSpPr>
              <p:cNvPr id="2219" name="Google Shape;2219;p290"/>
              <p:cNvSpPr/>
              <p:nvPr/>
            </p:nvSpPr>
            <p:spPr>
              <a:xfrm>
                <a:off x="3097731" y="3411002"/>
                <a:ext cx="3913237" cy="3327680"/>
              </a:xfrm>
              <a:custGeom>
                <a:rect b="b" l="l" r="r" t="t"/>
                <a:pathLst>
                  <a:path extrusionOk="0" h="3835942" w="4510936">
                    <a:moveTo>
                      <a:pt x="1113971" y="3835942"/>
                    </a:moveTo>
                    <a:cubicBezTo>
                      <a:pt x="1117004" y="3353928"/>
                      <a:pt x="1047465" y="3115028"/>
                      <a:pt x="836413" y="3086585"/>
                    </a:cubicBezTo>
                    <a:cubicBezTo>
                      <a:pt x="446170" y="3033993"/>
                      <a:pt x="116170" y="2702056"/>
                      <a:pt x="116170" y="2308285"/>
                    </a:cubicBezTo>
                    <a:lnTo>
                      <a:pt x="118297" y="2287181"/>
                    </a:lnTo>
                    <a:lnTo>
                      <a:pt x="98842" y="2263602"/>
                    </a:lnTo>
                    <a:cubicBezTo>
                      <a:pt x="36438" y="2171232"/>
                      <a:pt x="0" y="2059878"/>
                      <a:pt x="0" y="1940013"/>
                    </a:cubicBezTo>
                    <a:cubicBezTo>
                      <a:pt x="0" y="1820148"/>
                      <a:pt x="36438" y="1708794"/>
                      <a:pt x="98842" y="1616424"/>
                    </a:cubicBezTo>
                    <a:lnTo>
                      <a:pt x="158494" y="1544125"/>
                    </a:lnTo>
                    <a:lnTo>
                      <a:pt x="138294" y="1479051"/>
                    </a:lnTo>
                    <a:cubicBezTo>
                      <a:pt x="129345" y="1435316"/>
                      <a:pt x="124645" y="1390034"/>
                      <a:pt x="124645" y="1343654"/>
                    </a:cubicBezTo>
                    <a:cubicBezTo>
                      <a:pt x="124645" y="1065374"/>
                      <a:pt x="293838" y="826611"/>
                      <a:pt x="534966" y="724623"/>
                    </a:cubicBezTo>
                    <a:lnTo>
                      <a:pt x="655270" y="687278"/>
                    </a:lnTo>
                    <a:lnTo>
                      <a:pt x="663127" y="661967"/>
                    </a:lnTo>
                    <a:cubicBezTo>
                      <a:pt x="765116" y="420838"/>
                      <a:pt x="1003879" y="251645"/>
                      <a:pt x="1282159" y="251645"/>
                    </a:cubicBezTo>
                    <a:cubicBezTo>
                      <a:pt x="1328539" y="251645"/>
                      <a:pt x="1373822" y="256345"/>
                      <a:pt x="1417556" y="265294"/>
                    </a:cubicBezTo>
                    <a:lnTo>
                      <a:pt x="1421411" y="266491"/>
                    </a:lnTo>
                    <a:lnTo>
                      <a:pt x="1478933" y="196773"/>
                    </a:lnTo>
                    <a:cubicBezTo>
                      <a:pt x="1600510" y="75197"/>
                      <a:pt x="1768466" y="0"/>
                      <a:pt x="1953986" y="0"/>
                    </a:cubicBezTo>
                    <a:cubicBezTo>
                      <a:pt x="2093126" y="0"/>
                      <a:pt x="2222387" y="42298"/>
                      <a:pt x="2329611" y="114738"/>
                    </a:cubicBezTo>
                    <a:lnTo>
                      <a:pt x="2418153" y="187791"/>
                    </a:lnTo>
                    <a:lnTo>
                      <a:pt x="2436328" y="172795"/>
                    </a:lnTo>
                    <a:cubicBezTo>
                      <a:pt x="2543553" y="100355"/>
                      <a:pt x="2672813" y="58057"/>
                      <a:pt x="2811953" y="58057"/>
                    </a:cubicBezTo>
                    <a:cubicBezTo>
                      <a:pt x="3090233" y="58057"/>
                      <a:pt x="3328996" y="227250"/>
                      <a:pt x="3430985" y="468379"/>
                    </a:cubicBezTo>
                    <a:lnTo>
                      <a:pt x="3439052" y="494366"/>
                    </a:lnTo>
                    <a:lnTo>
                      <a:pt x="3483780" y="489857"/>
                    </a:lnTo>
                    <a:cubicBezTo>
                      <a:pt x="3854820" y="489857"/>
                      <a:pt x="4155607" y="790644"/>
                      <a:pt x="4155607" y="1161684"/>
                    </a:cubicBezTo>
                    <a:lnTo>
                      <a:pt x="4153309" y="1184483"/>
                    </a:lnTo>
                    <a:lnTo>
                      <a:pt x="4214734" y="1217823"/>
                    </a:lnTo>
                    <a:cubicBezTo>
                      <a:pt x="4393441" y="1338556"/>
                      <a:pt x="4510936" y="1543013"/>
                      <a:pt x="4510936" y="1774913"/>
                    </a:cubicBezTo>
                    <a:cubicBezTo>
                      <a:pt x="4510936" y="2145953"/>
                      <a:pt x="4124085" y="2449471"/>
                      <a:pt x="3839109" y="2446740"/>
                    </a:cubicBezTo>
                    <a:cubicBezTo>
                      <a:pt x="3585495" y="2638428"/>
                      <a:pt x="3061074" y="2617143"/>
                      <a:pt x="2763472" y="2548740"/>
                    </a:cubicBezTo>
                    <a:cubicBezTo>
                      <a:pt x="2701568" y="2771878"/>
                      <a:pt x="2355083" y="3064742"/>
                      <a:pt x="2130180" y="2990785"/>
                    </a:cubicBezTo>
                    <a:cubicBezTo>
                      <a:pt x="2055794" y="3192776"/>
                      <a:pt x="1994823" y="3676349"/>
                      <a:pt x="2009850" y="3835942"/>
                    </a:cubicBezTo>
                  </a:path>
                </a:pathLst>
              </a:custGeom>
              <a:noFill/>
              <a:ln cap="flat" cmpd="sng" w="12700">
                <a:solidFill>
                  <a:srgbClr val="0078D3"/>
                </a:solidFill>
                <a:prstDash val="solid"/>
                <a:miter lim="800000"/>
                <a:headEnd len="sm" w="sm" type="none"/>
                <a:tailEnd len="sm" w="sm" type="none"/>
              </a:ln>
            </p:spPr>
            <p:txBody>
              <a:bodyPr anchorCtr="0" anchor="t" bIns="111900" lIns="139875" spcFirstLastPara="1" rIns="139875" wrap="square" tIns="111900">
                <a:noAutofit/>
              </a:bodyPr>
              <a:lstStyle/>
              <a:p>
                <a:pPr indent="0" lvl="0" marL="0" marR="0" rtl="0" algn="ctr">
                  <a:lnSpc>
                    <a:spcPct val="90000"/>
                  </a:lnSpc>
                  <a:spcBef>
                    <a:spcPts val="0"/>
                  </a:spcBef>
                  <a:spcAft>
                    <a:spcPts val="0"/>
                  </a:spcAft>
                  <a:buClr>
                    <a:srgbClr val="000000"/>
                  </a:buClr>
                  <a:buSzPts val="1800"/>
                  <a:buFont typeface="Arial"/>
                  <a:buNone/>
                </a:pPr>
                <a:r>
                  <a:t/>
                </a:r>
                <a:endParaRPr b="0" i="0" sz="1800" u="none" cap="none" strike="noStrike">
                  <a:solidFill>
                    <a:srgbClr val="FFFFFF"/>
                  </a:solidFill>
                  <a:latin typeface="Quattrocento Sans"/>
                  <a:ea typeface="Quattrocento Sans"/>
                  <a:cs typeface="Quattrocento Sans"/>
                  <a:sym typeface="Quattrocento Sans"/>
                </a:endParaRPr>
              </a:p>
            </p:txBody>
          </p:sp>
          <p:grpSp>
            <p:nvGrpSpPr>
              <p:cNvPr id="2220" name="Google Shape;2220;p290"/>
              <p:cNvGrpSpPr/>
              <p:nvPr/>
            </p:nvGrpSpPr>
            <p:grpSpPr>
              <a:xfrm>
                <a:off x="3558863" y="3838170"/>
                <a:ext cx="2873009" cy="2905492"/>
                <a:chOff x="3440120" y="3859753"/>
                <a:chExt cx="2873009" cy="2905492"/>
              </a:xfrm>
            </p:grpSpPr>
            <p:sp>
              <p:nvSpPr>
                <p:cNvPr id="2221" name="Google Shape;2221;p290"/>
                <p:cNvSpPr/>
                <p:nvPr/>
              </p:nvSpPr>
              <p:spPr>
                <a:xfrm>
                  <a:off x="3729167" y="3859753"/>
                  <a:ext cx="1024249" cy="2905492"/>
                </a:xfrm>
                <a:custGeom>
                  <a:rect b="b" l="l" r="r" t="t"/>
                  <a:pathLst>
                    <a:path extrusionOk="0" h="1460046" w="514698">
                      <a:moveTo>
                        <a:pt x="345969" y="1460046"/>
                      </a:moveTo>
                      <a:cubicBezTo>
                        <a:pt x="343247" y="1279185"/>
                        <a:pt x="359576" y="1110571"/>
                        <a:pt x="337805" y="1013732"/>
                      </a:cubicBezTo>
                      <a:cubicBezTo>
                        <a:pt x="301287" y="851299"/>
                        <a:pt x="-35485" y="768576"/>
                        <a:pt x="3069" y="511628"/>
                      </a:cubicBezTo>
                      <a:cubicBezTo>
                        <a:pt x="41623" y="254680"/>
                        <a:pt x="312406" y="245835"/>
                        <a:pt x="397677" y="198664"/>
                      </a:cubicBezTo>
                      <a:cubicBezTo>
                        <a:pt x="482948" y="151493"/>
                        <a:pt x="507712" y="62166"/>
                        <a:pt x="514698" y="0"/>
                      </a:cubicBezTo>
                    </a:path>
                  </a:pathLst>
                </a:custGeom>
                <a:noFill/>
                <a:ln cap="rnd" cmpd="sng" w="12700">
                  <a:solidFill>
                    <a:srgbClr val="0078D3"/>
                  </a:solidFill>
                  <a:prstDash val="solid"/>
                  <a:round/>
                  <a:headEnd len="sm" w="sm" type="none"/>
                  <a:tailEnd len="sm" w="sm" type="none"/>
                </a:ln>
              </p:spPr>
              <p:txBody>
                <a:bodyPr anchorCtr="0" anchor="ctr" bIns="33600" lIns="67225" spcFirstLastPara="1" rIns="67225" wrap="square" tIns="33600">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chemeClr val="lt1"/>
                    </a:solidFill>
                    <a:latin typeface="Quattrocento Sans"/>
                    <a:ea typeface="Quattrocento Sans"/>
                    <a:cs typeface="Quattrocento Sans"/>
                    <a:sym typeface="Quattrocento Sans"/>
                  </a:endParaRPr>
                </a:p>
              </p:txBody>
            </p:sp>
            <p:sp>
              <p:nvSpPr>
                <p:cNvPr id="2222" name="Google Shape;2222;p290"/>
                <p:cNvSpPr/>
                <p:nvPr/>
              </p:nvSpPr>
              <p:spPr>
                <a:xfrm>
                  <a:off x="4475931" y="4041179"/>
                  <a:ext cx="1233350" cy="351607"/>
                </a:xfrm>
                <a:custGeom>
                  <a:rect b="b" l="l" r="r" t="t"/>
                  <a:pathLst>
                    <a:path extrusionOk="0" h="176687" w="619774">
                      <a:moveTo>
                        <a:pt x="619774" y="0"/>
                      </a:moveTo>
                      <a:cubicBezTo>
                        <a:pt x="554460" y="204107"/>
                        <a:pt x="205468" y="213631"/>
                        <a:pt x="0" y="118381"/>
                      </a:cubicBezTo>
                    </a:path>
                  </a:pathLst>
                </a:custGeom>
                <a:noFill/>
                <a:ln cap="rnd" cmpd="sng" w="12700">
                  <a:solidFill>
                    <a:srgbClr val="0078D3"/>
                  </a:solidFill>
                  <a:prstDash val="solid"/>
                  <a:round/>
                  <a:headEnd len="sm" w="sm" type="none"/>
                  <a:tailEnd len="sm" w="sm" type="none"/>
                </a:ln>
              </p:spPr>
              <p:txBody>
                <a:bodyPr anchorCtr="0" anchor="ctr" bIns="33600" lIns="67225" spcFirstLastPara="1" rIns="67225" wrap="square" tIns="33600">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chemeClr val="lt1"/>
                    </a:solidFill>
                    <a:latin typeface="Quattrocento Sans"/>
                    <a:ea typeface="Quattrocento Sans"/>
                    <a:cs typeface="Quattrocento Sans"/>
                    <a:sym typeface="Quattrocento Sans"/>
                  </a:endParaRPr>
                </a:p>
              </p:txBody>
            </p:sp>
            <p:sp>
              <p:nvSpPr>
                <p:cNvPr id="2223" name="Google Shape;2223;p290"/>
                <p:cNvSpPr/>
                <p:nvPr/>
              </p:nvSpPr>
              <p:spPr>
                <a:xfrm>
                  <a:off x="3903160" y="4041179"/>
                  <a:ext cx="285749" cy="322326"/>
                </a:xfrm>
                <a:custGeom>
                  <a:rect b="b" l="l" r="r" t="t"/>
                  <a:pathLst>
                    <a:path extrusionOk="0" h="171450" w="136071">
                      <a:moveTo>
                        <a:pt x="0" y="0"/>
                      </a:moveTo>
                      <a:cubicBezTo>
                        <a:pt x="90058" y="31810"/>
                        <a:pt x="113388" y="112852"/>
                        <a:pt x="136071" y="171450"/>
                      </a:cubicBezTo>
                    </a:path>
                  </a:pathLst>
                </a:custGeom>
                <a:noFill/>
                <a:ln cap="rnd" cmpd="sng" w="12700">
                  <a:solidFill>
                    <a:srgbClr val="0078D3"/>
                  </a:solidFill>
                  <a:prstDash val="solid"/>
                  <a:round/>
                  <a:headEnd len="sm" w="sm" type="none"/>
                  <a:tailEnd len="sm" w="sm" type="none"/>
                </a:ln>
              </p:spPr>
              <p:txBody>
                <a:bodyPr anchorCtr="0" anchor="ctr" bIns="33600" lIns="67225" spcFirstLastPara="1" rIns="67225" wrap="square" tIns="33600">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chemeClr val="lt1"/>
                    </a:solidFill>
                    <a:latin typeface="Quattrocento Sans"/>
                    <a:ea typeface="Quattrocento Sans"/>
                    <a:cs typeface="Quattrocento Sans"/>
                    <a:sym typeface="Quattrocento Sans"/>
                  </a:endParaRPr>
                </a:p>
              </p:txBody>
            </p:sp>
            <p:sp>
              <p:nvSpPr>
                <p:cNvPr id="2224" name="Google Shape;2224;p290"/>
                <p:cNvSpPr/>
                <p:nvPr/>
              </p:nvSpPr>
              <p:spPr>
                <a:xfrm>
                  <a:off x="3440120" y="4482556"/>
                  <a:ext cx="289736" cy="446791"/>
                </a:xfrm>
                <a:custGeom>
                  <a:rect b="b" l="l" r="r" t="t"/>
                  <a:pathLst>
                    <a:path extrusionOk="0" h="224518" w="145596">
                      <a:moveTo>
                        <a:pt x="0" y="0"/>
                      </a:moveTo>
                      <a:cubicBezTo>
                        <a:pt x="12976" y="98771"/>
                        <a:pt x="56722" y="206432"/>
                        <a:pt x="145596" y="224518"/>
                      </a:cubicBezTo>
                    </a:path>
                  </a:pathLst>
                </a:custGeom>
                <a:noFill/>
                <a:ln cap="rnd" cmpd="sng" w="12700">
                  <a:solidFill>
                    <a:srgbClr val="0078D3"/>
                  </a:solidFill>
                  <a:prstDash val="solid"/>
                  <a:round/>
                  <a:headEnd len="sm" w="sm" type="none"/>
                  <a:tailEnd len="sm" w="sm" type="none"/>
                </a:ln>
              </p:spPr>
              <p:txBody>
                <a:bodyPr anchorCtr="0" anchor="ctr" bIns="33600" lIns="67225" spcFirstLastPara="1" rIns="67225" wrap="square" tIns="33600">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chemeClr val="lt1"/>
                    </a:solidFill>
                    <a:latin typeface="Quattrocento Sans"/>
                    <a:ea typeface="Quattrocento Sans"/>
                    <a:cs typeface="Quattrocento Sans"/>
                    <a:sym typeface="Quattrocento Sans"/>
                  </a:endParaRPr>
                </a:p>
              </p:txBody>
            </p:sp>
            <p:sp>
              <p:nvSpPr>
                <p:cNvPr id="2225" name="Google Shape;2225;p290"/>
                <p:cNvSpPr/>
                <p:nvPr/>
              </p:nvSpPr>
              <p:spPr>
                <a:xfrm>
                  <a:off x="3770503" y="5061350"/>
                  <a:ext cx="452180" cy="87335"/>
                </a:xfrm>
                <a:custGeom>
                  <a:rect b="b" l="l" r="r" t="t"/>
                  <a:pathLst>
                    <a:path extrusionOk="0" h="43887" w="227226">
                      <a:moveTo>
                        <a:pt x="0" y="43887"/>
                      </a:moveTo>
                      <a:cubicBezTo>
                        <a:pt x="82580" y="4289"/>
                        <a:pt x="148065" y="-10008"/>
                        <a:pt x="227226" y="7147"/>
                      </a:cubicBezTo>
                    </a:path>
                  </a:pathLst>
                </a:custGeom>
                <a:noFill/>
                <a:ln cap="rnd" cmpd="sng" w="12700">
                  <a:solidFill>
                    <a:srgbClr val="0078D3"/>
                  </a:solidFill>
                  <a:prstDash val="solid"/>
                  <a:round/>
                  <a:headEnd len="sm" w="sm" type="none"/>
                  <a:tailEnd len="sm" w="sm" type="none"/>
                </a:ln>
              </p:spPr>
              <p:txBody>
                <a:bodyPr anchorCtr="0" anchor="ctr" bIns="33600" lIns="67225" spcFirstLastPara="1" rIns="67225" wrap="square" tIns="33600">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chemeClr val="lt1"/>
                    </a:solidFill>
                    <a:latin typeface="Quattrocento Sans"/>
                    <a:ea typeface="Quattrocento Sans"/>
                    <a:cs typeface="Quattrocento Sans"/>
                    <a:sym typeface="Quattrocento Sans"/>
                  </a:endParaRPr>
                </a:p>
              </p:txBody>
            </p:sp>
            <p:sp>
              <p:nvSpPr>
                <p:cNvPr id="2226" name="Google Shape;2226;p290"/>
                <p:cNvSpPr/>
                <p:nvPr/>
              </p:nvSpPr>
              <p:spPr>
                <a:xfrm>
                  <a:off x="3587852" y="5344832"/>
                  <a:ext cx="315447" cy="304537"/>
                </a:xfrm>
                <a:custGeom>
                  <a:rect b="b" l="l" r="r" t="t"/>
                  <a:pathLst>
                    <a:path extrusionOk="0" h="151135" w="155969">
                      <a:moveTo>
                        <a:pt x="0" y="151135"/>
                      </a:moveTo>
                      <a:cubicBezTo>
                        <a:pt x="67471" y="118307"/>
                        <a:pt x="120134" y="58477"/>
                        <a:pt x="155969" y="0"/>
                      </a:cubicBezTo>
                    </a:path>
                  </a:pathLst>
                </a:custGeom>
                <a:noFill/>
                <a:ln cap="rnd" cmpd="sng" w="12700">
                  <a:solidFill>
                    <a:srgbClr val="0078D3"/>
                  </a:solidFill>
                  <a:prstDash val="solid"/>
                  <a:round/>
                  <a:headEnd len="sm" w="sm" type="none"/>
                  <a:tailEnd len="sm" w="sm" type="none"/>
                </a:ln>
              </p:spPr>
              <p:txBody>
                <a:bodyPr anchorCtr="0" anchor="ctr" bIns="33600" lIns="67225" spcFirstLastPara="1" rIns="67225" wrap="square" tIns="33600">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chemeClr val="lt1"/>
                    </a:solidFill>
                    <a:latin typeface="Quattrocento Sans"/>
                    <a:ea typeface="Quattrocento Sans"/>
                    <a:cs typeface="Quattrocento Sans"/>
                    <a:sym typeface="Quattrocento Sans"/>
                  </a:endParaRPr>
                </a:p>
              </p:txBody>
            </p:sp>
            <p:sp>
              <p:nvSpPr>
                <p:cNvPr id="2227" name="Google Shape;2227;p290"/>
                <p:cNvSpPr/>
                <p:nvPr/>
              </p:nvSpPr>
              <p:spPr>
                <a:xfrm>
                  <a:off x="4642401" y="4363411"/>
                  <a:ext cx="179211" cy="830989"/>
                </a:xfrm>
                <a:custGeom>
                  <a:rect b="b" l="l" r="r" t="t"/>
                  <a:pathLst>
                    <a:path extrusionOk="0" h="421822" w="90056">
                      <a:moveTo>
                        <a:pt x="0" y="421822"/>
                      </a:moveTo>
                      <a:cubicBezTo>
                        <a:pt x="90175" y="294333"/>
                        <a:pt x="123598" y="206200"/>
                        <a:pt x="48985" y="0"/>
                      </a:cubicBezTo>
                    </a:path>
                  </a:pathLst>
                </a:custGeom>
                <a:noFill/>
                <a:ln cap="rnd" cmpd="sng" w="12700">
                  <a:solidFill>
                    <a:srgbClr val="0078D3"/>
                  </a:solidFill>
                  <a:prstDash val="solid"/>
                  <a:round/>
                  <a:headEnd len="sm" w="sm" type="none"/>
                  <a:tailEnd len="sm" w="sm" type="none"/>
                </a:ln>
              </p:spPr>
              <p:txBody>
                <a:bodyPr anchorCtr="0" anchor="ctr" bIns="33600" lIns="67225" spcFirstLastPara="1" rIns="67225" wrap="square" tIns="33600">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chemeClr val="lt1"/>
                    </a:solidFill>
                    <a:latin typeface="Quattrocento Sans"/>
                    <a:ea typeface="Quattrocento Sans"/>
                    <a:cs typeface="Quattrocento Sans"/>
                    <a:sym typeface="Quattrocento Sans"/>
                  </a:endParaRPr>
                </a:p>
              </p:txBody>
            </p:sp>
            <p:sp>
              <p:nvSpPr>
                <p:cNvPr id="2228" name="Google Shape;2228;p290"/>
                <p:cNvSpPr/>
                <p:nvPr/>
              </p:nvSpPr>
              <p:spPr>
                <a:xfrm>
                  <a:off x="4785632" y="4875193"/>
                  <a:ext cx="414446" cy="100714"/>
                </a:xfrm>
                <a:custGeom>
                  <a:rect b="b" l="l" r="r" t="t"/>
                  <a:pathLst>
                    <a:path extrusionOk="0" h="50610" w="213632">
                      <a:moveTo>
                        <a:pt x="213632" y="0"/>
                      </a:moveTo>
                      <a:cubicBezTo>
                        <a:pt x="168195" y="32976"/>
                        <a:pt x="91725" y="65268"/>
                        <a:pt x="0" y="43542"/>
                      </a:cubicBezTo>
                    </a:path>
                  </a:pathLst>
                </a:custGeom>
                <a:noFill/>
                <a:ln cap="rnd" cmpd="sng" w="12700">
                  <a:solidFill>
                    <a:srgbClr val="0078D3"/>
                  </a:solidFill>
                  <a:prstDash val="solid"/>
                  <a:round/>
                  <a:headEnd len="sm" w="sm" type="none"/>
                  <a:tailEnd len="sm" w="sm" type="none"/>
                </a:ln>
              </p:spPr>
              <p:txBody>
                <a:bodyPr anchorCtr="0" anchor="ctr" bIns="33600" lIns="67225" spcFirstLastPara="1" rIns="67225" wrap="square" tIns="33600">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chemeClr val="lt1"/>
                    </a:solidFill>
                    <a:latin typeface="Quattrocento Sans"/>
                    <a:ea typeface="Quattrocento Sans"/>
                    <a:cs typeface="Quattrocento Sans"/>
                    <a:sym typeface="Quattrocento Sans"/>
                  </a:endParaRPr>
                </a:p>
              </p:txBody>
            </p:sp>
            <p:sp>
              <p:nvSpPr>
                <p:cNvPr id="2229" name="Google Shape;2229;p290"/>
                <p:cNvSpPr/>
                <p:nvPr/>
              </p:nvSpPr>
              <p:spPr>
                <a:xfrm>
                  <a:off x="5311236" y="4363412"/>
                  <a:ext cx="1001893" cy="308044"/>
                </a:xfrm>
                <a:custGeom>
                  <a:rect b="b" l="l" r="r" t="t"/>
                  <a:pathLst>
                    <a:path extrusionOk="0" h="154796" w="503464">
                      <a:moveTo>
                        <a:pt x="503464" y="106135"/>
                      </a:moveTo>
                      <a:cubicBezTo>
                        <a:pt x="387609" y="195203"/>
                        <a:pt x="72093" y="163243"/>
                        <a:pt x="0" y="0"/>
                      </a:cubicBezTo>
                    </a:path>
                  </a:pathLst>
                </a:custGeom>
                <a:noFill/>
                <a:ln cap="rnd" cmpd="sng" w="12700">
                  <a:solidFill>
                    <a:srgbClr val="0078D3"/>
                  </a:solidFill>
                  <a:prstDash val="solid"/>
                  <a:round/>
                  <a:headEnd len="sm" w="sm" type="none"/>
                  <a:tailEnd len="sm" w="sm" type="none"/>
                </a:ln>
              </p:spPr>
              <p:txBody>
                <a:bodyPr anchorCtr="0" anchor="ctr" bIns="33600" lIns="67225" spcFirstLastPara="1" rIns="67225" wrap="square" tIns="33600">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chemeClr val="lt1"/>
                    </a:solidFill>
                    <a:latin typeface="Quattrocento Sans"/>
                    <a:ea typeface="Quattrocento Sans"/>
                    <a:cs typeface="Quattrocento Sans"/>
                    <a:sym typeface="Quattrocento Sans"/>
                  </a:endParaRPr>
                </a:p>
              </p:txBody>
            </p:sp>
            <p:sp>
              <p:nvSpPr>
                <p:cNvPr id="2230" name="Google Shape;2230;p290"/>
                <p:cNvSpPr/>
                <p:nvPr/>
              </p:nvSpPr>
              <p:spPr>
                <a:xfrm>
                  <a:off x="5863318" y="4671458"/>
                  <a:ext cx="349738" cy="604177"/>
                </a:xfrm>
                <a:custGeom>
                  <a:rect b="b" l="l" r="r" t="t"/>
                  <a:pathLst>
                    <a:path extrusionOk="0" h="318407" w="187779">
                      <a:moveTo>
                        <a:pt x="187779" y="318407"/>
                      </a:moveTo>
                      <a:cubicBezTo>
                        <a:pt x="179997" y="236640"/>
                        <a:pt x="132751" y="105419"/>
                        <a:pt x="0" y="0"/>
                      </a:cubicBezTo>
                    </a:path>
                  </a:pathLst>
                </a:custGeom>
                <a:noFill/>
                <a:ln cap="rnd" cmpd="sng" w="12700">
                  <a:solidFill>
                    <a:srgbClr val="0078D3"/>
                  </a:solidFill>
                  <a:prstDash val="solid"/>
                  <a:round/>
                  <a:headEnd len="sm" w="sm" type="none"/>
                  <a:tailEnd len="sm" w="sm" type="none"/>
                </a:ln>
              </p:spPr>
              <p:txBody>
                <a:bodyPr anchorCtr="0" anchor="ctr" bIns="33600" lIns="67225" spcFirstLastPara="1" rIns="67225" wrap="square" tIns="33600">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chemeClr val="lt1"/>
                    </a:solidFill>
                    <a:latin typeface="Quattrocento Sans"/>
                    <a:ea typeface="Quattrocento Sans"/>
                    <a:cs typeface="Quattrocento Sans"/>
                    <a:sym typeface="Quattrocento Sans"/>
                  </a:endParaRPr>
                </a:p>
              </p:txBody>
            </p:sp>
          </p:grpSp>
        </p:grpSp>
        <p:grpSp>
          <p:nvGrpSpPr>
            <p:cNvPr id="2231" name="Google Shape;2231;p290"/>
            <p:cNvGrpSpPr/>
            <p:nvPr/>
          </p:nvGrpSpPr>
          <p:grpSpPr>
            <a:xfrm>
              <a:off x="9721866" y="3922818"/>
              <a:ext cx="557924" cy="596742"/>
              <a:chOff x="9250363" y="2803563"/>
              <a:chExt cx="708025" cy="757287"/>
            </a:xfrm>
          </p:grpSpPr>
          <p:cxnSp>
            <p:nvCxnSpPr>
              <p:cNvPr id="2232" name="Google Shape;2232;p290"/>
              <p:cNvCxnSpPr/>
              <p:nvPr/>
            </p:nvCxnSpPr>
            <p:spPr>
              <a:xfrm>
                <a:off x="9250363" y="3409950"/>
                <a:ext cx="0" cy="150900"/>
              </a:xfrm>
              <a:prstGeom prst="straightConnector1">
                <a:avLst/>
              </a:prstGeom>
              <a:noFill/>
              <a:ln cap="flat" cmpd="sng" w="12700">
                <a:solidFill>
                  <a:srgbClr val="0078D3"/>
                </a:solidFill>
                <a:prstDash val="solid"/>
                <a:round/>
                <a:headEnd len="sm" w="sm" type="none"/>
                <a:tailEnd len="sm" w="sm" type="none"/>
              </a:ln>
            </p:spPr>
          </p:cxnSp>
          <p:cxnSp>
            <p:nvCxnSpPr>
              <p:cNvPr id="2233" name="Google Shape;2233;p290"/>
              <p:cNvCxnSpPr/>
              <p:nvPr/>
            </p:nvCxnSpPr>
            <p:spPr>
              <a:xfrm>
                <a:off x="9427370" y="3257550"/>
                <a:ext cx="0" cy="303300"/>
              </a:xfrm>
              <a:prstGeom prst="straightConnector1">
                <a:avLst/>
              </a:prstGeom>
              <a:noFill/>
              <a:ln cap="flat" cmpd="sng" w="12700">
                <a:solidFill>
                  <a:srgbClr val="0078D3"/>
                </a:solidFill>
                <a:prstDash val="solid"/>
                <a:round/>
                <a:headEnd len="sm" w="sm" type="none"/>
                <a:tailEnd len="sm" w="sm" type="none"/>
              </a:ln>
            </p:spPr>
          </p:cxnSp>
          <p:cxnSp>
            <p:nvCxnSpPr>
              <p:cNvPr id="2234" name="Google Shape;2234;p290"/>
              <p:cNvCxnSpPr/>
              <p:nvPr/>
            </p:nvCxnSpPr>
            <p:spPr>
              <a:xfrm>
                <a:off x="9604376" y="3106738"/>
                <a:ext cx="0" cy="453900"/>
              </a:xfrm>
              <a:prstGeom prst="straightConnector1">
                <a:avLst/>
              </a:prstGeom>
              <a:noFill/>
              <a:ln cap="flat" cmpd="sng" w="12700">
                <a:solidFill>
                  <a:srgbClr val="0078D3"/>
                </a:solidFill>
                <a:prstDash val="solid"/>
                <a:round/>
                <a:headEnd len="sm" w="sm" type="none"/>
                <a:tailEnd len="sm" w="sm" type="none"/>
              </a:ln>
            </p:spPr>
          </p:cxnSp>
          <p:cxnSp>
            <p:nvCxnSpPr>
              <p:cNvPr id="2235" name="Google Shape;2235;p290"/>
              <p:cNvCxnSpPr/>
              <p:nvPr/>
            </p:nvCxnSpPr>
            <p:spPr>
              <a:xfrm>
                <a:off x="9781383" y="2954338"/>
                <a:ext cx="0" cy="606300"/>
              </a:xfrm>
              <a:prstGeom prst="straightConnector1">
                <a:avLst/>
              </a:prstGeom>
              <a:noFill/>
              <a:ln cap="flat" cmpd="sng" w="12700">
                <a:solidFill>
                  <a:srgbClr val="0078D3"/>
                </a:solidFill>
                <a:prstDash val="solid"/>
                <a:round/>
                <a:headEnd len="sm" w="sm" type="none"/>
                <a:tailEnd len="sm" w="sm" type="none"/>
              </a:ln>
            </p:spPr>
          </p:cxnSp>
          <p:cxnSp>
            <p:nvCxnSpPr>
              <p:cNvPr id="2236" name="Google Shape;2236;p290"/>
              <p:cNvCxnSpPr/>
              <p:nvPr/>
            </p:nvCxnSpPr>
            <p:spPr>
              <a:xfrm rot="10800000">
                <a:off x="9958388" y="2803563"/>
                <a:ext cx="0" cy="757200"/>
              </a:xfrm>
              <a:prstGeom prst="straightConnector1">
                <a:avLst/>
              </a:prstGeom>
              <a:noFill/>
              <a:ln cap="flat" cmpd="sng" w="12700">
                <a:solidFill>
                  <a:srgbClr val="0078D3"/>
                </a:solidFill>
                <a:prstDash val="solid"/>
                <a:round/>
                <a:headEnd len="sm" w="sm" type="none"/>
                <a:tailEnd len="sm" w="sm" type="none"/>
              </a:ln>
            </p:spPr>
          </p:cxnSp>
        </p:grpSp>
      </p:grpSp>
      <p:grpSp>
        <p:nvGrpSpPr>
          <p:cNvPr id="2237" name="Google Shape;2237;p290"/>
          <p:cNvGrpSpPr/>
          <p:nvPr/>
        </p:nvGrpSpPr>
        <p:grpSpPr>
          <a:xfrm>
            <a:off x="7810066" y="1964426"/>
            <a:ext cx="344808" cy="266040"/>
            <a:chOff x="1994837" y="4339008"/>
            <a:chExt cx="840996" cy="648879"/>
          </a:xfrm>
        </p:grpSpPr>
        <p:grpSp>
          <p:nvGrpSpPr>
            <p:cNvPr id="2238" name="Google Shape;2238;p290"/>
            <p:cNvGrpSpPr/>
            <p:nvPr/>
          </p:nvGrpSpPr>
          <p:grpSpPr>
            <a:xfrm>
              <a:off x="2523833" y="4677320"/>
              <a:ext cx="312000" cy="310500"/>
              <a:chOff x="2774291" y="4335942"/>
              <a:chExt cx="312000" cy="310500"/>
            </a:xfrm>
          </p:grpSpPr>
          <p:sp>
            <p:nvSpPr>
              <p:cNvPr id="2239" name="Google Shape;2239;p290"/>
              <p:cNvSpPr/>
              <p:nvPr/>
            </p:nvSpPr>
            <p:spPr>
              <a:xfrm>
                <a:off x="2848283" y="4369249"/>
                <a:ext cx="160131" cy="216360"/>
              </a:xfrm>
              <a:custGeom>
                <a:rect b="b" l="l" r="r" t="t"/>
                <a:pathLst>
                  <a:path extrusionOk="0" h="259" w="190">
                    <a:moveTo>
                      <a:pt x="37" y="105"/>
                    </a:moveTo>
                    <a:cubicBezTo>
                      <a:pt x="37" y="96"/>
                      <a:pt x="44" y="89"/>
                      <a:pt x="53" y="89"/>
                    </a:cubicBezTo>
                    <a:cubicBezTo>
                      <a:pt x="61" y="89"/>
                      <a:pt x="69" y="96"/>
                      <a:pt x="69" y="105"/>
                    </a:cubicBezTo>
                    <a:cubicBezTo>
                      <a:pt x="69" y="114"/>
                      <a:pt x="61" y="121"/>
                      <a:pt x="53" y="121"/>
                    </a:cubicBezTo>
                    <a:cubicBezTo>
                      <a:pt x="44" y="121"/>
                      <a:pt x="37" y="114"/>
                      <a:pt x="37" y="105"/>
                    </a:cubicBezTo>
                    <a:close/>
                    <a:moveTo>
                      <a:pt x="123" y="105"/>
                    </a:moveTo>
                    <a:cubicBezTo>
                      <a:pt x="123" y="114"/>
                      <a:pt x="130" y="121"/>
                      <a:pt x="139" y="121"/>
                    </a:cubicBezTo>
                    <a:cubicBezTo>
                      <a:pt x="148" y="121"/>
                      <a:pt x="155" y="114"/>
                      <a:pt x="155" y="105"/>
                    </a:cubicBezTo>
                    <a:cubicBezTo>
                      <a:pt x="155" y="96"/>
                      <a:pt x="148" y="89"/>
                      <a:pt x="139" y="89"/>
                    </a:cubicBezTo>
                    <a:cubicBezTo>
                      <a:pt x="130" y="89"/>
                      <a:pt x="123" y="96"/>
                      <a:pt x="123" y="105"/>
                    </a:cubicBezTo>
                    <a:close/>
                    <a:moveTo>
                      <a:pt x="10" y="74"/>
                    </a:moveTo>
                    <a:cubicBezTo>
                      <a:pt x="0" y="259"/>
                      <a:pt x="0" y="259"/>
                      <a:pt x="0" y="259"/>
                    </a:cubicBezTo>
                    <a:cubicBezTo>
                      <a:pt x="190" y="259"/>
                      <a:pt x="190" y="259"/>
                      <a:pt x="190" y="259"/>
                    </a:cubicBezTo>
                    <a:cubicBezTo>
                      <a:pt x="179" y="74"/>
                      <a:pt x="179" y="74"/>
                      <a:pt x="179" y="74"/>
                    </a:cubicBezTo>
                    <a:cubicBezTo>
                      <a:pt x="10" y="74"/>
                      <a:pt x="10" y="74"/>
                      <a:pt x="10" y="74"/>
                    </a:cubicBezTo>
                    <a:cubicBezTo>
                      <a:pt x="10" y="74"/>
                      <a:pt x="10" y="74"/>
                      <a:pt x="10" y="74"/>
                    </a:cubicBezTo>
                    <a:close/>
                    <a:moveTo>
                      <a:pt x="139" y="89"/>
                    </a:moveTo>
                    <a:cubicBezTo>
                      <a:pt x="139" y="89"/>
                      <a:pt x="139" y="89"/>
                      <a:pt x="139" y="35"/>
                    </a:cubicBezTo>
                    <a:cubicBezTo>
                      <a:pt x="139" y="35"/>
                      <a:pt x="143" y="0"/>
                      <a:pt x="98" y="0"/>
                    </a:cubicBezTo>
                    <a:cubicBezTo>
                      <a:pt x="54" y="0"/>
                      <a:pt x="53" y="34"/>
                      <a:pt x="53" y="34"/>
                    </a:cubicBezTo>
                    <a:cubicBezTo>
                      <a:pt x="53" y="34"/>
                      <a:pt x="53" y="34"/>
                      <a:pt x="53" y="89"/>
                    </a:cubicBezTo>
                  </a:path>
                </a:pathLst>
              </a:custGeom>
              <a:noFill/>
              <a:ln cap="flat" cmpd="sng" w="12700">
                <a:solidFill>
                  <a:srgbClr val="0078D3"/>
                </a:solidFill>
                <a:prstDash val="solid"/>
                <a:miter lim="800000"/>
                <a:headEnd len="sm" w="sm" type="none"/>
                <a:tailEnd len="sm" w="sm" type="none"/>
              </a:ln>
            </p:spPr>
            <p:txBody>
              <a:bodyPr anchorCtr="0" anchor="t" bIns="34275" lIns="68550" spcFirstLastPara="1" rIns="68550" wrap="square" tIns="34275">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505050"/>
                  </a:solidFill>
                  <a:latin typeface="Quattrocento Sans"/>
                  <a:ea typeface="Quattrocento Sans"/>
                  <a:cs typeface="Quattrocento Sans"/>
                  <a:sym typeface="Quattrocento Sans"/>
                </a:endParaRPr>
              </a:p>
            </p:txBody>
          </p:sp>
          <p:sp>
            <p:nvSpPr>
              <p:cNvPr id="2240" name="Google Shape;2240;p290"/>
              <p:cNvSpPr/>
              <p:nvPr/>
            </p:nvSpPr>
            <p:spPr>
              <a:xfrm>
                <a:off x="2774291" y="4335942"/>
                <a:ext cx="312000" cy="310500"/>
              </a:xfrm>
              <a:prstGeom prst="ellipse">
                <a:avLst/>
              </a:prstGeom>
              <a:noFill/>
              <a:ln cap="flat" cmpd="sng" w="12700">
                <a:solidFill>
                  <a:srgbClr val="0078D3"/>
                </a:solidFill>
                <a:prstDash val="solid"/>
                <a:miter lim="800000"/>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505050"/>
                  </a:solidFill>
                  <a:latin typeface="Quattrocento Sans"/>
                  <a:ea typeface="Quattrocento Sans"/>
                  <a:cs typeface="Quattrocento Sans"/>
                  <a:sym typeface="Quattrocento Sans"/>
                </a:endParaRPr>
              </a:p>
            </p:txBody>
          </p:sp>
        </p:grpSp>
        <p:grpSp>
          <p:nvGrpSpPr>
            <p:cNvPr id="2241" name="Google Shape;2241;p290"/>
            <p:cNvGrpSpPr/>
            <p:nvPr/>
          </p:nvGrpSpPr>
          <p:grpSpPr>
            <a:xfrm>
              <a:off x="2258790" y="4339008"/>
              <a:ext cx="311931" cy="310652"/>
              <a:chOff x="2942046" y="731757"/>
              <a:chExt cx="951300" cy="947400"/>
            </a:xfrm>
          </p:grpSpPr>
          <p:sp>
            <p:nvSpPr>
              <p:cNvPr id="2242" name="Google Shape;2242;p290"/>
              <p:cNvSpPr/>
              <p:nvPr/>
            </p:nvSpPr>
            <p:spPr>
              <a:xfrm>
                <a:off x="3132366" y="942949"/>
                <a:ext cx="570548" cy="637481"/>
              </a:xfrm>
              <a:custGeom>
                <a:rect b="b" l="l" r="r" t="t"/>
                <a:pathLst>
                  <a:path extrusionOk="0" h="275" w="246">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cap="flat" cmpd="sng" w="12700">
                <a:solidFill>
                  <a:srgbClr val="0078D3"/>
                </a:solidFill>
                <a:prstDash val="solid"/>
                <a:miter lim="800000"/>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505050"/>
                  </a:solidFill>
                  <a:latin typeface="Quattrocento Sans"/>
                  <a:ea typeface="Quattrocento Sans"/>
                  <a:cs typeface="Quattrocento Sans"/>
                  <a:sym typeface="Quattrocento Sans"/>
                </a:endParaRPr>
              </a:p>
            </p:txBody>
          </p:sp>
          <p:sp>
            <p:nvSpPr>
              <p:cNvPr id="2243" name="Google Shape;2243;p290"/>
              <p:cNvSpPr/>
              <p:nvPr/>
            </p:nvSpPr>
            <p:spPr>
              <a:xfrm>
                <a:off x="2942046" y="731757"/>
                <a:ext cx="951300" cy="947400"/>
              </a:xfrm>
              <a:prstGeom prst="ellipse">
                <a:avLst/>
              </a:prstGeom>
              <a:noFill/>
              <a:ln cap="flat" cmpd="sng" w="12700">
                <a:solidFill>
                  <a:srgbClr val="0078D3"/>
                </a:solidFill>
                <a:prstDash val="solid"/>
                <a:miter lim="800000"/>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505050"/>
                  </a:solidFill>
                  <a:latin typeface="Quattrocento Sans"/>
                  <a:ea typeface="Quattrocento Sans"/>
                  <a:cs typeface="Quattrocento Sans"/>
                  <a:sym typeface="Quattrocento Sans"/>
                </a:endParaRPr>
              </a:p>
            </p:txBody>
          </p:sp>
        </p:grpSp>
        <p:cxnSp>
          <p:nvCxnSpPr>
            <p:cNvPr id="2244" name="Google Shape;2244;p290"/>
            <p:cNvCxnSpPr>
              <a:stCxn id="2240" idx="1"/>
              <a:endCxn id="2243" idx="5"/>
            </p:cNvCxnSpPr>
            <p:nvPr/>
          </p:nvCxnSpPr>
          <p:spPr>
            <a:xfrm rot="10800000">
              <a:off x="2524824" y="4604292"/>
              <a:ext cx="44700" cy="118500"/>
            </a:xfrm>
            <a:prstGeom prst="straightConnector1">
              <a:avLst/>
            </a:prstGeom>
            <a:noFill/>
            <a:ln cap="flat" cmpd="sng" w="12700">
              <a:solidFill>
                <a:srgbClr val="0078D3"/>
              </a:solidFill>
              <a:prstDash val="solid"/>
              <a:round/>
              <a:headEnd len="sm" w="sm" type="none"/>
              <a:tailEnd len="sm" w="sm" type="none"/>
            </a:ln>
          </p:spPr>
        </p:cxnSp>
        <p:cxnSp>
          <p:nvCxnSpPr>
            <p:cNvPr id="2245" name="Google Shape;2245;p290"/>
            <p:cNvCxnSpPr>
              <a:stCxn id="2243" idx="3"/>
              <a:endCxn id="2246" idx="7"/>
            </p:cNvCxnSpPr>
            <p:nvPr/>
          </p:nvCxnSpPr>
          <p:spPr>
            <a:xfrm flipH="1">
              <a:off x="2259771" y="4604167"/>
              <a:ext cx="44700" cy="118500"/>
            </a:xfrm>
            <a:prstGeom prst="straightConnector1">
              <a:avLst/>
            </a:prstGeom>
            <a:noFill/>
            <a:ln cap="flat" cmpd="sng" w="12700">
              <a:solidFill>
                <a:srgbClr val="0078D3"/>
              </a:solidFill>
              <a:prstDash val="solid"/>
              <a:round/>
              <a:headEnd len="sm" w="sm" type="none"/>
              <a:tailEnd len="sm" w="sm" type="none"/>
            </a:ln>
          </p:spPr>
        </p:cxnSp>
        <p:grpSp>
          <p:nvGrpSpPr>
            <p:cNvPr id="2247" name="Google Shape;2247;p290"/>
            <p:cNvGrpSpPr/>
            <p:nvPr/>
          </p:nvGrpSpPr>
          <p:grpSpPr>
            <a:xfrm>
              <a:off x="1994837" y="4677297"/>
              <a:ext cx="310591" cy="310591"/>
              <a:chOff x="5857874" y="904874"/>
              <a:chExt cx="1641600" cy="1641600"/>
            </a:xfrm>
          </p:grpSpPr>
          <p:sp>
            <p:nvSpPr>
              <p:cNvPr id="2248" name="Google Shape;2248;p290"/>
              <p:cNvSpPr/>
              <p:nvPr/>
            </p:nvSpPr>
            <p:spPr>
              <a:xfrm>
                <a:off x="6676005" y="942721"/>
                <a:ext cx="222195" cy="363595"/>
              </a:xfrm>
              <a:custGeom>
                <a:rect b="b" l="l" r="r" t="t"/>
                <a:pathLst>
                  <a:path extrusionOk="0" h="363595" w="222195">
                    <a:moveTo>
                      <a:pt x="104154" y="0"/>
                    </a:moveTo>
                    <a:cubicBezTo>
                      <a:pt x="173590" y="0"/>
                      <a:pt x="222195" y="48946"/>
                      <a:pt x="222195" y="111875"/>
                    </a:cubicBezTo>
                    <a:cubicBezTo>
                      <a:pt x="222195" y="111875"/>
                      <a:pt x="222195" y="111875"/>
                      <a:pt x="222195" y="244727"/>
                    </a:cubicBezTo>
                    <a:cubicBezTo>
                      <a:pt x="222195" y="300665"/>
                      <a:pt x="173590" y="363595"/>
                      <a:pt x="104154" y="363595"/>
                    </a:cubicBezTo>
                    <a:cubicBezTo>
                      <a:pt x="48605" y="363595"/>
                      <a:pt x="0" y="300665"/>
                      <a:pt x="0" y="244727"/>
                    </a:cubicBezTo>
                    <a:cubicBezTo>
                      <a:pt x="0" y="244727"/>
                      <a:pt x="0" y="244727"/>
                      <a:pt x="0" y="111875"/>
                    </a:cubicBezTo>
                    <a:cubicBezTo>
                      <a:pt x="0" y="48946"/>
                      <a:pt x="48605" y="0"/>
                      <a:pt x="104154" y="0"/>
                    </a:cubicBezTo>
                    <a:close/>
                  </a:path>
                </a:pathLst>
              </a:custGeom>
              <a:noFill/>
              <a:ln cap="flat" cmpd="sng" w="12700">
                <a:solidFill>
                  <a:srgbClr val="0078D3"/>
                </a:solidFill>
                <a:prstDash val="solid"/>
                <a:round/>
                <a:headEnd len="sm" w="sm" type="none"/>
                <a:tailEnd len="sm" w="sm" type="none"/>
              </a:ln>
            </p:spPr>
            <p:txBody>
              <a:bodyPr anchorCtr="0" anchor="ctr" bIns="34975" lIns="0" spcFirstLastPara="1" rIns="0" wrap="square" tIns="34975">
                <a:noAutofit/>
              </a:bodyPr>
              <a:lstStyle/>
              <a:p>
                <a:pPr indent="0" lvl="0" marL="0" marR="0" rtl="0" algn="ctr">
                  <a:lnSpc>
                    <a:spcPct val="100000"/>
                  </a:lnSpc>
                  <a:spcBef>
                    <a:spcPts val="0"/>
                  </a:spcBef>
                  <a:spcAft>
                    <a:spcPts val="0"/>
                  </a:spcAft>
                  <a:buClr>
                    <a:srgbClr val="000000"/>
                  </a:buClr>
                  <a:buSzPts val="1500"/>
                  <a:buFont typeface="Arial"/>
                  <a:buNone/>
                </a:pPr>
                <a:r>
                  <a:t/>
                </a:r>
                <a:endParaRPr b="0" i="0" sz="1500" u="none" cap="none" strike="noStrike">
                  <a:solidFill>
                    <a:srgbClr val="FFFFFF"/>
                  </a:solidFill>
                  <a:latin typeface="Quattrocento Sans"/>
                  <a:ea typeface="Quattrocento Sans"/>
                  <a:cs typeface="Quattrocento Sans"/>
                  <a:sym typeface="Quattrocento Sans"/>
                </a:endParaRPr>
              </a:p>
            </p:txBody>
          </p:sp>
          <p:sp>
            <p:nvSpPr>
              <p:cNvPr id="2249" name="Google Shape;2249;p290"/>
              <p:cNvSpPr/>
              <p:nvPr/>
            </p:nvSpPr>
            <p:spPr>
              <a:xfrm>
                <a:off x="6019393" y="1033883"/>
                <a:ext cx="222320" cy="272432"/>
              </a:xfrm>
              <a:custGeom>
                <a:rect b="b" l="l" r="r" t="t"/>
                <a:pathLst>
                  <a:path extrusionOk="0" h="272432" w="222320">
                    <a:moveTo>
                      <a:pt x="217753" y="0"/>
                    </a:moveTo>
                    <a:lnTo>
                      <a:pt x="222320" y="20712"/>
                    </a:lnTo>
                    <a:cubicBezTo>
                      <a:pt x="222320" y="20712"/>
                      <a:pt x="222320" y="20712"/>
                      <a:pt x="222320" y="153564"/>
                    </a:cubicBezTo>
                    <a:cubicBezTo>
                      <a:pt x="222320" y="209502"/>
                      <a:pt x="166474" y="272432"/>
                      <a:pt x="103647" y="272432"/>
                    </a:cubicBezTo>
                    <a:cubicBezTo>
                      <a:pt x="68744" y="272432"/>
                      <a:pt x="39075" y="256700"/>
                      <a:pt x="18133" y="233975"/>
                    </a:cubicBezTo>
                    <a:lnTo>
                      <a:pt x="0" y="205596"/>
                    </a:lnTo>
                    <a:lnTo>
                      <a:pt x="79423" y="109335"/>
                    </a:lnTo>
                    <a:cubicBezTo>
                      <a:pt x="116513" y="72244"/>
                      <a:pt x="157141" y="38691"/>
                      <a:pt x="200757" y="9225"/>
                    </a:cubicBezTo>
                    <a:lnTo>
                      <a:pt x="217753" y="0"/>
                    </a:lnTo>
                    <a:close/>
                  </a:path>
                </a:pathLst>
              </a:custGeom>
              <a:noFill/>
              <a:ln cap="flat" cmpd="sng" w="12700">
                <a:solidFill>
                  <a:srgbClr val="0078D3"/>
                </a:solidFill>
                <a:prstDash val="solid"/>
                <a:round/>
                <a:headEnd len="sm" w="sm" type="none"/>
                <a:tailEnd len="sm" w="sm" type="none"/>
              </a:ln>
            </p:spPr>
            <p:txBody>
              <a:bodyPr anchorCtr="0" anchor="ctr" bIns="34975" lIns="0" spcFirstLastPara="1" rIns="0" wrap="square" tIns="34975">
                <a:noAutofit/>
              </a:bodyPr>
              <a:lstStyle/>
              <a:p>
                <a:pPr indent="0" lvl="0" marL="0" marR="0" rtl="0" algn="ctr">
                  <a:lnSpc>
                    <a:spcPct val="100000"/>
                  </a:lnSpc>
                  <a:spcBef>
                    <a:spcPts val="0"/>
                  </a:spcBef>
                  <a:spcAft>
                    <a:spcPts val="0"/>
                  </a:spcAft>
                  <a:buClr>
                    <a:srgbClr val="000000"/>
                  </a:buClr>
                  <a:buSzPts val="1500"/>
                  <a:buFont typeface="Arial"/>
                  <a:buNone/>
                </a:pPr>
                <a:r>
                  <a:t/>
                </a:r>
                <a:endParaRPr b="0" i="0" sz="1500" u="none" cap="none" strike="noStrike">
                  <a:solidFill>
                    <a:srgbClr val="FFFFFF"/>
                  </a:solidFill>
                  <a:latin typeface="Quattrocento Sans"/>
                  <a:ea typeface="Quattrocento Sans"/>
                  <a:cs typeface="Quattrocento Sans"/>
                  <a:sym typeface="Quattrocento Sans"/>
                </a:endParaRPr>
              </a:p>
            </p:txBody>
          </p:sp>
          <p:sp>
            <p:nvSpPr>
              <p:cNvPr id="2250" name="Google Shape;2250;p290"/>
              <p:cNvSpPr/>
              <p:nvPr/>
            </p:nvSpPr>
            <p:spPr>
              <a:xfrm>
                <a:off x="5858690" y="1558812"/>
                <a:ext cx="160825" cy="358544"/>
              </a:xfrm>
              <a:custGeom>
                <a:rect b="b" l="l" r="r" t="t"/>
                <a:pathLst>
                  <a:path extrusionOk="0" h="358544" w="160825">
                    <a:moveTo>
                      <a:pt x="44678" y="0"/>
                    </a:moveTo>
                    <a:cubicBezTo>
                      <a:pt x="113000" y="0"/>
                      <a:pt x="160825" y="48266"/>
                      <a:pt x="160825" y="110321"/>
                    </a:cubicBezTo>
                    <a:cubicBezTo>
                      <a:pt x="160825" y="110321"/>
                      <a:pt x="160825" y="110321"/>
                      <a:pt x="160825" y="241328"/>
                    </a:cubicBezTo>
                    <a:cubicBezTo>
                      <a:pt x="160825" y="296488"/>
                      <a:pt x="113000" y="358544"/>
                      <a:pt x="44678" y="358544"/>
                    </a:cubicBezTo>
                    <a:lnTo>
                      <a:pt x="22817" y="353309"/>
                    </a:lnTo>
                    <a:lnTo>
                      <a:pt x="16656" y="329348"/>
                    </a:lnTo>
                    <a:cubicBezTo>
                      <a:pt x="5735" y="275978"/>
                      <a:pt x="0" y="220719"/>
                      <a:pt x="0" y="164121"/>
                    </a:cubicBezTo>
                    <a:cubicBezTo>
                      <a:pt x="0" y="135822"/>
                      <a:pt x="1434" y="107858"/>
                      <a:pt x="4233" y="80297"/>
                    </a:cubicBezTo>
                    <a:lnTo>
                      <a:pt x="15632" y="5607"/>
                    </a:lnTo>
                    <a:lnTo>
                      <a:pt x="44678" y="0"/>
                    </a:lnTo>
                    <a:close/>
                  </a:path>
                </a:pathLst>
              </a:custGeom>
              <a:noFill/>
              <a:ln cap="flat" cmpd="sng" w="12700">
                <a:solidFill>
                  <a:srgbClr val="0078D3"/>
                </a:solidFill>
                <a:prstDash val="solid"/>
                <a:round/>
                <a:headEnd len="sm" w="sm" type="none"/>
                <a:tailEnd len="sm" w="sm" type="none"/>
              </a:ln>
            </p:spPr>
            <p:txBody>
              <a:bodyPr anchorCtr="0" anchor="ctr" bIns="34975" lIns="0" spcFirstLastPara="1" rIns="0" wrap="square" tIns="34975">
                <a:noAutofit/>
              </a:bodyPr>
              <a:lstStyle/>
              <a:p>
                <a:pPr indent="0" lvl="0" marL="0" marR="0" rtl="0" algn="ctr">
                  <a:lnSpc>
                    <a:spcPct val="100000"/>
                  </a:lnSpc>
                  <a:spcBef>
                    <a:spcPts val="0"/>
                  </a:spcBef>
                  <a:spcAft>
                    <a:spcPts val="0"/>
                  </a:spcAft>
                  <a:buClr>
                    <a:srgbClr val="000000"/>
                  </a:buClr>
                  <a:buSzPts val="1500"/>
                  <a:buFont typeface="Arial"/>
                  <a:buNone/>
                </a:pPr>
                <a:r>
                  <a:t/>
                </a:r>
                <a:endParaRPr b="0" i="0" sz="1500" u="none" cap="none" strike="noStrike">
                  <a:solidFill>
                    <a:srgbClr val="FFFFFF"/>
                  </a:solidFill>
                  <a:latin typeface="Quattrocento Sans"/>
                  <a:ea typeface="Quattrocento Sans"/>
                  <a:cs typeface="Quattrocento Sans"/>
                  <a:sym typeface="Quattrocento Sans"/>
                </a:endParaRPr>
              </a:p>
            </p:txBody>
          </p:sp>
          <p:sp>
            <p:nvSpPr>
              <p:cNvPr id="2251" name="Google Shape;2251;p290"/>
              <p:cNvSpPr/>
              <p:nvPr/>
            </p:nvSpPr>
            <p:spPr>
              <a:xfrm>
                <a:off x="6458858" y="1558812"/>
                <a:ext cx="227247" cy="358544"/>
              </a:xfrm>
              <a:custGeom>
                <a:rect b="b" l="l" r="r" t="t"/>
                <a:pathLst>
                  <a:path extrusionOk="0" h="358544" w="227247">
                    <a:moveTo>
                      <a:pt x="110181" y="0"/>
                    </a:moveTo>
                    <a:cubicBezTo>
                      <a:pt x="172157" y="0"/>
                      <a:pt x="227247" y="48266"/>
                      <a:pt x="227247" y="110321"/>
                    </a:cubicBezTo>
                    <a:cubicBezTo>
                      <a:pt x="227247" y="110321"/>
                      <a:pt x="227247" y="110321"/>
                      <a:pt x="227247" y="241328"/>
                    </a:cubicBezTo>
                    <a:cubicBezTo>
                      <a:pt x="227247" y="296488"/>
                      <a:pt x="172157" y="358544"/>
                      <a:pt x="110181" y="358544"/>
                    </a:cubicBezTo>
                    <a:cubicBezTo>
                      <a:pt x="48204" y="358544"/>
                      <a:pt x="0" y="296488"/>
                      <a:pt x="0" y="241328"/>
                    </a:cubicBezTo>
                    <a:cubicBezTo>
                      <a:pt x="0" y="241328"/>
                      <a:pt x="0" y="241328"/>
                      <a:pt x="0" y="110321"/>
                    </a:cubicBezTo>
                    <a:cubicBezTo>
                      <a:pt x="0" y="48266"/>
                      <a:pt x="48204" y="0"/>
                      <a:pt x="110181" y="0"/>
                    </a:cubicBezTo>
                    <a:close/>
                  </a:path>
                </a:pathLst>
              </a:custGeom>
              <a:noFill/>
              <a:ln cap="flat" cmpd="sng" w="12700">
                <a:solidFill>
                  <a:srgbClr val="0078D3"/>
                </a:solidFill>
                <a:prstDash val="solid"/>
                <a:round/>
                <a:headEnd len="sm" w="sm" type="none"/>
                <a:tailEnd len="sm" w="sm" type="none"/>
              </a:ln>
            </p:spPr>
            <p:txBody>
              <a:bodyPr anchorCtr="0" anchor="ctr" bIns="34975" lIns="0" spcFirstLastPara="1" rIns="0" wrap="square" tIns="34975">
                <a:noAutofit/>
              </a:bodyPr>
              <a:lstStyle/>
              <a:p>
                <a:pPr indent="0" lvl="0" marL="0" marR="0" rtl="0" algn="ctr">
                  <a:lnSpc>
                    <a:spcPct val="100000"/>
                  </a:lnSpc>
                  <a:spcBef>
                    <a:spcPts val="0"/>
                  </a:spcBef>
                  <a:spcAft>
                    <a:spcPts val="0"/>
                  </a:spcAft>
                  <a:buClr>
                    <a:srgbClr val="000000"/>
                  </a:buClr>
                  <a:buSzPts val="1500"/>
                  <a:buFont typeface="Arial"/>
                  <a:buNone/>
                </a:pPr>
                <a:r>
                  <a:t/>
                </a:r>
                <a:endParaRPr b="0" i="0" sz="1500" u="none" cap="none" strike="noStrike">
                  <a:solidFill>
                    <a:srgbClr val="FFFFFF"/>
                  </a:solidFill>
                  <a:latin typeface="Quattrocento Sans"/>
                  <a:ea typeface="Quattrocento Sans"/>
                  <a:cs typeface="Quattrocento Sans"/>
                  <a:sym typeface="Quattrocento Sans"/>
                </a:endParaRPr>
              </a:p>
            </p:txBody>
          </p:sp>
          <p:sp>
            <p:nvSpPr>
              <p:cNvPr id="2252" name="Google Shape;2252;p290"/>
              <p:cNvSpPr/>
              <p:nvPr/>
            </p:nvSpPr>
            <p:spPr>
              <a:xfrm>
                <a:off x="7120399" y="1558812"/>
                <a:ext cx="227247" cy="358544"/>
              </a:xfrm>
              <a:custGeom>
                <a:rect b="b" l="l" r="r" t="t"/>
                <a:pathLst>
                  <a:path extrusionOk="0" h="358544" w="227247">
                    <a:moveTo>
                      <a:pt x="110181" y="0"/>
                    </a:moveTo>
                    <a:cubicBezTo>
                      <a:pt x="172157" y="0"/>
                      <a:pt x="227247" y="48266"/>
                      <a:pt x="227247" y="110321"/>
                    </a:cubicBezTo>
                    <a:cubicBezTo>
                      <a:pt x="227247" y="110321"/>
                      <a:pt x="227247" y="110321"/>
                      <a:pt x="227247" y="241328"/>
                    </a:cubicBezTo>
                    <a:cubicBezTo>
                      <a:pt x="227247" y="296488"/>
                      <a:pt x="172157" y="358544"/>
                      <a:pt x="110181" y="358544"/>
                    </a:cubicBezTo>
                    <a:cubicBezTo>
                      <a:pt x="48204" y="358544"/>
                      <a:pt x="0" y="296488"/>
                      <a:pt x="0" y="241328"/>
                    </a:cubicBezTo>
                    <a:cubicBezTo>
                      <a:pt x="0" y="241328"/>
                      <a:pt x="0" y="241328"/>
                      <a:pt x="0" y="110321"/>
                    </a:cubicBezTo>
                    <a:cubicBezTo>
                      <a:pt x="0" y="48266"/>
                      <a:pt x="48204" y="0"/>
                      <a:pt x="110181" y="0"/>
                    </a:cubicBezTo>
                    <a:close/>
                  </a:path>
                </a:pathLst>
              </a:custGeom>
              <a:noFill/>
              <a:ln cap="flat" cmpd="sng" w="12700">
                <a:solidFill>
                  <a:srgbClr val="0078D3"/>
                </a:solidFill>
                <a:prstDash val="solid"/>
                <a:round/>
                <a:headEnd len="sm" w="sm" type="none"/>
                <a:tailEnd len="sm" w="sm" type="none"/>
              </a:ln>
            </p:spPr>
            <p:txBody>
              <a:bodyPr anchorCtr="0" anchor="ctr" bIns="34975" lIns="0" spcFirstLastPara="1" rIns="0" wrap="square" tIns="34975">
                <a:noAutofit/>
              </a:bodyPr>
              <a:lstStyle/>
              <a:p>
                <a:pPr indent="0" lvl="0" marL="0" marR="0" rtl="0" algn="ctr">
                  <a:lnSpc>
                    <a:spcPct val="100000"/>
                  </a:lnSpc>
                  <a:spcBef>
                    <a:spcPts val="0"/>
                  </a:spcBef>
                  <a:spcAft>
                    <a:spcPts val="0"/>
                  </a:spcAft>
                  <a:buClr>
                    <a:srgbClr val="000000"/>
                  </a:buClr>
                  <a:buSzPts val="1500"/>
                  <a:buFont typeface="Arial"/>
                  <a:buNone/>
                </a:pPr>
                <a:r>
                  <a:t/>
                </a:r>
                <a:endParaRPr b="0" i="0" sz="1500" u="none" cap="none" strike="noStrike">
                  <a:solidFill>
                    <a:srgbClr val="FFFFFF"/>
                  </a:solidFill>
                  <a:latin typeface="Quattrocento Sans"/>
                  <a:ea typeface="Quattrocento Sans"/>
                  <a:cs typeface="Quattrocento Sans"/>
                  <a:sym typeface="Quattrocento Sans"/>
                </a:endParaRPr>
              </a:p>
            </p:txBody>
          </p:sp>
          <p:sp>
            <p:nvSpPr>
              <p:cNvPr id="2253" name="Google Shape;2253;p290"/>
              <p:cNvSpPr/>
              <p:nvPr/>
            </p:nvSpPr>
            <p:spPr>
              <a:xfrm>
                <a:off x="6018357" y="2139552"/>
                <a:ext cx="223356" cy="271929"/>
              </a:xfrm>
              <a:custGeom>
                <a:rect b="b" l="l" r="r" t="t"/>
                <a:pathLst>
                  <a:path extrusionOk="0" h="271929" w="223356">
                    <a:moveTo>
                      <a:pt x="104683" y="0"/>
                    </a:moveTo>
                    <a:cubicBezTo>
                      <a:pt x="167510" y="0"/>
                      <a:pt x="223356" y="55938"/>
                      <a:pt x="223356" y="118868"/>
                    </a:cubicBezTo>
                    <a:cubicBezTo>
                      <a:pt x="223356" y="118868"/>
                      <a:pt x="223356" y="118868"/>
                      <a:pt x="223356" y="244728"/>
                    </a:cubicBezTo>
                    <a:lnTo>
                      <a:pt x="217863" y="271929"/>
                    </a:lnTo>
                    <a:lnTo>
                      <a:pt x="201793" y="263207"/>
                    </a:lnTo>
                    <a:cubicBezTo>
                      <a:pt x="158177" y="233741"/>
                      <a:pt x="117549" y="200188"/>
                      <a:pt x="80459" y="163097"/>
                    </a:cubicBezTo>
                    <a:lnTo>
                      <a:pt x="0" y="65579"/>
                    </a:lnTo>
                    <a:lnTo>
                      <a:pt x="19169" y="35835"/>
                    </a:lnTo>
                    <a:cubicBezTo>
                      <a:pt x="40111" y="13985"/>
                      <a:pt x="69780" y="0"/>
                      <a:pt x="104683" y="0"/>
                    </a:cubicBezTo>
                    <a:close/>
                  </a:path>
                </a:pathLst>
              </a:custGeom>
              <a:noFill/>
              <a:ln cap="flat" cmpd="sng" w="12700">
                <a:solidFill>
                  <a:srgbClr val="0078D3"/>
                </a:solidFill>
                <a:prstDash val="solid"/>
                <a:round/>
                <a:headEnd len="sm" w="sm" type="none"/>
                <a:tailEnd len="sm" w="sm" type="none"/>
              </a:ln>
            </p:spPr>
            <p:txBody>
              <a:bodyPr anchorCtr="0" anchor="ctr" bIns="34975" lIns="0" spcFirstLastPara="1" rIns="0" wrap="square" tIns="34975">
                <a:noAutofit/>
              </a:bodyPr>
              <a:lstStyle/>
              <a:p>
                <a:pPr indent="0" lvl="0" marL="0" marR="0" rtl="0" algn="ctr">
                  <a:lnSpc>
                    <a:spcPct val="100000"/>
                  </a:lnSpc>
                  <a:spcBef>
                    <a:spcPts val="0"/>
                  </a:spcBef>
                  <a:spcAft>
                    <a:spcPts val="0"/>
                  </a:spcAft>
                  <a:buClr>
                    <a:srgbClr val="000000"/>
                  </a:buClr>
                  <a:buSzPts val="1500"/>
                  <a:buFont typeface="Arial"/>
                  <a:buNone/>
                </a:pPr>
                <a:r>
                  <a:t/>
                </a:r>
                <a:endParaRPr b="0" i="0" sz="1500" u="none" cap="none" strike="noStrike">
                  <a:solidFill>
                    <a:srgbClr val="FFFFFF"/>
                  </a:solidFill>
                  <a:latin typeface="Quattrocento Sans"/>
                  <a:ea typeface="Quattrocento Sans"/>
                  <a:cs typeface="Quattrocento Sans"/>
                  <a:sym typeface="Quattrocento Sans"/>
                </a:endParaRPr>
              </a:p>
            </p:txBody>
          </p:sp>
          <p:sp>
            <p:nvSpPr>
              <p:cNvPr id="2254" name="Google Shape;2254;p290"/>
              <p:cNvSpPr/>
              <p:nvPr/>
            </p:nvSpPr>
            <p:spPr>
              <a:xfrm>
                <a:off x="6676005" y="2139552"/>
                <a:ext cx="222195" cy="363595"/>
              </a:xfrm>
              <a:custGeom>
                <a:rect b="b" l="l" r="r" t="t"/>
                <a:pathLst>
                  <a:path extrusionOk="0" h="363595" w="222195">
                    <a:moveTo>
                      <a:pt x="104154" y="0"/>
                    </a:moveTo>
                    <a:cubicBezTo>
                      <a:pt x="173590" y="0"/>
                      <a:pt x="222195" y="55938"/>
                      <a:pt x="222195" y="118868"/>
                    </a:cubicBezTo>
                    <a:cubicBezTo>
                      <a:pt x="222195" y="118868"/>
                      <a:pt x="222195" y="118868"/>
                      <a:pt x="222195" y="244728"/>
                    </a:cubicBezTo>
                    <a:cubicBezTo>
                      <a:pt x="222195" y="314650"/>
                      <a:pt x="173590" y="363595"/>
                      <a:pt x="104154" y="363595"/>
                    </a:cubicBezTo>
                    <a:cubicBezTo>
                      <a:pt x="48605" y="363595"/>
                      <a:pt x="0" y="314650"/>
                      <a:pt x="0" y="244728"/>
                    </a:cubicBezTo>
                    <a:cubicBezTo>
                      <a:pt x="0" y="244728"/>
                      <a:pt x="0" y="244728"/>
                      <a:pt x="0" y="118868"/>
                    </a:cubicBezTo>
                    <a:cubicBezTo>
                      <a:pt x="0" y="55938"/>
                      <a:pt x="48605" y="0"/>
                      <a:pt x="104154" y="0"/>
                    </a:cubicBezTo>
                    <a:close/>
                  </a:path>
                </a:pathLst>
              </a:custGeom>
              <a:noFill/>
              <a:ln cap="flat" cmpd="sng" w="12700">
                <a:solidFill>
                  <a:srgbClr val="0078D3"/>
                </a:solidFill>
                <a:prstDash val="solid"/>
                <a:round/>
                <a:headEnd len="sm" w="sm" type="none"/>
                <a:tailEnd len="sm" w="sm" type="none"/>
              </a:ln>
            </p:spPr>
            <p:txBody>
              <a:bodyPr anchorCtr="0" anchor="ctr" bIns="34975" lIns="0" spcFirstLastPara="1" rIns="0" wrap="square" tIns="34975">
                <a:noAutofit/>
              </a:bodyPr>
              <a:lstStyle/>
              <a:p>
                <a:pPr indent="0" lvl="0" marL="0" marR="0" rtl="0" algn="ctr">
                  <a:lnSpc>
                    <a:spcPct val="100000"/>
                  </a:lnSpc>
                  <a:spcBef>
                    <a:spcPts val="0"/>
                  </a:spcBef>
                  <a:spcAft>
                    <a:spcPts val="0"/>
                  </a:spcAft>
                  <a:buClr>
                    <a:srgbClr val="000000"/>
                  </a:buClr>
                  <a:buSzPts val="1500"/>
                  <a:buFont typeface="Arial"/>
                  <a:buNone/>
                </a:pPr>
                <a:r>
                  <a:t/>
                </a:r>
                <a:endParaRPr b="0" i="0" sz="1500" u="none" cap="none" strike="noStrike">
                  <a:solidFill>
                    <a:srgbClr val="FFFFFF"/>
                  </a:solidFill>
                  <a:latin typeface="Quattrocento Sans"/>
                  <a:ea typeface="Quattrocento Sans"/>
                  <a:cs typeface="Quattrocento Sans"/>
                  <a:sym typeface="Quattrocento Sans"/>
                </a:endParaRPr>
              </a:p>
            </p:txBody>
          </p:sp>
          <p:sp>
            <p:nvSpPr>
              <p:cNvPr id="2255" name="Google Shape;2255;p290"/>
              <p:cNvSpPr/>
              <p:nvPr/>
            </p:nvSpPr>
            <p:spPr>
              <a:xfrm>
                <a:off x="6458858" y="942720"/>
                <a:ext cx="0" cy="358544"/>
              </a:xfrm>
              <a:custGeom>
                <a:rect b="b" l="l" r="r" t="t"/>
                <a:pathLst>
                  <a:path extrusionOk="0" h="51" w="120000">
                    <a:moveTo>
                      <a:pt x="0" y="0"/>
                    </a:moveTo>
                    <a:cubicBezTo>
                      <a:pt x="0" y="51"/>
                      <a:pt x="0" y="51"/>
                      <a:pt x="0" y="51"/>
                    </a:cubicBezTo>
                  </a:path>
                </a:pathLst>
              </a:custGeom>
              <a:noFill/>
              <a:ln cap="flat" cmpd="sng" w="12700">
                <a:solidFill>
                  <a:srgbClr val="0078D3"/>
                </a:solidFill>
                <a:prstDash val="solid"/>
                <a:miter lim="800000"/>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Quattrocento Sans"/>
                  <a:ea typeface="Quattrocento Sans"/>
                  <a:cs typeface="Quattrocento Sans"/>
                  <a:sym typeface="Quattrocento Sans"/>
                </a:endParaRPr>
              </a:p>
            </p:txBody>
          </p:sp>
          <p:sp>
            <p:nvSpPr>
              <p:cNvPr id="2256" name="Google Shape;2256;p290"/>
              <p:cNvSpPr/>
              <p:nvPr/>
            </p:nvSpPr>
            <p:spPr>
              <a:xfrm>
                <a:off x="7125480" y="1035050"/>
                <a:ext cx="46800" cy="266214"/>
              </a:xfrm>
              <a:custGeom>
                <a:rect b="b" l="l" r="r" t="t"/>
                <a:pathLst>
                  <a:path extrusionOk="0" h="51" w="120000">
                    <a:moveTo>
                      <a:pt x="0" y="0"/>
                    </a:moveTo>
                    <a:cubicBezTo>
                      <a:pt x="0" y="51"/>
                      <a:pt x="0" y="51"/>
                      <a:pt x="0" y="51"/>
                    </a:cubicBezTo>
                  </a:path>
                </a:pathLst>
              </a:custGeom>
              <a:noFill/>
              <a:ln cap="flat" cmpd="sng" w="12700">
                <a:solidFill>
                  <a:srgbClr val="0078D3"/>
                </a:solidFill>
                <a:prstDash val="solid"/>
                <a:miter lim="800000"/>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Quattrocento Sans"/>
                  <a:ea typeface="Quattrocento Sans"/>
                  <a:cs typeface="Quattrocento Sans"/>
                  <a:sym typeface="Quattrocento Sans"/>
                </a:endParaRPr>
              </a:p>
            </p:txBody>
          </p:sp>
          <p:sp>
            <p:nvSpPr>
              <p:cNvPr id="2257" name="Google Shape;2257;p290"/>
              <p:cNvSpPr/>
              <p:nvPr/>
            </p:nvSpPr>
            <p:spPr>
              <a:xfrm>
                <a:off x="6458858" y="2139551"/>
                <a:ext cx="0" cy="363595"/>
              </a:xfrm>
              <a:custGeom>
                <a:rect b="b" l="l" r="r" t="t"/>
                <a:pathLst>
                  <a:path extrusionOk="0" h="52" w="120000">
                    <a:moveTo>
                      <a:pt x="0" y="0"/>
                    </a:moveTo>
                    <a:cubicBezTo>
                      <a:pt x="0" y="52"/>
                      <a:pt x="0" y="52"/>
                      <a:pt x="0" y="52"/>
                    </a:cubicBezTo>
                  </a:path>
                </a:pathLst>
              </a:custGeom>
              <a:noFill/>
              <a:ln cap="flat" cmpd="sng" w="12700">
                <a:solidFill>
                  <a:srgbClr val="0078D3"/>
                </a:solidFill>
                <a:prstDash val="solid"/>
                <a:miter lim="800000"/>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Quattrocento Sans"/>
                  <a:ea typeface="Quattrocento Sans"/>
                  <a:cs typeface="Quattrocento Sans"/>
                  <a:sym typeface="Quattrocento Sans"/>
                </a:endParaRPr>
              </a:p>
            </p:txBody>
          </p:sp>
          <p:sp>
            <p:nvSpPr>
              <p:cNvPr id="2258" name="Google Shape;2258;p290"/>
              <p:cNvSpPr/>
              <p:nvPr/>
            </p:nvSpPr>
            <p:spPr>
              <a:xfrm>
                <a:off x="7120398" y="2139552"/>
                <a:ext cx="118500" cy="276624"/>
              </a:xfrm>
              <a:custGeom>
                <a:rect b="b" l="l" r="r" t="t"/>
                <a:pathLst>
                  <a:path extrusionOk="0" h="52" w="120000">
                    <a:moveTo>
                      <a:pt x="0" y="0"/>
                    </a:moveTo>
                    <a:cubicBezTo>
                      <a:pt x="0" y="52"/>
                      <a:pt x="0" y="52"/>
                      <a:pt x="0" y="52"/>
                    </a:cubicBezTo>
                  </a:path>
                </a:pathLst>
              </a:custGeom>
              <a:noFill/>
              <a:ln cap="flat" cmpd="sng" w="12700">
                <a:solidFill>
                  <a:srgbClr val="0078D3"/>
                </a:solidFill>
                <a:prstDash val="solid"/>
                <a:miter lim="800000"/>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Quattrocento Sans"/>
                  <a:ea typeface="Quattrocento Sans"/>
                  <a:cs typeface="Quattrocento Sans"/>
                  <a:sym typeface="Quattrocento Sans"/>
                </a:endParaRPr>
              </a:p>
            </p:txBody>
          </p:sp>
          <p:sp>
            <p:nvSpPr>
              <p:cNvPr id="2259" name="Google Shape;2259;p290"/>
              <p:cNvSpPr/>
              <p:nvPr/>
            </p:nvSpPr>
            <p:spPr>
              <a:xfrm>
                <a:off x="6241713" y="1558812"/>
                <a:ext cx="0" cy="343396"/>
              </a:xfrm>
              <a:custGeom>
                <a:rect b="b" l="l" r="r" t="t"/>
                <a:pathLst>
                  <a:path extrusionOk="0" h="50" w="120000">
                    <a:moveTo>
                      <a:pt x="0" y="0"/>
                    </a:moveTo>
                    <a:cubicBezTo>
                      <a:pt x="0" y="50"/>
                      <a:pt x="0" y="50"/>
                      <a:pt x="0" y="50"/>
                    </a:cubicBezTo>
                  </a:path>
                </a:pathLst>
              </a:custGeom>
              <a:noFill/>
              <a:ln cap="flat" cmpd="sng" w="12700">
                <a:solidFill>
                  <a:srgbClr val="0078D3"/>
                </a:solidFill>
                <a:prstDash val="solid"/>
                <a:miter lim="800000"/>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Quattrocento Sans"/>
                  <a:ea typeface="Quattrocento Sans"/>
                  <a:cs typeface="Quattrocento Sans"/>
                  <a:sym typeface="Quattrocento Sans"/>
                </a:endParaRPr>
              </a:p>
            </p:txBody>
          </p:sp>
          <p:sp>
            <p:nvSpPr>
              <p:cNvPr id="2260" name="Google Shape;2260;p290"/>
              <p:cNvSpPr/>
              <p:nvPr/>
            </p:nvSpPr>
            <p:spPr>
              <a:xfrm>
                <a:off x="6898203" y="1558812"/>
                <a:ext cx="0" cy="343396"/>
              </a:xfrm>
              <a:custGeom>
                <a:rect b="b" l="l" r="r" t="t"/>
                <a:pathLst>
                  <a:path extrusionOk="0" h="50" w="120000">
                    <a:moveTo>
                      <a:pt x="0" y="0"/>
                    </a:moveTo>
                    <a:cubicBezTo>
                      <a:pt x="0" y="50"/>
                      <a:pt x="0" y="50"/>
                      <a:pt x="0" y="50"/>
                    </a:cubicBezTo>
                  </a:path>
                </a:pathLst>
              </a:custGeom>
              <a:noFill/>
              <a:ln cap="flat" cmpd="sng" w="12700">
                <a:solidFill>
                  <a:srgbClr val="0078D3"/>
                </a:solidFill>
                <a:prstDash val="solid"/>
                <a:miter lim="800000"/>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Quattrocento Sans"/>
                  <a:ea typeface="Quattrocento Sans"/>
                  <a:cs typeface="Quattrocento Sans"/>
                  <a:sym typeface="Quattrocento Sans"/>
                </a:endParaRPr>
              </a:p>
            </p:txBody>
          </p:sp>
          <p:sp>
            <p:nvSpPr>
              <p:cNvPr id="2246" name="Google Shape;2246;p290"/>
              <p:cNvSpPr/>
              <p:nvPr/>
            </p:nvSpPr>
            <p:spPr>
              <a:xfrm>
                <a:off x="5857874" y="904874"/>
                <a:ext cx="1641600" cy="1641600"/>
              </a:xfrm>
              <a:prstGeom prst="ellipse">
                <a:avLst/>
              </a:prstGeom>
              <a:noFill/>
              <a:ln cap="flat" cmpd="sng" w="12700">
                <a:solidFill>
                  <a:srgbClr val="0078D3"/>
                </a:solidFill>
                <a:prstDash val="solid"/>
                <a:round/>
                <a:headEnd len="sm" w="sm" type="none"/>
                <a:tailEnd len="sm" w="sm" type="none"/>
              </a:ln>
            </p:spPr>
            <p:txBody>
              <a:bodyPr anchorCtr="0" anchor="t" bIns="109700" lIns="137125" spcFirstLastPara="1" rIns="137125" wrap="square" tIns="109700">
                <a:noAutofit/>
              </a:bodyPr>
              <a:lstStyle/>
              <a:p>
                <a:pPr indent="0" lvl="0" marL="0" marR="0" rtl="0" algn="ctr">
                  <a:lnSpc>
                    <a:spcPct val="90000"/>
                  </a:lnSpc>
                  <a:spcBef>
                    <a:spcPts val="0"/>
                  </a:spcBef>
                  <a:spcAft>
                    <a:spcPts val="0"/>
                  </a:spcAft>
                  <a:buClr>
                    <a:srgbClr val="000000"/>
                  </a:buClr>
                  <a:buSzPts val="1800"/>
                  <a:buFont typeface="Arial"/>
                  <a:buNone/>
                </a:pPr>
                <a:r>
                  <a:t/>
                </a:r>
                <a:endParaRPr b="0" i="0" sz="1800" u="none" cap="none" strike="noStrike">
                  <a:solidFill>
                    <a:srgbClr val="FFFFFF"/>
                  </a:solidFill>
                  <a:latin typeface="Quattrocento Sans"/>
                  <a:ea typeface="Quattrocento Sans"/>
                  <a:cs typeface="Quattrocento Sans"/>
                  <a:sym typeface="Quattrocento Sans"/>
                </a:endParaRPr>
              </a:p>
            </p:txBody>
          </p:sp>
        </p:grpSp>
        <p:cxnSp>
          <p:nvCxnSpPr>
            <p:cNvPr id="2261" name="Google Shape;2261;p290"/>
            <p:cNvCxnSpPr>
              <a:stCxn id="2240" idx="2"/>
              <a:endCxn id="2246" idx="6"/>
            </p:cNvCxnSpPr>
            <p:nvPr/>
          </p:nvCxnSpPr>
          <p:spPr>
            <a:xfrm rot="10800000">
              <a:off x="2305733" y="4832570"/>
              <a:ext cx="218100" cy="0"/>
            </a:xfrm>
            <a:prstGeom prst="straightConnector1">
              <a:avLst/>
            </a:prstGeom>
            <a:noFill/>
            <a:ln cap="flat" cmpd="sng" w="12700">
              <a:solidFill>
                <a:srgbClr val="0078D3"/>
              </a:solidFill>
              <a:prstDash val="solid"/>
              <a:round/>
              <a:headEnd len="sm" w="sm" type="none"/>
              <a:tailEnd len="sm" w="sm" type="none"/>
            </a:ln>
          </p:spPr>
        </p:cxnSp>
      </p:grpSp>
      <p:grpSp>
        <p:nvGrpSpPr>
          <p:cNvPr id="2262" name="Google Shape;2262;p290"/>
          <p:cNvGrpSpPr/>
          <p:nvPr/>
        </p:nvGrpSpPr>
        <p:grpSpPr>
          <a:xfrm>
            <a:off x="1021781" y="1934934"/>
            <a:ext cx="284140" cy="285897"/>
            <a:chOff x="5058585" y="1482553"/>
            <a:chExt cx="687325" cy="691574"/>
          </a:xfrm>
        </p:grpSpPr>
        <p:sp>
          <p:nvSpPr>
            <p:cNvPr id="2263" name="Google Shape;2263;p290"/>
            <p:cNvSpPr/>
            <p:nvPr/>
          </p:nvSpPr>
          <p:spPr>
            <a:xfrm>
              <a:off x="5058585" y="1663636"/>
              <a:ext cx="506440" cy="510491"/>
            </a:xfrm>
            <a:custGeom>
              <a:rect b="b" l="l" r="r" t="t"/>
              <a:pathLst>
                <a:path extrusionOk="0" h="348" w="346">
                  <a:moveTo>
                    <a:pt x="346" y="265"/>
                  </a:moveTo>
                  <a:cubicBezTo>
                    <a:pt x="346" y="348"/>
                    <a:pt x="346" y="348"/>
                    <a:pt x="346" y="348"/>
                  </a:cubicBezTo>
                  <a:cubicBezTo>
                    <a:pt x="263" y="348"/>
                    <a:pt x="263" y="348"/>
                    <a:pt x="263" y="348"/>
                  </a:cubicBezTo>
                  <a:moveTo>
                    <a:pt x="346" y="83"/>
                  </a:moveTo>
                  <a:cubicBezTo>
                    <a:pt x="346" y="0"/>
                    <a:pt x="346" y="0"/>
                    <a:pt x="346" y="0"/>
                  </a:cubicBezTo>
                  <a:cubicBezTo>
                    <a:pt x="263" y="0"/>
                    <a:pt x="263" y="0"/>
                    <a:pt x="263" y="0"/>
                  </a:cubicBezTo>
                  <a:moveTo>
                    <a:pt x="83" y="0"/>
                  </a:moveTo>
                  <a:cubicBezTo>
                    <a:pt x="0" y="0"/>
                    <a:pt x="0" y="0"/>
                    <a:pt x="0" y="0"/>
                  </a:cubicBezTo>
                  <a:cubicBezTo>
                    <a:pt x="0" y="83"/>
                    <a:pt x="0" y="83"/>
                    <a:pt x="0" y="83"/>
                  </a:cubicBezTo>
                  <a:moveTo>
                    <a:pt x="0" y="265"/>
                  </a:moveTo>
                  <a:cubicBezTo>
                    <a:pt x="0" y="348"/>
                    <a:pt x="0" y="348"/>
                    <a:pt x="0" y="348"/>
                  </a:cubicBezTo>
                  <a:cubicBezTo>
                    <a:pt x="83" y="348"/>
                    <a:pt x="83" y="348"/>
                    <a:pt x="83" y="348"/>
                  </a:cubicBezTo>
                  <a:moveTo>
                    <a:pt x="173" y="184"/>
                  </a:moveTo>
                  <a:cubicBezTo>
                    <a:pt x="204" y="184"/>
                    <a:pt x="229" y="159"/>
                    <a:pt x="229" y="129"/>
                  </a:cubicBezTo>
                  <a:cubicBezTo>
                    <a:pt x="229" y="98"/>
                    <a:pt x="204" y="73"/>
                    <a:pt x="173" y="73"/>
                  </a:cubicBezTo>
                  <a:cubicBezTo>
                    <a:pt x="142" y="73"/>
                    <a:pt x="117" y="98"/>
                    <a:pt x="117" y="129"/>
                  </a:cubicBezTo>
                  <a:cubicBezTo>
                    <a:pt x="117" y="159"/>
                    <a:pt x="142" y="184"/>
                    <a:pt x="173" y="184"/>
                  </a:cubicBezTo>
                  <a:close/>
                  <a:moveTo>
                    <a:pt x="262" y="275"/>
                  </a:moveTo>
                  <a:cubicBezTo>
                    <a:pt x="262" y="225"/>
                    <a:pt x="222" y="184"/>
                    <a:pt x="172" y="184"/>
                  </a:cubicBezTo>
                  <a:cubicBezTo>
                    <a:pt x="122" y="184"/>
                    <a:pt x="82" y="225"/>
                    <a:pt x="82" y="275"/>
                  </a:cubicBezTo>
                </a:path>
              </a:pathLst>
            </a:custGeom>
            <a:noFill/>
            <a:ln cap="flat" cmpd="sng" w="12700">
              <a:solidFill>
                <a:srgbClr val="0078D3"/>
              </a:solidFill>
              <a:prstDash val="solid"/>
              <a:miter lim="800000"/>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505050"/>
                </a:solidFill>
                <a:latin typeface="Quattrocento Sans"/>
                <a:ea typeface="Quattrocento Sans"/>
                <a:cs typeface="Quattrocento Sans"/>
                <a:sym typeface="Quattrocento Sans"/>
              </a:endParaRPr>
            </a:p>
          </p:txBody>
        </p:sp>
        <p:grpSp>
          <p:nvGrpSpPr>
            <p:cNvPr id="2264" name="Google Shape;2264;p290"/>
            <p:cNvGrpSpPr/>
            <p:nvPr/>
          </p:nvGrpSpPr>
          <p:grpSpPr>
            <a:xfrm rot="-8100000">
              <a:off x="5480204" y="1492359"/>
              <a:ext cx="169515" cy="342284"/>
              <a:chOff x="4575512" y="427720"/>
              <a:chExt cx="484500" cy="978300"/>
            </a:xfrm>
          </p:grpSpPr>
          <p:sp>
            <p:nvSpPr>
              <p:cNvPr id="2265" name="Google Shape;2265;p290"/>
              <p:cNvSpPr/>
              <p:nvPr/>
            </p:nvSpPr>
            <p:spPr>
              <a:xfrm rot="-5400000">
                <a:off x="4328612" y="674620"/>
                <a:ext cx="978300" cy="484500"/>
              </a:xfrm>
              <a:prstGeom prst="homePlate">
                <a:avLst>
                  <a:gd fmla="val 50000" name="adj"/>
                </a:avLst>
              </a:prstGeom>
              <a:solidFill>
                <a:schemeClr val="lt1"/>
              </a:solidFill>
              <a:ln cap="rnd" cmpd="sng" w="12700">
                <a:solidFill>
                  <a:srgbClr val="0078D3"/>
                </a:solidFill>
                <a:prstDash val="solid"/>
                <a:miter lim="800000"/>
                <a:headEnd len="sm" w="sm" type="none"/>
                <a:tailEnd len="sm" w="sm" type="none"/>
              </a:ln>
            </p:spPr>
            <p:txBody>
              <a:bodyPr anchorCtr="0" anchor="ctr" bIns="33600" lIns="67225" spcFirstLastPara="1" rIns="67225" wrap="square" tIns="3360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Arial"/>
                  <a:ea typeface="Arial"/>
                  <a:cs typeface="Arial"/>
                  <a:sym typeface="Arial"/>
                </a:endParaRPr>
              </a:p>
            </p:txBody>
          </p:sp>
          <p:cxnSp>
            <p:nvCxnSpPr>
              <p:cNvPr id="2266" name="Google Shape;2266;p290"/>
              <p:cNvCxnSpPr/>
              <p:nvPr/>
            </p:nvCxnSpPr>
            <p:spPr>
              <a:xfrm>
                <a:off x="4705445" y="542382"/>
                <a:ext cx="224700" cy="0"/>
              </a:xfrm>
              <a:prstGeom prst="straightConnector1">
                <a:avLst/>
              </a:prstGeom>
              <a:noFill/>
              <a:ln cap="flat" cmpd="sng" w="12700">
                <a:solidFill>
                  <a:srgbClr val="0078D3"/>
                </a:solidFill>
                <a:prstDash val="solid"/>
                <a:round/>
                <a:headEnd len="sm" w="sm" type="none"/>
                <a:tailEnd len="sm" w="sm" type="none"/>
              </a:ln>
            </p:spPr>
          </p:cxnSp>
          <p:cxnSp>
            <p:nvCxnSpPr>
              <p:cNvPr id="2267" name="Google Shape;2267;p290"/>
              <p:cNvCxnSpPr/>
              <p:nvPr/>
            </p:nvCxnSpPr>
            <p:spPr>
              <a:xfrm>
                <a:off x="4575512" y="669433"/>
                <a:ext cx="484500" cy="0"/>
              </a:xfrm>
              <a:prstGeom prst="straightConnector1">
                <a:avLst/>
              </a:prstGeom>
              <a:noFill/>
              <a:ln cap="flat" cmpd="sng" w="12700">
                <a:solidFill>
                  <a:srgbClr val="0078D3"/>
                </a:solidFill>
                <a:prstDash val="solid"/>
                <a:round/>
                <a:headEnd len="sm" w="sm" type="none"/>
                <a:tailEnd len="sm" w="sm" type="none"/>
              </a:ln>
            </p:spPr>
          </p:cxnSp>
        </p:grpSp>
      </p:grpSp>
      <p:sp>
        <p:nvSpPr>
          <p:cNvPr id="2268" name="Google Shape;2268;p290"/>
          <p:cNvSpPr txBox="1"/>
          <p:nvPr/>
        </p:nvSpPr>
        <p:spPr>
          <a:xfrm>
            <a:off x="388319" y="2869650"/>
            <a:ext cx="1546200" cy="769500"/>
          </a:xfrm>
          <a:prstGeom prst="rect">
            <a:avLst/>
          </a:prstGeom>
          <a:noFill/>
          <a:ln>
            <a:noFill/>
          </a:ln>
        </p:spPr>
        <p:txBody>
          <a:bodyPr anchorCtr="0" anchor="t" bIns="45675" lIns="91425" spcFirstLastPara="1" rIns="91425" wrap="square" tIns="45675">
            <a:noAutofit/>
          </a:bodyPr>
          <a:lstStyle/>
          <a:p>
            <a:pPr indent="0" lvl="0" marL="12700" marR="0" rtl="0" algn="ctr">
              <a:lnSpc>
                <a:spcPct val="100000"/>
              </a:lnSpc>
              <a:spcBef>
                <a:spcPts val="600"/>
              </a:spcBef>
              <a:spcAft>
                <a:spcPts val="0"/>
              </a:spcAft>
              <a:buClr>
                <a:srgbClr val="000000"/>
              </a:buClr>
              <a:buSzPts val="700"/>
              <a:buFont typeface="Arial"/>
              <a:buNone/>
            </a:pPr>
            <a:r>
              <a:rPr b="0" i="0" lang="en" sz="700" u="none" cap="none" strike="noStrike">
                <a:solidFill>
                  <a:schemeClr val="dk1"/>
                </a:solidFill>
                <a:latin typeface="Quattrocento Sans"/>
                <a:ea typeface="Quattrocento Sans"/>
                <a:cs typeface="Quattrocento Sans"/>
                <a:sym typeface="Quattrocento Sans"/>
              </a:rPr>
              <a:t>Personalized viewing and engagement experience</a:t>
            </a:r>
            <a:endParaRPr b="0" i="0" sz="1000" u="none" cap="none" strike="noStrike">
              <a:solidFill>
                <a:srgbClr val="000000"/>
              </a:solidFill>
              <a:latin typeface="Arial"/>
              <a:ea typeface="Arial"/>
              <a:cs typeface="Arial"/>
              <a:sym typeface="Arial"/>
            </a:endParaRPr>
          </a:p>
          <a:p>
            <a:pPr indent="0" lvl="0" marL="12700" marR="0" rtl="0" algn="ctr">
              <a:lnSpc>
                <a:spcPct val="100000"/>
              </a:lnSpc>
              <a:spcBef>
                <a:spcPts val="600"/>
              </a:spcBef>
              <a:spcAft>
                <a:spcPts val="0"/>
              </a:spcAft>
              <a:buClr>
                <a:srgbClr val="000000"/>
              </a:buClr>
              <a:buSzPts val="700"/>
              <a:buFont typeface="Arial"/>
              <a:buNone/>
            </a:pPr>
            <a:r>
              <a:rPr b="0" i="0" lang="en" sz="700" u="none" cap="none" strike="noStrike">
                <a:solidFill>
                  <a:schemeClr val="dk1"/>
                </a:solidFill>
                <a:latin typeface="Quattrocento Sans"/>
                <a:ea typeface="Quattrocento Sans"/>
                <a:cs typeface="Quattrocento Sans"/>
                <a:sym typeface="Quattrocento Sans"/>
              </a:rPr>
              <a:t>Click-path optimization</a:t>
            </a:r>
            <a:endParaRPr b="0" i="0" sz="1000" u="none" cap="none" strike="noStrike">
              <a:solidFill>
                <a:srgbClr val="000000"/>
              </a:solidFill>
              <a:latin typeface="Arial"/>
              <a:ea typeface="Arial"/>
              <a:cs typeface="Arial"/>
              <a:sym typeface="Arial"/>
            </a:endParaRPr>
          </a:p>
          <a:p>
            <a:pPr indent="0" lvl="0" marL="12700" marR="0" rtl="0" algn="ctr">
              <a:lnSpc>
                <a:spcPct val="100000"/>
              </a:lnSpc>
              <a:spcBef>
                <a:spcPts val="600"/>
              </a:spcBef>
              <a:spcAft>
                <a:spcPts val="0"/>
              </a:spcAft>
              <a:buClr>
                <a:srgbClr val="000000"/>
              </a:buClr>
              <a:buSzPts val="700"/>
              <a:buFont typeface="Arial"/>
              <a:buNone/>
            </a:pPr>
            <a:r>
              <a:rPr b="0" i="0" lang="en" sz="700" u="none" cap="none" strike="noStrike">
                <a:solidFill>
                  <a:schemeClr val="dk1"/>
                </a:solidFill>
                <a:latin typeface="Quattrocento Sans"/>
                <a:ea typeface="Quattrocento Sans"/>
                <a:cs typeface="Quattrocento Sans"/>
                <a:sym typeface="Quattrocento Sans"/>
              </a:rPr>
              <a:t>Next best content analysis</a:t>
            </a:r>
            <a:endParaRPr b="0" i="0" sz="1000" u="none" cap="none" strike="noStrike">
              <a:solidFill>
                <a:srgbClr val="000000"/>
              </a:solidFill>
              <a:latin typeface="Arial"/>
              <a:ea typeface="Arial"/>
              <a:cs typeface="Arial"/>
              <a:sym typeface="Arial"/>
            </a:endParaRPr>
          </a:p>
          <a:p>
            <a:pPr indent="0" lvl="0" marL="12700" marR="0" rtl="0" algn="ctr">
              <a:lnSpc>
                <a:spcPct val="100000"/>
              </a:lnSpc>
              <a:spcBef>
                <a:spcPts val="600"/>
              </a:spcBef>
              <a:spcAft>
                <a:spcPts val="0"/>
              </a:spcAft>
              <a:buClr>
                <a:srgbClr val="000000"/>
              </a:buClr>
              <a:buSzPts val="700"/>
              <a:buFont typeface="Arial"/>
              <a:buNone/>
            </a:pPr>
            <a:r>
              <a:rPr b="0" i="0" lang="en" sz="700" u="none" cap="none" strike="noStrike">
                <a:solidFill>
                  <a:schemeClr val="dk1"/>
                </a:solidFill>
                <a:latin typeface="Quattrocento Sans"/>
                <a:ea typeface="Quattrocento Sans"/>
                <a:cs typeface="Quattrocento Sans"/>
                <a:sym typeface="Quattrocento Sans"/>
              </a:rPr>
              <a:t>Improved real time ad targeting</a:t>
            </a:r>
            <a:endParaRPr b="0" i="0" sz="1000" u="none" cap="none" strike="noStrike">
              <a:solidFill>
                <a:srgbClr val="000000"/>
              </a:solidFill>
              <a:latin typeface="Arial"/>
              <a:ea typeface="Arial"/>
              <a:cs typeface="Arial"/>
              <a:sym typeface="Arial"/>
            </a:endParaRPr>
          </a:p>
        </p:txBody>
      </p:sp>
      <p:sp>
        <p:nvSpPr>
          <p:cNvPr id="2269" name="Google Shape;2269;p290"/>
          <p:cNvSpPr/>
          <p:nvPr/>
        </p:nvSpPr>
        <p:spPr>
          <a:xfrm>
            <a:off x="388319" y="2298468"/>
            <a:ext cx="1546200" cy="453900"/>
          </a:xfrm>
          <a:prstGeom prst="rect">
            <a:avLst/>
          </a:prstGeom>
          <a:noFill/>
          <a:ln>
            <a:noFill/>
          </a:ln>
        </p:spPr>
        <p:txBody>
          <a:bodyPr anchorCtr="0" anchor="t" bIns="45675" lIns="91425" spcFirstLastPara="1" rIns="91425" wrap="square" tIns="45675">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Quattrocento Sans"/>
                <a:ea typeface="Quattrocento Sans"/>
                <a:cs typeface="Quattrocento Sans"/>
                <a:sym typeface="Quattrocento Sans"/>
              </a:rPr>
              <a:t>Content </a:t>
            </a:r>
            <a:endParaRPr b="0" i="0" sz="10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Quattrocento Sans"/>
                <a:ea typeface="Quattrocento Sans"/>
                <a:cs typeface="Quattrocento Sans"/>
                <a:sym typeface="Quattrocento Sans"/>
              </a:rPr>
              <a:t>personalization</a:t>
            </a:r>
            <a:endParaRPr b="0" i="0" sz="10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Quattrocento Sans"/>
              <a:ea typeface="Quattrocento Sans"/>
              <a:cs typeface="Quattrocento Sans"/>
              <a:sym typeface="Quattrocento Sans"/>
            </a:endParaRPr>
          </a:p>
        </p:txBody>
      </p:sp>
      <p:sp>
        <p:nvSpPr>
          <p:cNvPr id="2270" name="Google Shape;2270;p290"/>
          <p:cNvSpPr/>
          <p:nvPr/>
        </p:nvSpPr>
        <p:spPr>
          <a:xfrm>
            <a:off x="388319" y="4270516"/>
            <a:ext cx="1546200" cy="462300"/>
          </a:xfrm>
          <a:prstGeom prst="rect">
            <a:avLst/>
          </a:prstGeom>
          <a:noFill/>
          <a:ln>
            <a:noFill/>
          </a:ln>
        </p:spPr>
        <p:txBody>
          <a:bodyPr anchorCtr="0" anchor="t" bIns="45675" lIns="91425" spcFirstLastPara="1" rIns="91425" wrap="square" tIns="4567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chemeClr val="dk2"/>
                </a:solidFill>
                <a:latin typeface="Quattrocento Sans"/>
                <a:ea typeface="Quattrocento Sans"/>
                <a:cs typeface="Quattrocento Sans"/>
                <a:sym typeface="Quattrocento Sans"/>
              </a:rPr>
              <a:t>Faster innovation for </a:t>
            </a:r>
            <a:endParaRPr b="0" i="0" sz="10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chemeClr val="dk2"/>
                </a:solidFill>
                <a:latin typeface="Quattrocento Sans"/>
                <a:ea typeface="Quattrocento Sans"/>
                <a:cs typeface="Quattrocento Sans"/>
                <a:sym typeface="Quattrocento Sans"/>
              </a:rPr>
              <a:t>customer experience</a:t>
            </a:r>
            <a:endParaRPr b="0" i="0" sz="1000" u="none" cap="none" strike="noStrike">
              <a:solidFill>
                <a:srgbClr val="000000"/>
              </a:solidFill>
              <a:latin typeface="Arial"/>
              <a:ea typeface="Arial"/>
              <a:cs typeface="Arial"/>
              <a:sym typeface="Arial"/>
            </a:endParaRPr>
          </a:p>
        </p:txBody>
      </p:sp>
      <p:sp>
        <p:nvSpPr>
          <p:cNvPr id="2271" name="Google Shape;2271;p290"/>
          <p:cNvSpPr txBox="1"/>
          <p:nvPr/>
        </p:nvSpPr>
        <p:spPr>
          <a:xfrm>
            <a:off x="2093576" y="2869650"/>
            <a:ext cx="1546200" cy="769500"/>
          </a:xfrm>
          <a:prstGeom prst="rect">
            <a:avLst/>
          </a:prstGeom>
          <a:noFill/>
          <a:ln>
            <a:noFill/>
          </a:ln>
        </p:spPr>
        <p:txBody>
          <a:bodyPr anchorCtr="0" anchor="t" bIns="45675" lIns="91425" spcFirstLastPara="1" rIns="91425" wrap="square" tIns="45675">
            <a:noAutofit/>
          </a:bodyPr>
          <a:lstStyle/>
          <a:p>
            <a:pPr indent="0" lvl="0" marL="0" marR="0" rtl="0" algn="ctr">
              <a:lnSpc>
                <a:spcPct val="100000"/>
              </a:lnSpc>
              <a:spcBef>
                <a:spcPts val="600"/>
              </a:spcBef>
              <a:spcAft>
                <a:spcPts val="0"/>
              </a:spcAft>
              <a:buClr>
                <a:srgbClr val="000000"/>
              </a:buClr>
              <a:buSzPts val="700"/>
              <a:buFont typeface="Arial"/>
              <a:buNone/>
            </a:pPr>
            <a:r>
              <a:rPr b="0" i="0" lang="en" sz="700" u="none" cap="none" strike="noStrike">
                <a:solidFill>
                  <a:schemeClr val="dk1"/>
                </a:solidFill>
                <a:latin typeface="Quattrocento Sans"/>
                <a:ea typeface="Quattrocento Sans"/>
                <a:cs typeface="Quattrocento Sans"/>
                <a:sym typeface="Quattrocento Sans"/>
              </a:rPr>
              <a:t>Quality of service and operational efficiency</a:t>
            </a:r>
            <a:endParaRPr b="0" i="0" sz="1000" u="none" cap="none" strike="noStrike">
              <a:solidFill>
                <a:srgbClr val="000000"/>
              </a:solidFill>
              <a:latin typeface="Arial"/>
              <a:ea typeface="Arial"/>
              <a:cs typeface="Arial"/>
              <a:sym typeface="Arial"/>
            </a:endParaRPr>
          </a:p>
          <a:p>
            <a:pPr indent="0" lvl="0" marL="0" marR="0" rtl="0" algn="ctr">
              <a:lnSpc>
                <a:spcPct val="100000"/>
              </a:lnSpc>
              <a:spcBef>
                <a:spcPts val="600"/>
              </a:spcBef>
              <a:spcAft>
                <a:spcPts val="0"/>
              </a:spcAft>
              <a:buClr>
                <a:srgbClr val="000000"/>
              </a:buClr>
              <a:buSzPts val="700"/>
              <a:buFont typeface="Arial"/>
              <a:buNone/>
            </a:pPr>
            <a:r>
              <a:rPr b="0" i="0" lang="en" sz="700" u="none" cap="none" strike="noStrike">
                <a:solidFill>
                  <a:schemeClr val="dk1"/>
                </a:solidFill>
                <a:latin typeface="Quattrocento Sans"/>
                <a:ea typeface="Quattrocento Sans"/>
                <a:cs typeface="Quattrocento Sans"/>
                <a:sym typeface="Quattrocento Sans"/>
              </a:rPr>
              <a:t>Market basket analysis</a:t>
            </a:r>
            <a:endParaRPr b="0" i="0" sz="1000" u="none" cap="none" strike="noStrike">
              <a:solidFill>
                <a:srgbClr val="000000"/>
              </a:solidFill>
              <a:latin typeface="Arial"/>
              <a:ea typeface="Arial"/>
              <a:cs typeface="Arial"/>
              <a:sym typeface="Arial"/>
            </a:endParaRPr>
          </a:p>
          <a:p>
            <a:pPr indent="0" lvl="0" marL="0" marR="0" rtl="0" algn="ctr">
              <a:lnSpc>
                <a:spcPct val="100000"/>
              </a:lnSpc>
              <a:spcBef>
                <a:spcPts val="600"/>
              </a:spcBef>
              <a:spcAft>
                <a:spcPts val="0"/>
              </a:spcAft>
              <a:buClr>
                <a:srgbClr val="000000"/>
              </a:buClr>
              <a:buSzPts val="700"/>
              <a:buFont typeface="Arial"/>
              <a:buNone/>
            </a:pPr>
            <a:r>
              <a:rPr b="0" i="0" lang="en" sz="700" u="none" cap="none" strike="noStrike">
                <a:solidFill>
                  <a:schemeClr val="dk1"/>
                </a:solidFill>
                <a:latin typeface="Quattrocento Sans"/>
                <a:ea typeface="Quattrocento Sans"/>
                <a:cs typeface="Quattrocento Sans"/>
                <a:sym typeface="Quattrocento Sans"/>
              </a:rPr>
              <a:t>Customer behavior analysis</a:t>
            </a:r>
            <a:endParaRPr b="0" i="0" sz="1000" u="none" cap="none" strike="noStrike">
              <a:solidFill>
                <a:srgbClr val="000000"/>
              </a:solidFill>
              <a:latin typeface="Arial"/>
              <a:ea typeface="Arial"/>
              <a:cs typeface="Arial"/>
              <a:sym typeface="Arial"/>
            </a:endParaRPr>
          </a:p>
          <a:p>
            <a:pPr indent="0" lvl="0" marL="0" marR="0" rtl="0" algn="ctr">
              <a:lnSpc>
                <a:spcPct val="100000"/>
              </a:lnSpc>
              <a:spcBef>
                <a:spcPts val="600"/>
              </a:spcBef>
              <a:spcAft>
                <a:spcPts val="0"/>
              </a:spcAft>
              <a:buClr>
                <a:srgbClr val="000000"/>
              </a:buClr>
              <a:buSzPts val="700"/>
              <a:buFont typeface="Arial"/>
              <a:buNone/>
            </a:pPr>
            <a:r>
              <a:rPr b="0" i="0" lang="en" sz="700" u="none" cap="none" strike="noStrike">
                <a:solidFill>
                  <a:schemeClr val="dk1"/>
                </a:solidFill>
                <a:latin typeface="Quattrocento Sans"/>
                <a:ea typeface="Quattrocento Sans"/>
                <a:cs typeface="Quattrocento Sans"/>
                <a:sym typeface="Quattrocento Sans"/>
              </a:rPr>
              <a:t>Click-through analysis</a:t>
            </a:r>
            <a:endParaRPr b="0" i="0" sz="1000" u="none" cap="none" strike="noStrike">
              <a:solidFill>
                <a:srgbClr val="000000"/>
              </a:solidFill>
              <a:latin typeface="Arial"/>
              <a:ea typeface="Arial"/>
              <a:cs typeface="Arial"/>
              <a:sym typeface="Arial"/>
            </a:endParaRPr>
          </a:p>
        </p:txBody>
      </p:sp>
      <p:sp>
        <p:nvSpPr>
          <p:cNvPr id="2272" name="Google Shape;2272;p290"/>
          <p:cNvSpPr/>
          <p:nvPr/>
        </p:nvSpPr>
        <p:spPr>
          <a:xfrm>
            <a:off x="2093576" y="2298468"/>
            <a:ext cx="1546200" cy="453900"/>
          </a:xfrm>
          <a:prstGeom prst="rect">
            <a:avLst/>
          </a:prstGeom>
          <a:noFill/>
          <a:ln>
            <a:noFill/>
          </a:ln>
        </p:spPr>
        <p:txBody>
          <a:bodyPr anchorCtr="0" anchor="t" bIns="45675" lIns="91425" spcFirstLastPara="1" rIns="91425" wrap="square" tIns="45675">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Quattrocento Sans"/>
                <a:ea typeface="Quattrocento Sans"/>
                <a:cs typeface="Quattrocento Sans"/>
                <a:sym typeface="Quattrocento Sans"/>
              </a:rPr>
              <a:t>Customer churn </a:t>
            </a:r>
            <a:endParaRPr b="0" i="0" sz="10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Quattrocento Sans"/>
                <a:ea typeface="Quattrocento Sans"/>
                <a:cs typeface="Quattrocento Sans"/>
                <a:sym typeface="Quattrocento Sans"/>
              </a:rPr>
              <a:t>prevention</a:t>
            </a:r>
            <a:endParaRPr b="0" i="0" sz="10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Quattrocento Sans"/>
              <a:ea typeface="Quattrocento Sans"/>
              <a:cs typeface="Quattrocento Sans"/>
              <a:sym typeface="Quattrocento Sans"/>
            </a:endParaRPr>
          </a:p>
        </p:txBody>
      </p:sp>
      <p:sp>
        <p:nvSpPr>
          <p:cNvPr id="2273" name="Google Shape;2273;p290"/>
          <p:cNvSpPr/>
          <p:nvPr/>
        </p:nvSpPr>
        <p:spPr>
          <a:xfrm>
            <a:off x="1985309" y="4270516"/>
            <a:ext cx="1762800" cy="462300"/>
          </a:xfrm>
          <a:prstGeom prst="rect">
            <a:avLst/>
          </a:prstGeom>
          <a:noFill/>
          <a:ln>
            <a:noFill/>
          </a:ln>
        </p:spPr>
        <p:txBody>
          <a:bodyPr anchorCtr="0" anchor="t" bIns="45675" lIns="91425" spcFirstLastPara="1" rIns="91425" wrap="square" tIns="4567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chemeClr val="dk2"/>
                </a:solidFill>
                <a:latin typeface="Quattrocento Sans"/>
                <a:ea typeface="Quattrocento Sans"/>
                <a:cs typeface="Quattrocento Sans"/>
                <a:sym typeface="Quattrocento Sans"/>
              </a:rPr>
              <a:t>Improved consumer outcomes and increased revenue</a:t>
            </a:r>
            <a:endParaRPr b="0" i="0" sz="1000" u="none" cap="none" strike="noStrike">
              <a:solidFill>
                <a:srgbClr val="000000"/>
              </a:solidFill>
              <a:latin typeface="Arial"/>
              <a:ea typeface="Arial"/>
              <a:cs typeface="Arial"/>
              <a:sym typeface="Arial"/>
            </a:endParaRPr>
          </a:p>
        </p:txBody>
      </p:sp>
      <p:sp>
        <p:nvSpPr>
          <p:cNvPr id="2274" name="Google Shape;2274;p290"/>
          <p:cNvSpPr/>
          <p:nvPr/>
        </p:nvSpPr>
        <p:spPr>
          <a:xfrm>
            <a:off x="5504091" y="2298468"/>
            <a:ext cx="1546200" cy="455700"/>
          </a:xfrm>
          <a:prstGeom prst="rect">
            <a:avLst/>
          </a:prstGeom>
          <a:noFill/>
          <a:ln>
            <a:noFill/>
          </a:ln>
        </p:spPr>
        <p:txBody>
          <a:bodyPr anchorCtr="0" anchor="t" bIns="45675" lIns="91425" spcFirstLastPara="1" rIns="91425" wrap="square" tIns="45675">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Quattrocento Sans"/>
                <a:ea typeface="Quattrocento Sans"/>
                <a:cs typeface="Quattrocento Sans"/>
                <a:sym typeface="Quattrocento Sans"/>
              </a:rPr>
              <a:t>Predictive </a:t>
            </a:r>
            <a:endParaRPr b="0" i="0" sz="10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Quattrocento Sans"/>
                <a:ea typeface="Quattrocento Sans"/>
                <a:cs typeface="Quattrocento Sans"/>
                <a:sym typeface="Quattrocento Sans"/>
              </a:rPr>
              <a:t>analytics</a:t>
            </a:r>
            <a:endParaRPr b="0" i="0" sz="10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Quattrocento Sans"/>
              <a:ea typeface="Quattrocento Sans"/>
              <a:cs typeface="Quattrocento Sans"/>
              <a:sym typeface="Quattrocento Sans"/>
            </a:endParaRPr>
          </a:p>
        </p:txBody>
      </p:sp>
      <p:sp>
        <p:nvSpPr>
          <p:cNvPr id="2275" name="Google Shape;2275;p290"/>
          <p:cNvSpPr txBox="1"/>
          <p:nvPr/>
        </p:nvSpPr>
        <p:spPr>
          <a:xfrm>
            <a:off x="5504091" y="2858973"/>
            <a:ext cx="1546200" cy="769500"/>
          </a:xfrm>
          <a:prstGeom prst="rect">
            <a:avLst/>
          </a:prstGeom>
          <a:noFill/>
          <a:ln>
            <a:noFill/>
          </a:ln>
        </p:spPr>
        <p:txBody>
          <a:bodyPr anchorCtr="0" anchor="t" bIns="45675" lIns="91425" spcFirstLastPara="1" rIns="91425" wrap="square" tIns="45675">
            <a:noAutofit/>
          </a:bodyPr>
          <a:lstStyle/>
          <a:p>
            <a:pPr indent="0" lvl="0" marL="0" marR="0" rtl="0" algn="ctr">
              <a:lnSpc>
                <a:spcPct val="100000"/>
              </a:lnSpc>
              <a:spcBef>
                <a:spcPts val="600"/>
              </a:spcBef>
              <a:spcAft>
                <a:spcPts val="0"/>
              </a:spcAft>
              <a:buClr>
                <a:srgbClr val="000000"/>
              </a:buClr>
              <a:buSzPts val="700"/>
              <a:buFont typeface="Arial"/>
              <a:buNone/>
            </a:pPr>
            <a:r>
              <a:rPr b="0" i="0" lang="en" sz="700" u="none" cap="none" strike="noStrike">
                <a:solidFill>
                  <a:schemeClr val="dk1"/>
                </a:solidFill>
                <a:latin typeface="Quattrocento Sans"/>
                <a:ea typeface="Quattrocento Sans"/>
                <a:cs typeface="Quattrocento Sans"/>
                <a:sym typeface="Quattrocento Sans"/>
              </a:rPr>
              <a:t>Predict audience interests</a:t>
            </a:r>
            <a:endParaRPr b="0" i="0" sz="1000" u="none" cap="none" strike="noStrike">
              <a:solidFill>
                <a:srgbClr val="000000"/>
              </a:solidFill>
              <a:latin typeface="Arial"/>
              <a:ea typeface="Arial"/>
              <a:cs typeface="Arial"/>
              <a:sym typeface="Arial"/>
            </a:endParaRPr>
          </a:p>
          <a:p>
            <a:pPr indent="0" lvl="0" marL="0" marR="0" rtl="0" algn="ctr">
              <a:lnSpc>
                <a:spcPct val="100000"/>
              </a:lnSpc>
              <a:spcBef>
                <a:spcPts val="600"/>
              </a:spcBef>
              <a:spcAft>
                <a:spcPts val="0"/>
              </a:spcAft>
              <a:buClr>
                <a:srgbClr val="000000"/>
              </a:buClr>
              <a:buSzPts val="700"/>
              <a:buFont typeface="Arial"/>
              <a:buNone/>
            </a:pPr>
            <a:r>
              <a:rPr b="0" i="0" lang="en" sz="700" u="none" cap="none" strike="noStrike">
                <a:solidFill>
                  <a:schemeClr val="dk1"/>
                </a:solidFill>
                <a:latin typeface="Quattrocento Sans"/>
                <a:ea typeface="Quattrocento Sans"/>
                <a:cs typeface="Quattrocento Sans"/>
                <a:sym typeface="Quattrocento Sans"/>
              </a:rPr>
              <a:t>Network performance </a:t>
            </a:r>
            <a:br>
              <a:rPr b="0" i="0" lang="en" sz="700" u="none" cap="none" strike="noStrike">
                <a:solidFill>
                  <a:schemeClr val="dk1"/>
                </a:solidFill>
                <a:latin typeface="Quattrocento Sans"/>
                <a:ea typeface="Quattrocento Sans"/>
                <a:cs typeface="Quattrocento Sans"/>
                <a:sym typeface="Quattrocento Sans"/>
              </a:rPr>
            </a:br>
            <a:r>
              <a:rPr b="0" i="0" lang="en" sz="700" u="none" cap="none" strike="noStrike">
                <a:solidFill>
                  <a:schemeClr val="dk1"/>
                </a:solidFill>
                <a:latin typeface="Quattrocento Sans"/>
                <a:ea typeface="Quattrocento Sans"/>
                <a:cs typeface="Quattrocento Sans"/>
                <a:sym typeface="Quattrocento Sans"/>
              </a:rPr>
              <a:t>and optimization</a:t>
            </a:r>
            <a:endParaRPr b="0" i="0" sz="1000" u="none" cap="none" strike="noStrike">
              <a:solidFill>
                <a:srgbClr val="000000"/>
              </a:solidFill>
              <a:latin typeface="Arial"/>
              <a:ea typeface="Arial"/>
              <a:cs typeface="Arial"/>
              <a:sym typeface="Arial"/>
            </a:endParaRPr>
          </a:p>
          <a:p>
            <a:pPr indent="0" lvl="0" marL="0" marR="0" rtl="0" algn="ctr">
              <a:lnSpc>
                <a:spcPct val="100000"/>
              </a:lnSpc>
              <a:spcBef>
                <a:spcPts val="600"/>
              </a:spcBef>
              <a:spcAft>
                <a:spcPts val="0"/>
              </a:spcAft>
              <a:buClr>
                <a:srgbClr val="000000"/>
              </a:buClr>
              <a:buSzPts val="700"/>
              <a:buFont typeface="Arial"/>
              <a:buNone/>
            </a:pPr>
            <a:r>
              <a:rPr b="0" i="0" lang="en" sz="700" u="none" cap="none" strike="noStrike">
                <a:solidFill>
                  <a:schemeClr val="dk1"/>
                </a:solidFill>
                <a:latin typeface="Quattrocento Sans"/>
                <a:ea typeface="Quattrocento Sans"/>
                <a:cs typeface="Quattrocento Sans"/>
                <a:sym typeface="Quattrocento Sans"/>
              </a:rPr>
              <a:t>Pricing predictions</a:t>
            </a:r>
            <a:endParaRPr b="0" i="0" sz="1000" u="none" cap="none" strike="noStrike">
              <a:solidFill>
                <a:srgbClr val="000000"/>
              </a:solidFill>
              <a:latin typeface="Arial"/>
              <a:ea typeface="Arial"/>
              <a:cs typeface="Arial"/>
              <a:sym typeface="Arial"/>
            </a:endParaRPr>
          </a:p>
          <a:p>
            <a:pPr indent="0" lvl="0" marL="0" marR="0" rtl="0" algn="ctr">
              <a:lnSpc>
                <a:spcPct val="100000"/>
              </a:lnSpc>
              <a:spcBef>
                <a:spcPts val="600"/>
              </a:spcBef>
              <a:spcAft>
                <a:spcPts val="0"/>
              </a:spcAft>
              <a:buClr>
                <a:srgbClr val="000000"/>
              </a:buClr>
              <a:buSzPts val="700"/>
              <a:buFont typeface="Arial"/>
              <a:buNone/>
            </a:pPr>
            <a:r>
              <a:rPr b="0" i="0" lang="en" sz="700" u="none" cap="none" strike="noStrike">
                <a:solidFill>
                  <a:schemeClr val="dk1"/>
                </a:solidFill>
                <a:latin typeface="Quattrocento Sans"/>
                <a:ea typeface="Quattrocento Sans"/>
                <a:cs typeface="Quattrocento Sans"/>
                <a:sym typeface="Quattrocento Sans"/>
              </a:rPr>
              <a:t>Nielsen ratings and projections </a:t>
            </a:r>
            <a:endParaRPr b="0" i="0" sz="1000" u="none" cap="none" strike="noStrike">
              <a:solidFill>
                <a:srgbClr val="000000"/>
              </a:solidFill>
              <a:latin typeface="Arial"/>
              <a:ea typeface="Arial"/>
              <a:cs typeface="Arial"/>
              <a:sym typeface="Arial"/>
            </a:endParaRPr>
          </a:p>
          <a:p>
            <a:pPr indent="0" lvl="0" marL="0" marR="0" rtl="0" algn="ctr">
              <a:lnSpc>
                <a:spcPct val="100000"/>
              </a:lnSpc>
              <a:spcBef>
                <a:spcPts val="600"/>
              </a:spcBef>
              <a:spcAft>
                <a:spcPts val="0"/>
              </a:spcAft>
              <a:buClr>
                <a:srgbClr val="000000"/>
              </a:buClr>
              <a:buSzPts val="700"/>
              <a:buFont typeface="Arial"/>
              <a:buNone/>
            </a:pPr>
            <a:r>
              <a:rPr b="0" i="0" lang="en" sz="700" u="none" cap="none" strike="noStrike">
                <a:solidFill>
                  <a:schemeClr val="dk1"/>
                </a:solidFill>
                <a:latin typeface="Quattrocento Sans"/>
                <a:ea typeface="Quattrocento Sans"/>
                <a:cs typeface="Quattrocento Sans"/>
                <a:sym typeface="Quattrocento Sans"/>
              </a:rPr>
              <a:t>Mobile spatial analytics</a:t>
            </a:r>
            <a:endParaRPr b="0" i="0" sz="1000" u="none" cap="none" strike="noStrike">
              <a:solidFill>
                <a:srgbClr val="000000"/>
              </a:solidFill>
              <a:latin typeface="Arial"/>
              <a:ea typeface="Arial"/>
              <a:cs typeface="Arial"/>
              <a:sym typeface="Arial"/>
            </a:endParaRPr>
          </a:p>
        </p:txBody>
      </p:sp>
      <p:sp>
        <p:nvSpPr>
          <p:cNvPr id="2276" name="Google Shape;2276;p290"/>
          <p:cNvSpPr/>
          <p:nvPr/>
        </p:nvSpPr>
        <p:spPr>
          <a:xfrm>
            <a:off x="5504091" y="4270516"/>
            <a:ext cx="1546200" cy="462300"/>
          </a:xfrm>
          <a:prstGeom prst="rect">
            <a:avLst/>
          </a:prstGeom>
          <a:noFill/>
          <a:ln>
            <a:noFill/>
          </a:ln>
        </p:spPr>
        <p:txBody>
          <a:bodyPr anchorCtr="0" anchor="t" bIns="45675" lIns="91425" spcFirstLastPara="1" rIns="91425" wrap="square" tIns="4567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chemeClr val="dk2"/>
                </a:solidFill>
                <a:latin typeface="Quattrocento Sans"/>
                <a:ea typeface="Quattrocento Sans"/>
                <a:cs typeface="Quattrocento Sans"/>
                <a:sym typeface="Quattrocento Sans"/>
              </a:rPr>
              <a:t>Transform growth with predictive analytics</a:t>
            </a:r>
            <a:endParaRPr b="0" i="0" sz="1000" u="none" cap="none" strike="noStrike">
              <a:solidFill>
                <a:srgbClr val="000000"/>
              </a:solidFill>
              <a:latin typeface="Arial"/>
              <a:ea typeface="Arial"/>
              <a:cs typeface="Arial"/>
              <a:sym typeface="Arial"/>
            </a:endParaRPr>
          </a:p>
        </p:txBody>
      </p:sp>
      <p:sp>
        <p:nvSpPr>
          <p:cNvPr id="2277" name="Google Shape;2277;p290"/>
          <p:cNvSpPr/>
          <p:nvPr/>
        </p:nvSpPr>
        <p:spPr>
          <a:xfrm>
            <a:off x="7209348" y="2298468"/>
            <a:ext cx="1546200" cy="455700"/>
          </a:xfrm>
          <a:prstGeom prst="rect">
            <a:avLst/>
          </a:prstGeom>
          <a:noFill/>
          <a:ln>
            <a:noFill/>
          </a:ln>
        </p:spPr>
        <p:txBody>
          <a:bodyPr anchorCtr="0" anchor="t" bIns="45675" lIns="91425" spcFirstLastPara="1" rIns="91425" wrap="square" tIns="45675">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Quattrocento Sans"/>
                <a:ea typeface="Quattrocento Sans"/>
                <a:cs typeface="Quattrocento Sans"/>
                <a:sym typeface="Quattrocento Sans"/>
              </a:rPr>
              <a:t>Sentiment </a:t>
            </a:r>
            <a:endParaRPr b="0" i="0" sz="10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Quattrocento Sans"/>
                <a:ea typeface="Quattrocento Sans"/>
                <a:cs typeface="Quattrocento Sans"/>
                <a:sym typeface="Quattrocento Sans"/>
              </a:rPr>
              <a:t>analytics</a:t>
            </a:r>
            <a:endParaRPr b="0" i="0" sz="10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Quattrocento Sans"/>
              <a:ea typeface="Quattrocento Sans"/>
              <a:cs typeface="Quattrocento Sans"/>
              <a:sym typeface="Quattrocento Sans"/>
            </a:endParaRPr>
          </a:p>
        </p:txBody>
      </p:sp>
      <p:sp>
        <p:nvSpPr>
          <p:cNvPr id="2278" name="Google Shape;2278;p290"/>
          <p:cNvSpPr txBox="1"/>
          <p:nvPr/>
        </p:nvSpPr>
        <p:spPr>
          <a:xfrm>
            <a:off x="7209348" y="2858973"/>
            <a:ext cx="1546200" cy="769500"/>
          </a:xfrm>
          <a:prstGeom prst="rect">
            <a:avLst/>
          </a:prstGeom>
          <a:noFill/>
          <a:ln>
            <a:noFill/>
          </a:ln>
        </p:spPr>
        <p:txBody>
          <a:bodyPr anchorCtr="0" anchor="t" bIns="45675" lIns="91425" spcFirstLastPara="1" rIns="91425" wrap="square" tIns="45675">
            <a:noAutofit/>
          </a:bodyPr>
          <a:lstStyle/>
          <a:p>
            <a:pPr indent="0" lvl="0" marL="0" marR="0" rtl="0" algn="ctr">
              <a:lnSpc>
                <a:spcPct val="100000"/>
              </a:lnSpc>
              <a:spcBef>
                <a:spcPts val="600"/>
              </a:spcBef>
              <a:spcAft>
                <a:spcPts val="0"/>
              </a:spcAft>
              <a:buClr>
                <a:srgbClr val="000000"/>
              </a:buClr>
              <a:buSzPts val="700"/>
              <a:buFont typeface="Arial"/>
              <a:buNone/>
            </a:pPr>
            <a:r>
              <a:rPr b="0" i="0" lang="en" sz="700" u="none" cap="none" strike="noStrike">
                <a:solidFill>
                  <a:schemeClr val="dk1"/>
                </a:solidFill>
                <a:latin typeface="Quattrocento Sans"/>
                <a:ea typeface="Quattrocento Sans"/>
                <a:cs typeface="Quattrocento Sans"/>
                <a:sym typeface="Quattrocento Sans"/>
              </a:rPr>
              <a:t>Demand-elasticity</a:t>
            </a:r>
            <a:endParaRPr b="0" i="0" sz="1000" u="none" cap="none" strike="noStrike">
              <a:solidFill>
                <a:srgbClr val="000000"/>
              </a:solidFill>
              <a:latin typeface="Arial"/>
              <a:ea typeface="Arial"/>
              <a:cs typeface="Arial"/>
              <a:sym typeface="Arial"/>
            </a:endParaRPr>
          </a:p>
          <a:p>
            <a:pPr indent="0" lvl="0" marL="0" marR="0" rtl="0" algn="ctr">
              <a:lnSpc>
                <a:spcPct val="100000"/>
              </a:lnSpc>
              <a:spcBef>
                <a:spcPts val="600"/>
              </a:spcBef>
              <a:spcAft>
                <a:spcPts val="0"/>
              </a:spcAft>
              <a:buClr>
                <a:srgbClr val="000000"/>
              </a:buClr>
              <a:buSzPts val="700"/>
              <a:buFont typeface="Arial"/>
              <a:buNone/>
            </a:pPr>
            <a:r>
              <a:rPr b="0" i="0" lang="en" sz="700" u="none" cap="none" strike="noStrike">
                <a:solidFill>
                  <a:schemeClr val="dk1"/>
                </a:solidFill>
                <a:latin typeface="Quattrocento Sans"/>
                <a:ea typeface="Quattrocento Sans"/>
                <a:cs typeface="Quattrocento Sans"/>
                <a:sym typeface="Quattrocento Sans"/>
              </a:rPr>
              <a:t>Social network analysis</a:t>
            </a:r>
            <a:endParaRPr b="0" i="0" sz="1000" u="none" cap="none" strike="noStrike">
              <a:solidFill>
                <a:srgbClr val="000000"/>
              </a:solidFill>
              <a:latin typeface="Arial"/>
              <a:ea typeface="Arial"/>
              <a:cs typeface="Arial"/>
              <a:sym typeface="Arial"/>
            </a:endParaRPr>
          </a:p>
          <a:p>
            <a:pPr indent="0" lvl="0" marL="0" marR="0" rtl="0" algn="ctr">
              <a:lnSpc>
                <a:spcPct val="100000"/>
              </a:lnSpc>
              <a:spcBef>
                <a:spcPts val="600"/>
              </a:spcBef>
              <a:spcAft>
                <a:spcPts val="0"/>
              </a:spcAft>
              <a:buClr>
                <a:srgbClr val="000000"/>
              </a:buClr>
              <a:buSzPts val="700"/>
              <a:buFont typeface="Arial"/>
              <a:buNone/>
            </a:pPr>
            <a:r>
              <a:rPr b="0" i="0" lang="en" sz="700" u="none" cap="none" strike="noStrike">
                <a:solidFill>
                  <a:schemeClr val="dk1"/>
                </a:solidFill>
                <a:latin typeface="Quattrocento Sans"/>
                <a:ea typeface="Quattrocento Sans"/>
                <a:cs typeface="Quattrocento Sans"/>
                <a:sym typeface="Quattrocento Sans"/>
              </a:rPr>
              <a:t>Promotion events </a:t>
            </a:r>
            <a:br>
              <a:rPr b="0" i="0" lang="en" sz="700" u="none" cap="none" strike="noStrike">
                <a:solidFill>
                  <a:schemeClr val="dk1"/>
                </a:solidFill>
                <a:latin typeface="Quattrocento Sans"/>
                <a:ea typeface="Quattrocento Sans"/>
                <a:cs typeface="Quattrocento Sans"/>
                <a:sym typeface="Quattrocento Sans"/>
              </a:rPr>
            </a:br>
            <a:r>
              <a:rPr b="0" i="0" lang="en" sz="700" u="none" cap="none" strike="noStrike">
                <a:solidFill>
                  <a:schemeClr val="dk1"/>
                </a:solidFill>
                <a:latin typeface="Quattrocento Sans"/>
                <a:ea typeface="Quattrocento Sans"/>
                <a:cs typeface="Quattrocento Sans"/>
                <a:sym typeface="Quattrocento Sans"/>
              </a:rPr>
              <a:t>time-series analysis</a:t>
            </a:r>
            <a:endParaRPr b="0" i="0" sz="1000" u="none" cap="none" strike="noStrike">
              <a:solidFill>
                <a:srgbClr val="000000"/>
              </a:solidFill>
              <a:latin typeface="Arial"/>
              <a:ea typeface="Arial"/>
              <a:cs typeface="Arial"/>
              <a:sym typeface="Arial"/>
            </a:endParaRPr>
          </a:p>
          <a:p>
            <a:pPr indent="0" lvl="0" marL="0" marR="0" rtl="0" algn="ctr">
              <a:lnSpc>
                <a:spcPct val="100000"/>
              </a:lnSpc>
              <a:spcBef>
                <a:spcPts val="600"/>
              </a:spcBef>
              <a:spcAft>
                <a:spcPts val="0"/>
              </a:spcAft>
              <a:buClr>
                <a:srgbClr val="000000"/>
              </a:buClr>
              <a:buSzPts val="700"/>
              <a:buFont typeface="Arial"/>
              <a:buNone/>
            </a:pPr>
            <a:r>
              <a:rPr b="0" i="0" lang="en" sz="700" u="none" cap="none" strike="noStrike">
                <a:solidFill>
                  <a:schemeClr val="dk1"/>
                </a:solidFill>
                <a:latin typeface="Quattrocento Sans"/>
                <a:ea typeface="Quattrocento Sans"/>
                <a:cs typeface="Quattrocento Sans"/>
                <a:sym typeface="Quattrocento Sans"/>
              </a:rPr>
              <a:t>Multi-channel </a:t>
            </a:r>
            <a:br>
              <a:rPr b="0" i="0" lang="en" sz="700" u="none" cap="none" strike="noStrike">
                <a:solidFill>
                  <a:schemeClr val="dk1"/>
                </a:solidFill>
                <a:latin typeface="Quattrocento Sans"/>
                <a:ea typeface="Quattrocento Sans"/>
                <a:cs typeface="Quattrocento Sans"/>
                <a:sym typeface="Quattrocento Sans"/>
              </a:rPr>
            </a:br>
            <a:r>
              <a:rPr b="0" i="0" lang="en" sz="700" u="none" cap="none" strike="noStrike">
                <a:solidFill>
                  <a:schemeClr val="dk1"/>
                </a:solidFill>
                <a:latin typeface="Quattrocento Sans"/>
                <a:ea typeface="Quattrocento Sans"/>
                <a:cs typeface="Quattrocento Sans"/>
                <a:sym typeface="Quattrocento Sans"/>
              </a:rPr>
              <a:t>marketing attribution</a:t>
            </a:r>
            <a:endParaRPr b="0" i="0" sz="1000" u="none" cap="none" strike="noStrike">
              <a:solidFill>
                <a:srgbClr val="000000"/>
              </a:solidFill>
              <a:latin typeface="Arial"/>
              <a:ea typeface="Arial"/>
              <a:cs typeface="Arial"/>
              <a:sym typeface="Arial"/>
            </a:endParaRPr>
          </a:p>
        </p:txBody>
      </p:sp>
      <p:sp>
        <p:nvSpPr>
          <p:cNvPr id="2279" name="Google Shape;2279;p290"/>
          <p:cNvSpPr/>
          <p:nvPr/>
        </p:nvSpPr>
        <p:spPr>
          <a:xfrm>
            <a:off x="7006382" y="4270516"/>
            <a:ext cx="1952400" cy="462300"/>
          </a:xfrm>
          <a:prstGeom prst="rect">
            <a:avLst/>
          </a:prstGeom>
          <a:noFill/>
          <a:ln>
            <a:noFill/>
          </a:ln>
        </p:spPr>
        <p:txBody>
          <a:bodyPr anchorCtr="0" anchor="t" bIns="45675" lIns="91425" spcFirstLastPara="1" rIns="91425" wrap="square" tIns="4567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chemeClr val="dk2"/>
                </a:solidFill>
                <a:latin typeface="Quattrocento Sans"/>
                <a:ea typeface="Quattrocento Sans"/>
                <a:cs typeface="Quattrocento Sans"/>
                <a:sym typeface="Quattrocento Sans"/>
              </a:rPr>
              <a:t>Improved consumer engagement with machine learning</a:t>
            </a:r>
            <a:endParaRPr b="0" i="0" sz="1000" u="none" cap="none" strike="noStrike">
              <a:solidFill>
                <a:srgbClr val="000000"/>
              </a:solidFill>
              <a:latin typeface="Arial"/>
              <a:ea typeface="Arial"/>
              <a:cs typeface="Arial"/>
              <a:sym typeface="Arial"/>
            </a:endParaRPr>
          </a:p>
        </p:txBody>
      </p:sp>
      <p:sp>
        <p:nvSpPr>
          <p:cNvPr id="2280" name="Google Shape;2280;p290"/>
          <p:cNvSpPr/>
          <p:nvPr/>
        </p:nvSpPr>
        <p:spPr>
          <a:xfrm>
            <a:off x="3798833" y="2298468"/>
            <a:ext cx="1546200" cy="455700"/>
          </a:xfrm>
          <a:prstGeom prst="rect">
            <a:avLst/>
          </a:prstGeom>
          <a:noFill/>
          <a:ln>
            <a:noFill/>
          </a:ln>
        </p:spPr>
        <p:txBody>
          <a:bodyPr anchorCtr="0" anchor="t" bIns="45675" lIns="91425" spcFirstLastPara="1" rIns="91425" wrap="square" tIns="45675">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Quattrocento Sans"/>
                <a:ea typeface="Quattrocento Sans"/>
                <a:cs typeface="Quattrocento Sans"/>
                <a:sym typeface="Quattrocento Sans"/>
              </a:rPr>
              <a:t>Recommendation </a:t>
            </a:r>
            <a:endParaRPr b="0" i="0" sz="10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Quattrocento Sans"/>
                <a:ea typeface="Quattrocento Sans"/>
                <a:cs typeface="Quattrocento Sans"/>
                <a:sym typeface="Quattrocento Sans"/>
              </a:rPr>
              <a:t>engine</a:t>
            </a:r>
            <a:endParaRPr b="0" i="0" sz="10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Quattrocento Sans"/>
              <a:ea typeface="Quattrocento Sans"/>
              <a:cs typeface="Quattrocento Sans"/>
              <a:sym typeface="Quattrocento Sans"/>
            </a:endParaRPr>
          </a:p>
        </p:txBody>
      </p:sp>
      <p:sp>
        <p:nvSpPr>
          <p:cNvPr id="2281" name="Google Shape;2281;p290"/>
          <p:cNvSpPr txBox="1"/>
          <p:nvPr/>
        </p:nvSpPr>
        <p:spPr>
          <a:xfrm>
            <a:off x="3798833" y="2858973"/>
            <a:ext cx="1546200" cy="769500"/>
          </a:xfrm>
          <a:prstGeom prst="rect">
            <a:avLst/>
          </a:prstGeom>
          <a:noFill/>
          <a:ln>
            <a:noFill/>
          </a:ln>
        </p:spPr>
        <p:txBody>
          <a:bodyPr anchorCtr="0" anchor="t" bIns="45675" lIns="91425" spcFirstLastPara="1" rIns="91425" wrap="square" tIns="45675">
            <a:noAutofit/>
          </a:bodyPr>
          <a:lstStyle/>
          <a:p>
            <a:pPr indent="0" lvl="0" marL="0" marR="0" rtl="0" algn="ctr">
              <a:lnSpc>
                <a:spcPct val="100000"/>
              </a:lnSpc>
              <a:spcBef>
                <a:spcPts val="600"/>
              </a:spcBef>
              <a:spcAft>
                <a:spcPts val="0"/>
              </a:spcAft>
              <a:buClr>
                <a:srgbClr val="000000"/>
              </a:buClr>
              <a:buSzPts val="700"/>
              <a:buFont typeface="Arial"/>
              <a:buNone/>
            </a:pPr>
            <a:r>
              <a:rPr b="0" i="0" lang="en" sz="700" u="none" cap="none" strike="noStrike">
                <a:solidFill>
                  <a:schemeClr val="dk1"/>
                </a:solidFill>
                <a:latin typeface="Quattrocento Sans"/>
                <a:ea typeface="Quattrocento Sans"/>
                <a:cs typeface="Quattrocento Sans"/>
                <a:sym typeface="Quattrocento Sans"/>
              </a:rPr>
              <a:t>Ad effectiveness</a:t>
            </a:r>
            <a:endParaRPr b="0" i="0" sz="1000" u="none" cap="none" strike="noStrike">
              <a:solidFill>
                <a:srgbClr val="000000"/>
              </a:solidFill>
              <a:latin typeface="Arial"/>
              <a:ea typeface="Arial"/>
              <a:cs typeface="Arial"/>
              <a:sym typeface="Arial"/>
            </a:endParaRPr>
          </a:p>
          <a:p>
            <a:pPr indent="0" lvl="0" marL="0" marR="0" rtl="0" algn="ctr">
              <a:lnSpc>
                <a:spcPct val="100000"/>
              </a:lnSpc>
              <a:spcBef>
                <a:spcPts val="600"/>
              </a:spcBef>
              <a:spcAft>
                <a:spcPts val="0"/>
              </a:spcAft>
              <a:buClr>
                <a:srgbClr val="000000"/>
              </a:buClr>
              <a:buSzPts val="700"/>
              <a:buFont typeface="Arial"/>
              <a:buNone/>
            </a:pPr>
            <a:r>
              <a:rPr b="0" i="0" lang="en" sz="700" u="none" cap="none" strike="noStrike">
                <a:solidFill>
                  <a:schemeClr val="dk1"/>
                </a:solidFill>
                <a:latin typeface="Quattrocento Sans"/>
                <a:ea typeface="Quattrocento Sans"/>
                <a:cs typeface="Quattrocento Sans"/>
                <a:sym typeface="Quattrocento Sans"/>
              </a:rPr>
              <a:t>Content monetization</a:t>
            </a:r>
            <a:endParaRPr b="0" i="0" sz="1000" u="none" cap="none" strike="noStrike">
              <a:solidFill>
                <a:srgbClr val="000000"/>
              </a:solidFill>
              <a:latin typeface="Arial"/>
              <a:ea typeface="Arial"/>
              <a:cs typeface="Arial"/>
              <a:sym typeface="Arial"/>
            </a:endParaRPr>
          </a:p>
          <a:p>
            <a:pPr indent="0" lvl="0" marL="0" marR="0" rtl="0" algn="ctr">
              <a:lnSpc>
                <a:spcPct val="100000"/>
              </a:lnSpc>
              <a:spcBef>
                <a:spcPts val="600"/>
              </a:spcBef>
              <a:spcAft>
                <a:spcPts val="0"/>
              </a:spcAft>
              <a:buClr>
                <a:srgbClr val="000000"/>
              </a:buClr>
              <a:buSzPts val="700"/>
              <a:buFont typeface="Arial"/>
              <a:buNone/>
            </a:pPr>
            <a:r>
              <a:rPr b="0" i="0" lang="en" sz="700" u="none" cap="none" strike="noStrike">
                <a:solidFill>
                  <a:schemeClr val="dk1"/>
                </a:solidFill>
                <a:latin typeface="Quattrocento Sans"/>
                <a:ea typeface="Quattrocento Sans"/>
                <a:cs typeface="Quattrocento Sans"/>
                <a:sym typeface="Quattrocento Sans"/>
              </a:rPr>
              <a:t>Fraud detection </a:t>
            </a:r>
            <a:endParaRPr b="0" i="0" sz="1000" u="none" cap="none" strike="noStrike">
              <a:solidFill>
                <a:srgbClr val="000000"/>
              </a:solidFill>
              <a:latin typeface="Arial"/>
              <a:ea typeface="Arial"/>
              <a:cs typeface="Arial"/>
              <a:sym typeface="Arial"/>
            </a:endParaRPr>
          </a:p>
          <a:p>
            <a:pPr indent="0" lvl="0" marL="0" marR="0" rtl="0" algn="ctr">
              <a:lnSpc>
                <a:spcPct val="100000"/>
              </a:lnSpc>
              <a:spcBef>
                <a:spcPts val="600"/>
              </a:spcBef>
              <a:spcAft>
                <a:spcPts val="0"/>
              </a:spcAft>
              <a:buClr>
                <a:srgbClr val="000000"/>
              </a:buClr>
              <a:buSzPts val="700"/>
              <a:buFont typeface="Arial"/>
              <a:buNone/>
            </a:pPr>
            <a:r>
              <a:rPr b="0" i="0" lang="en" sz="700" u="none" cap="none" strike="noStrike">
                <a:solidFill>
                  <a:schemeClr val="dk1"/>
                </a:solidFill>
                <a:latin typeface="Quattrocento Sans"/>
                <a:ea typeface="Quattrocento Sans"/>
                <a:cs typeface="Quattrocento Sans"/>
                <a:sym typeface="Quattrocento Sans"/>
              </a:rPr>
              <a:t>Information-as-a-service</a:t>
            </a:r>
            <a:endParaRPr b="0" i="0" sz="1000" u="none" cap="none" strike="noStrike">
              <a:solidFill>
                <a:srgbClr val="000000"/>
              </a:solidFill>
              <a:latin typeface="Arial"/>
              <a:ea typeface="Arial"/>
              <a:cs typeface="Arial"/>
              <a:sym typeface="Arial"/>
            </a:endParaRPr>
          </a:p>
          <a:p>
            <a:pPr indent="0" lvl="0" marL="0" marR="0" rtl="0" algn="ctr">
              <a:lnSpc>
                <a:spcPct val="100000"/>
              </a:lnSpc>
              <a:spcBef>
                <a:spcPts val="600"/>
              </a:spcBef>
              <a:spcAft>
                <a:spcPts val="0"/>
              </a:spcAft>
              <a:buClr>
                <a:srgbClr val="000000"/>
              </a:buClr>
              <a:buSzPts val="700"/>
              <a:buFont typeface="Arial"/>
              <a:buNone/>
            </a:pPr>
            <a:r>
              <a:rPr b="0" i="0" lang="en" sz="700" u="none" cap="none" strike="noStrike">
                <a:solidFill>
                  <a:schemeClr val="dk1"/>
                </a:solidFill>
                <a:latin typeface="Quattrocento Sans"/>
                <a:ea typeface="Quattrocento Sans"/>
                <a:cs typeface="Quattrocento Sans"/>
                <a:sym typeface="Quattrocento Sans"/>
              </a:rPr>
              <a:t>High value user engagement</a:t>
            </a:r>
            <a:endParaRPr b="0" i="0" sz="1000" u="none" cap="none" strike="noStrike">
              <a:solidFill>
                <a:srgbClr val="000000"/>
              </a:solidFill>
              <a:latin typeface="Arial"/>
              <a:ea typeface="Arial"/>
              <a:cs typeface="Arial"/>
              <a:sym typeface="Arial"/>
            </a:endParaRPr>
          </a:p>
        </p:txBody>
      </p:sp>
      <p:sp>
        <p:nvSpPr>
          <p:cNvPr id="2282" name="Google Shape;2282;p290"/>
          <p:cNvSpPr/>
          <p:nvPr/>
        </p:nvSpPr>
        <p:spPr>
          <a:xfrm>
            <a:off x="3798833" y="4271341"/>
            <a:ext cx="1546200" cy="462300"/>
          </a:xfrm>
          <a:prstGeom prst="rect">
            <a:avLst/>
          </a:prstGeom>
          <a:noFill/>
          <a:ln>
            <a:noFill/>
          </a:ln>
        </p:spPr>
        <p:txBody>
          <a:bodyPr anchorCtr="0" anchor="t" bIns="45675" lIns="91425" spcFirstLastPara="1" rIns="91425" wrap="square" tIns="4567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chemeClr val="dk2"/>
                </a:solidFill>
                <a:latin typeface="Quattrocento Sans"/>
                <a:ea typeface="Quattrocento Sans"/>
                <a:cs typeface="Quattrocento Sans"/>
                <a:sym typeface="Quattrocento Sans"/>
              </a:rPr>
              <a:t>Enhance user experience with machine learning</a:t>
            </a:r>
            <a:endParaRPr b="0" i="0" sz="1000" u="none" cap="none" strike="noStrike">
              <a:solidFill>
                <a:srgbClr val="000000"/>
              </a:solidFill>
              <a:latin typeface="Arial"/>
              <a:ea typeface="Arial"/>
              <a:cs typeface="Arial"/>
              <a:sym typeface="Arial"/>
            </a:endParaRPr>
          </a:p>
        </p:txBody>
      </p:sp>
      <p:cxnSp>
        <p:nvCxnSpPr>
          <p:cNvPr id="2283" name="Google Shape;2283;p290"/>
          <p:cNvCxnSpPr/>
          <p:nvPr/>
        </p:nvCxnSpPr>
        <p:spPr>
          <a:xfrm>
            <a:off x="359697" y="4156435"/>
            <a:ext cx="8424600" cy="0"/>
          </a:xfrm>
          <a:prstGeom prst="straightConnector1">
            <a:avLst/>
          </a:prstGeom>
          <a:noFill/>
          <a:ln cap="flat" cmpd="sng" w="9525">
            <a:solidFill>
              <a:schemeClr val="dk2"/>
            </a:solidFill>
            <a:prstDash val="solid"/>
            <a:round/>
            <a:headEnd len="sm" w="sm" type="none"/>
            <a:tailEnd len="sm" w="sm" type="none"/>
          </a:ln>
        </p:spPr>
      </p:cxnSp>
      <p:cxnSp>
        <p:nvCxnSpPr>
          <p:cNvPr id="2284" name="Google Shape;2284;p290"/>
          <p:cNvCxnSpPr/>
          <p:nvPr/>
        </p:nvCxnSpPr>
        <p:spPr>
          <a:xfrm>
            <a:off x="359697" y="2791581"/>
            <a:ext cx="8424600" cy="0"/>
          </a:xfrm>
          <a:prstGeom prst="straightConnector1">
            <a:avLst/>
          </a:prstGeom>
          <a:noFill/>
          <a:ln cap="flat" cmpd="sng" w="9525">
            <a:solidFill>
              <a:schemeClr val="dk2"/>
            </a:solidFill>
            <a:prstDash val="solid"/>
            <a:round/>
            <a:headEnd len="sm" w="sm" type="none"/>
            <a:tailEnd len="sm" w="sm" type="none"/>
          </a:ln>
        </p:spPr>
      </p:cxnSp>
      <p:cxnSp>
        <p:nvCxnSpPr>
          <p:cNvPr id="2285" name="Google Shape;2285;p290"/>
          <p:cNvCxnSpPr/>
          <p:nvPr/>
        </p:nvCxnSpPr>
        <p:spPr>
          <a:xfrm>
            <a:off x="359697" y="1765433"/>
            <a:ext cx="8424600" cy="0"/>
          </a:xfrm>
          <a:prstGeom prst="straightConnector1">
            <a:avLst/>
          </a:prstGeom>
          <a:noFill/>
          <a:ln cap="flat" cmpd="sng" w="9525">
            <a:solidFill>
              <a:schemeClr val="dk2"/>
            </a:solidFill>
            <a:prstDash val="solid"/>
            <a:round/>
            <a:headEnd len="sm" w="sm" type="none"/>
            <a:tailEnd len="sm" w="sm" type="none"/>
          </a:ln>
        </p:spPr>
      </p:cxnSp>
      <p:sp>
        <p:nvSpPr>
          <p:cNvPr id="2286" name="Google Shape;2286;p290"/>
          <p:cNvSpPr/>
          <p:nvPr/>
        </p:nvSpPr>
        <p:spPr>
          <a:xfrm>
            <a:off x="231678" y="1061764"/>
            <a:ext cx="1859700" cy="557400"/>
          </a:xfrm>
          <a:prstGeom prst="rect">
            <a:avLst/>
          </a:prstGeom>
          <a:noFill/>
          <a:ln>
            <a:noFill/>
          </a:ln>
        </p:spPr>
        <p:txBody>
          <a:bodyPr anchorCtr="0" anchor="t" bIns="45675" lIns="91425" spcFirstLastPara="1" rIns="91425" wrap="square" tIns="45675">
            <a:noAutofit/>
          </a:bodyPr>
          <a:lstStyle/>
          <a:p>
            <a:pPr indent="0" lvl="0" marL="0" marR="0" rtl="0" algn="ctr">
              <a:lnSpc>
                <a:spcPct val="100000"/>
              </a:lnSpc>
              <a:spcBef>
                <a:spcPts val="0"/>
              </a:spcBef>
              <a:spcAft>
                <a:spcPts val="0"/>
              </a:spcAft>
              <a:buClr>
                <a:srgbClr val="000000"/>
              </a:buClr>
              <a:buSzPts val="700"/>
              <a:buFont typeface="Arial"/>
              <a:buNone/>
            </a:pPr>
            <a:r>
              <a:rPr b="0" i="0" lang="en" sz="700" u="none" cap="none" strike="noStrike">
                <a:solidFill>
                  <a:schemeClr val="dk2"/>
                </a:solidFill>
                <a:latin typeface="Quattrocento Sans"/>
                <a:ea typeface="Quattrocento Sans"/>
                <a:cs typeface="Quattrocento Sans"/>
                <a:sym typeface="Quattrocento Sans"/>
              </a:rPr>
              <a:t>Personalized recommendations</a:t>
            </a:r>
            <a:endParaRPr b="0" i="0" sz="1000" u="none" cap="none" strike="noStrike">
              <a:solidFill>
                <a:srgbClr val="000000"/>
              </a:solidFill>
              <a:latin typeface="Arial"/>
              <a:ea typeface="Arial"/>
              <a:cs typeface="Arial"/>
              <a:sym typeface="Arial"/>
            </a:endParaRPr>
          </a:p>
          <a:p>
            <a:pPr indent="0" lvl="0" marL="0" marR="0" rtl="0" algn="ctr">
              <a:lnSpc>
                <a:spcPct val="100000"/>
              </a:lnSpc>
              <a:spcBef>
                <a:spcPts val="400"/>
              </a:spcBef>
              <a:spcAft>
                <a:spcPts val="400"/>
              </a:spcAft>
              <a:buClr>
                <a:srgbClr val="000000"/>
              </a:buClr>
              <a:buSzPts val="700"/>
              <a:buFont typeface="Arial"/>
              <a:buNone/>
            </a:pPr>
            <a:r>
              <a:rPr b="0" i="0" lang="en" sz="700" u="none" cap="none" strike="noStrike">
                <a:solidFill>
                  <a:schemeClr val="dk1"/>
                </a:solidFill>
                <a:latin typeface="Quattrocento Sans"/>
                <a:ea typeface="Quattrocento Sans"/>
                <a:cs typeface="Quattrocento Sans"/>
                <a:sym typeface="Quattrocento Sans"/>
              </a:rPr>
              <a:t>Customer profiles, viewing history, online activity, content sources, channels </a:t>
            </a:r>
            <a:endParaRPr b="0" i="0" sz="1000" u="none" cap="none" strike="noStrike">
              <a:solidFill>
                <a:srgbClr val="000000"/>
              </a:solidFill>
              <a:latin typeface="Arial"/>
              <a:ea typeface="Arial"/>
              <a:cs typeface="Arial"/>
              <a:sym typeface="Arial"/>
            </a:endParaRPr>
          </a:p>
        </p:txBody>
      </p:sp>
      <p:sp>
        <p:nvSpPr>
          <p:cNvPr id="2287" name="Google Shape;2287;p290"/>
          <p:cNvSpPr/>
          <p:nvPr/>
        </p:nvSpPr>
        <p:spPr>
          <a:xfrm>
            <a:off x="2033052" y="1061764"/>
            <a:ext cx="1667400" cy="557400"/>
          </a:xfrm>
          <a:prstGeom prst="rect">
            <a:avLst/>
          </a:prstGeom>
          <a:noFill/>
          <a:ln>
            <a:noFill/>
          </a:ln>
        </p:spPr>
        <p:txBody>
          <a:bodyPr anchorCtr="0" anchor="t" bIns="45675" lIns="91425" spcFirstLastPara="1" rIns="91425" wrap="square" tIns="45675">
            <a:noAutofit/>
          </a:bodyPr>
          <a:lstStyle/>
          <a:p>
            <a:pPr indent="0" lvl="0" marL="0" marR="0" rtl="0" algn="ctr">
              <a:lnSpc>
                <a:spcPct val="100000"/>
              </a:lnSpc>
              <a:spcBef>
                <a:spcPts val="0"/>
              </a:spcBef>
              <a:spcAft>
                <a:spcPts val="0"/>
              </a:spcAft>
              <a:buClr>
                <a:srgbClr val="000000"/>
              </a:buClr>
              <a:buSzPts val="700"/>
              <a:buFont typeface="Arial"/>
              <a:buNone/>
            </a:pPr>
            <a:r>
              <a:rPr b="0" i="0" lang="en" sz="700" u="none" cap="none" strike="noStrike">
                <a:solidFill>
                  <a:schemeClr val="dk2"/>
                </a:solidFill>
                <a:latin typeface="Quattrocento Sans"/>
                <a:ea typeface="Quattrocento Sans"/>
                <a:cs typeface="Quattrocento Sans"/>
                <a:sym typeface="Quattrocento Sans"/>
              </a:rPr>
              <a:t>Effective customer retention</a:t>
            </a:r>
            <a:endParaRPr b="0" i="0" sz="1000" u="none" cap="none" strike="noStrike">
              <a:solidFill>
                <a:srgbClr val="000000"/>
              </a:solidFill>
              <a:latin typeface="Arial"/>
              <a:ea typeface="Arial"/>
              <a:cs typeface="Arial"/>
              <a:sym typeface="Arial"/>
            </a:endParaRPr>
          </a:p>
          <a:p>
            <a:pPr indent="0" lvl="0" marL="0" marR="0" rtl="0" algn="ctr">
              <a:lnSpc>
                <a:spcPct val="100000"/>
              </a:lnSpc>
              <a:spcBef>
                <a:spcPts val="400"/>
              </a:spcBef>
              <a:spcAft>
                <a:spcPts val="400"/>
              </a:spcAft>
              <a:buClr>
                <a:srgbClr val="000000"/>
              </a:buClr>
              <a:buSzPts val="700"/>
              <a:buFont typeface="Arial"/>
              <a:buNone/>
            </a:pPr>
            <a:r>
              <a:rPr b="0" i="0" lang="en" sz="700" u="none" cap="none" strike="noStrike">
                <a:solidFill>
                  <a:schemeClr val="dk1"/>
                </a:solidFill>
                <a:latin typeface="Quattrocento Sans"/>
                <a:ea typeface="Quattrocento Sans"/>
                <a:cs typeface="Quattrocento Sans"/>
                <a:sym typeface="Quattrocento Sans"/>
              </a:rPr>
              <a:t>Customer profiles, online activity, content distribution, services data</a:t>
            </a:r>
            <a:endParaRPr b="0" i="0" sz="1000" u="none" cap="none" strike="noStrike">
              <a:solidFill>
                <a:srgbClr val="000000"/>
              </a:solidFill>
              <a:latin typeface="Arial"/>
              <a:ea typeface="Arial"/>
              <a:cs typeface="Arial"/>
              <a:sym typeface="Arial"/>
            </a:endParaRPr>
          </a:p>
        </p:txBody>
      </p:sp>
      <p:sp>
        <p:nvSpPr>
          <p:cNvPr id="2288" name="Google Shape;2288;p290"/>
          <p:cNvSpPr/>
          <p:nvPr/>
        </p:nvSpPr>
        <p:spPr>
          <a:xfrm>
            <a:off x="3642192" y="1061764"/>
            <a:ext cx="1859700" cy="557400"/>
          </a:xfrm>
          <a:prstGeom prst="rect">
            <a:avLst/>
          </a:prstGeom>
          <a:noFill/>
          <a:ln>
            <a:noFill/>
          </a:ln>
        </p:spPr>
        <p:txBody>
          <a:bodyPr anchorCtr="0" anchor="t" bIns="45675" lIns="91425" spcFirstLastPara="1" rIns="91425" wrap="square" tIns="45675">
            <a:noAutofit/>
          </a:bodyPr>
          <a:lstStyle/>
          <a:p>
            <a:pPr indent="0" lvl="0" marL="0" marR="0" rtl="0" algn="ctr">
              <a:lnSpc>
                <a:spcPct val="100000"/>
              </a:lnSpc>
              <a:spcBef>
                <a:spcPts val="0"/>
              </a:spcBef>
              <a:spcAft>
                <a:spcPts val="0"/>
              </a:spcAft>
              <a:buClr>
                <a:srgbClr val="000000"/>
              </a:buClr>
              <a:buSzPts val="700"/>
              <a:buFont typeface="Arial"/>
              <a:buNone/>
            </a:pPr>
            <a:r>
              <a:rPr b="0" i="0" lang="en" sz="700" u="none" cap="none" strike="noStrike">
                <a:solidFill>
                  <a:schemeClr val="dk2"/>
                </a:solidFill>
                <a:latin typeface="Quattrocento Sans"/>
                <a:ea typeface="Quattrocento Sans"/>
                <a:cs typeface="Quattrocento Sans"/>
                <a:sym typeface="Quattrocento Sans"/>
              </a:rPr>
              <a:t> Information optimization</a:t>
            </a:r>
            <a:endParaRPr b="0" i="0" sz="1000" u="none" cap="none" strike="noStrike">
              <a:solidFill>
                <a:srgbClr val="000000"/>
              </a:solidFill>
              <a:latin typeface="Arial"/>
              <a:ea typeface="Arial"/>
              <a:cs typeface="Arial"/>
              <a:sym typeface="Arial"/>
            </a:endParaRPr>
          </a:p>
          <a:p>
            <a:pPr indent="0" lvl="0" marL="0" marR="0" rtl="0" algn="ctr">
              <a:lnSpc>
                <a:spcPct val="100000"/>
              </a:lnSpc>
              <a:spcBef>
                <a:spcPts val="400"/>
              </a:spcBef>
              <a:spcAft>
                <a:spcPts val="0"/>
              </a:spcAft>
              <a:buClr>
                <a:srgbClr val="000000"/>
              </a:buClr>
              <a:buSzPts val="700"/>
              <a:buFont typeface="Arial"/>
              <a:buNone/>
            </a:pPr>
            <a:r>
              <a:rPr b="0" i="0" lang="en" sz="700" u="none" cap="none" strike="noStrike">
                <a:solidFill>
                  <a:schemeClr val="dk1"/>
                </a:solidFill>
                <a:latin typeface="Quattrocento Sans"/>
                <a:ea typeface="Quattrocento Sans"/>
                <a:cs typeface="Quattrocento Sans"/>
                <a:sym typeface="Quattrocento Sans"/>
              </a:rPr>
              <a:t>Consumption logs, clickstream and devices, marketing campaign responses</a:t>
            </a:r>
            <a:endParaRPr b="0" i="0" sz="1000" u="none" cap="none" strike="noStrike">
              <a:solidFill>
                <a:srgbClr val="000000"/>
              </a:solidFill>
              <a:latin typeface="Arial"/>
              <a:ea typeface="Arial"/>
              <a:cs typeface="Arial"/>
              <a:sym typeface="Arial"/>
            </a:endParaRPr>
          </a:p>
          <a:p>
            <a:pPr indent="0" lvl="0" marL="0" marR="0" rtl="0" algn="ctr">
              <a:lnSpc>
                <a:spcPct val="100000"/>
              </a:lnSpc>
              <a:spcBef>
                <a:spcPts val="400"/>
              </a:spcBef>
              <a:spcAft>
                <a:spcPts val="400"/>
              </a:spcAft>
              <a:buClr>
                <a:srgbClr val="000000"/>
              </a:buClr>
              <a:buSzPts val="700"/>
              <a:buFont typeface="Arial"/>
              <a:buNone/>
            </a:pPr>
            <a:r>
              <a:t/>
            </a:r>
            <a:endParaRPr b="0" i="0" sz="700" u="none" cap="none" strike="noStrike">
              <a:solidFill>
                <a:schemeClr val="dk2"/>
              </a:solidFill>
              <a:latin typeface="Quattrocento Sans"/>
              <a:ea typeface="Quattrocento Sans"/>
              <a:cs typeface="Quattrocento Sans"/>
              <a:sym typeface="Quattrocento Sans"/>
            </a:endParaRPr>
          </a:p>
        </p:txBody>
      </p:sp>
      <p:sp>
        <p:nvSpPr>
          <p:cNvPr id="2289" name="Google Shape;2289;p290"/>
          <p:cNvSpPr/>
          <p:nvPr/>
        </p:nvSpPr>
        <p:spPr>
          <a:xfrm>
            <a:off x="5443566" y="1061764"/>
            <a:ext cx="1667400" cy="557400"/>
          </a:xfrm>
          <a:prstGeom prst="rect">
            <a:avLst/>
          </a:prstGeom>
          <a:noFill/>
          <a:ln>
            <a:noFill/>
          </a:ln>
        </p:spPr>
        <p:txBody>
          <a:bodyPr anchorCtr="0" anchor="t" bIns="45675" lIns="91425" spcFirstLastPara="1" rIns="91425" wrap="square" tIns="45675">
            <a:noAutofit/>
          </a:bodyPr>
          <a:lstStyle/>
          <a:p>
            <a:pPr indent="0" lvl="0" marL="0" marR="0" rtl="0" algn="ctr">
              <a:lnSpc>
                <a:spcPct val="100000"/>
              </a:lnSpc>
              <a:spcBef>
                <a:spcPts val="0"/>
              </a:spcBef>
              <a:spcAft>
                <a:spcPts val="0"/>
              </a:spcAft>
              <a:buClr>
                <a:srgbClr val="000000"/>
              </a:buClr>
              <a:buSzPts val="700"/>
              <a:buFont typeface="Arial"/>
              <a:buNone/>
            </a:pPr>
            <a:r>
              <a:rPr b="0" i="0" lang="en" sz="700" u="none" cap="none" strike="noStrike">
                <a:solidFill>
                  <a:schemeClr val="dk2"/>
                </a:solidFill>
                <a:latin typeface="Quattrocento Sans"/>
                <a:ea typeface="Quattrocento Sans"/>
                <a:cs typeface="Quattrocento Sans"/>
                <a:sym typeface="Quattrocento Sans"/>
              </a:rPr>
              <a:t>Inventory allocation</a:t>
            </a:r>
            <a:endParaRPr b="0" i="0" sz="1000" u="none" cap="none" strike="noStrike">
              <a:solidFill>
                <a:srgbClr val="000000"/>
              </a:solidFill>
              <a:latin typeface="Arial"/>
              <a:ea typeface="Arial"/>
              <a:cs typeface="Arial"/>
              <a:sym typeface="Arial"/>
            </a:endParaRPr>
          </a:p>
          <a:p>
            <a:pPr indent="0" lvl="0" marL="0" marR="0" rtl="0" algn="ctr">
              <a:lnSpc>
                <a:spcPct val="100000"/>
              </a:lnSpc>
              <a:spcBef>
                <a:spcPts val="400"/>
              </a:spcBef>
              <a:spcAft>
                <a:spcPts val="400"/>
              </a:spcAft>
              <a:buClr>
                <a:srgbClr val="000000"/>
              </a:buClr>
              <a:buSzPts val="700"/>
              <a:buFont typeface="Arial"/>
              <a:buNone/>
            </a:pPr>
            <a:r>
              <a:rPr b="0" i="0" lang="en" sz="700" u="none" cap="none" strike="noStrike">
                <a:solidFill>
                  <a:schemeClr val="dk1"/>
                </a:solidFill>
                <a:latin typeface="Quattrocento Sans"/>
                <a:ea typeface="Quattrocento Sans"/>
                <a:cs typeface="Quattrocento Sans"/>
                <a:sym typeface="Quattrocento Sans"/>
              </a:rPr>
              <a:t>Transactions, subscriptions, demographics, credit data </a:t>
            </a:r>
            <a:endParaRPr b="0" i="0" sz="1000" u="none" cap="none" strike="noStrike">
              <a:solidFill>
                <a:srgbClr val="000000"/>
              </a:solidFill>
              <a:latin typeface="Arial"/>
              <a:ea typeface="Arial"/>
              <a:cs typeface="Arial"/>
              <a:sym typeface="Arial"/>
            </a:endParaRPr>
          </a:p>
        </p:txBody>
      </p:sp>
      <p:sp>
        <p:nvSpPr>
          <p:cNvPr id="2290" name="Google Shape;2290;p290"/>
          <p:cNvSpPr/>
          <p:nvPr/>
        </p:nvSpPr>
        <p:spPr>
          <a:xfrm>
            <a:off x="7148823" y="1061764"/>
            <a:ext cx="1667400" cy="557400"/>
          </a:xfrm>
          <a:prstGeom prst="rect">
            <a:avLst/>
          </a:prstGeom>
          <a:noFill/>
          <a:ln>
            <a:noFill/>
          </a:ln>
        </p:spPr>
        <p:txBody>
          <a:bodyPr anchorCtr="0" anchor="t" bIns="45675" lIns="91425" spcFirstLastPara="1" rIns="91425" wrap="square" tIns="45675">
            <a:noAutofit/>
          </a:bodyPr>
          <a:lstStyle/>
          <a:p>
            <a:pPr indent="0" lvl="0" marL="0" marR="0" rtl="0" algn="ctr">
              <a:lnSpc>
                <a:spcPct val="100000"/>
              </a:lnSpc>
              <a:spcBef>
                <a:spcPts val="0"/>
              </a:spcBef>
              <a:spcAft>
                <a:spcPts val="0"/>
              </a:spcAft>
              <a:buClr>
                <a:srgbClr val="000000"/>
              </a:buClr>
              <a:buSzPts val="700"/>
              <a:buFont typeface="Arial"/>
              <a:buNone/>
            </a:pPr>
            <a:r>
              <a:rPr b="0" i="0" lang="en" sz="700" u="none" cap="none" strike="noStrike">
                <a:solidFill>
                  <a:schemeClr val="dk2"/>
                </a:solidFill>
                <a:latin typeface="Quattrocento Sans"/>
                <a:ea typeface="Quattrocento Sans"/>
                <a:cs typeface="Quattrocento Sans"/>
                <a:sym typeface="Quattrocento Sans"/>
              </a:rPr>
              <a:t>Consumer engagement analysis</a:t>
            </a:r>
            <a:endParaRPr b="0" i="0" sz="700" u="none" cap="none" strike="noStrike">
              <a:solidFill>
                <a:schemeClr val="dk2"/>
              </a:solidFill>
              <a:latin typeface="Quattrocento Sans"/>
              <a:ea typeface="Quattrocento Sans"/>
              <a:cs typeface="Quattrocento Sans"/>
              <a:sym typeface="Quattrocento Sans"/>
            </a:endParaRPr>
          </a:p>
          <a:p>
            <a:pPr indent="0" lvl="0" marL="0" marR="0" rtl="0" algn="ctr">
              <a:lnSpc>
                <a:spcPct val="100000"/>
              </a:lnSpc>
              <a:spcBef>
                <a:spcPts val="400"/>
              </a:spcBef>
              <a:spcAft>
                <a:spcPts val="400"/>
              </a:spcAft>
              <a:buClr>
                <a:srgbClr val="000000"/>
              </a:buClr>
              <a:buSzPts val="700"/>
              <a:buFont typeface="Arial"/>
              <a:buNone/>
            </a:pPr>
            <a:r>
              <a:rPr b="0" i="0" lang="en" sz="700" u="none" cap="none" strike="noStrike">
                <a:solidFill>
                  <a:schemeClr val="dk1"/>
                </a:solidFill>
                <a:latin typeface="Quattrocento Sans"/>
                <a:ea typeface="Quattrocento Sans"/>
                <a:cs typeface="Quattrocento Sans"/>
                <a:sym typeface="Quattrocento Sans"/>
              </a:rPr>
              <a:t>Content metadata, ratings, comments, social media activity</a:t>
            </a:r>
            <a:endParaRPr b="0" i="0" sz="1000" u="none" cap="none" strike="noStrike">
              <a:solidFill>
                <a:srgbClr val="000000"/>
              </a:solidFill>
              <a:latin typeface="Arial"/>
              <a:ea typeface="Arial"/>
              <a:cs typeface="Arial"/>
              <a:sym typeface="Arial"/>
            </a:endParaRPr>
          </a:p>
        </p:txBody>
      </p:sp>
      <p:sp>
        <p:nvSpPr>
          <p:cNvPr id="2291" name="Google Shape;2291;p290"/>
          <p:cNvSpPr/>
          <p:nvPr/>
        </p:nvSpPr>
        <p:spPr>
          <a:xfrm>
            <a:off x="6182131" y="203288"/>
            <a:ext cx="1600200" cy="343800"/>
          </a:xfrm>
          <a:prstGeom prst="rect">
            <a:avLst/>
          </a:prstGeom>
          <a:solidFill>
            <a:schemeClr val="lt1"/>
          </a:solidFill>
          <a:ln>
            <a:noFill/>
          </a:ln>
        </p:spPr>
        <p:txBody>
          <a:bodyPr anchorCtr="0" anchor="t" bIns="107575" lIns="134475" spcFirstLastPara="1" rIns="134475" wrap="square" tIns="107575">
            <a:noAutofit/>
          </a:bodyPr>
          <a:lstStyle/>
          <a:p>
            <a:pPr indent="0" lvl="0" marL="0" marR="0" rtl="0" algn="ctr">
              <a:lnSpc>
                <a:spcPct val="90000"/>
              </a:lnSpc>
              <a:spcBef>
                <a:spcPts val="0"/>
              </a:spcBef>
              <a:spcAft>
                <a:spcPts val="0"/>
              </a:spcAft>
              <a:buClr>
                <a:srgbClr val="000000"/>
              </a:buClr>
              <a:buSzPts val="1800"/>
              <a:buFont typeface="Arial"/>
              <a:buNone/>
            </a:pPr>
            <a:r>
              <a:t/>
            </a:r>
            <a:endParaRPr b="0" i="0" sz="1800" u="none" cap="none" strike="noStrike">
              <a:solidFill>
                <a:srgbClr val="FFFFFF"/>
              </a:solidFill>
              <a:latin typeface="Quattrocento Sans"/>
              <a:ea typeface="Quattrocento Sans"/>
              <a:cs typeface="Quattrocento Sans"/>
              <a:sym typeface="Quattrocento Sans"/>
            </a:endParaRPr>
          </a:p>
        </p:txBody>
      </p:sp>
    </p:spTree>
  </p:cSld>
  <p:clrMapOvr>
    <a:masterClrMapping/>
  </p:clrMapOvr>
  <p:transition>
    <p:fade/>
  </p:transition>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295" name="Shape 2295"/>
        <p:cNvGrpSpPr/>
        <p:nvPr/>
      </p:nvGrpSpPr>
      <p:grpSpPr>
        <a:xfrm>
          <a:off x="0" y="0"/>
          <a:ext cx="0" cy="0"/>
          <a:chOff x="0" y="0"/>
          <a:chExt cx="0" cy="0"/>
        </a:xfrm>
      </p:grpSpPr>
      <p:sp>
        <p:nvSpPr>
          <p:cNvPr id="2296" name="Google Shape;2296;p291"/>
          <p:cNvSpPr txBox="1"/>
          <p:nvPr>
            <p:ph type="title"/>
          </p:nvPr>
        </p:nvSpPr>
        <p:spPr>
          <a:xfrm>
            <a:off x="251454" y="345263"/>
            <a:ext cx="6233400" cy="219300"/>
          </a:xfrm>
          <a:prstGeom prst="rect">
            <a:avLst/>
          </a:prstGeom>
          <a:noFill/>
          <a:ln>
            <a:noFill/>
          </a:ln>
        </p:spPr>
        <p:txBody>
          <a:bodyPr anchorCtr="0" anchor="t" bIns="0" lIns="0" spcFirstLastPara="1" rIns="0" wrap="square" tIns="0">
            <a:noAutofit/>
          </a:bodyPr>
          <a:lstStyle/>
          <a:p>
            <a:pPr indent="0" lvl="0" marL="0" rtl="0" algn="l">
              <a:lnSpc>
                <a:spcPct val="114285"/>
              </a:lnSpc>
              <a:spcBef>
                <a:spcPts val="0"/>
              </a:spcBef>
              <a:spcAft>
                <a:spcPts val="0"/>
              </a:spcAft>
              <a:buClr>
                <a:schemeClr val="dk1"/>
              </a:buClr>
              <a:buSzPts val="2100"/>
              <a:buFont typeface="Quattrocento Sans"/>
              <a:buNone/>
            </a:pPr>
            <a:r>
              <a:rPr lang="en"/>
              <a:t>A</a:t>
            </a:r>
            <a:r>
              <a:rPr lang="en"/>
              <a:t>dvertising and marketing</a:t>
            </a:r>
            <a:endParaRPr/>
          </a:p>
        </p:txBody>
      </p:sp>
      <p:grpSp>
        <p:nvGrpSpPr>
          <p:cNvPr id="2297" name="Google Shape;2297;p291"/>
          <p:cNvGrpSpPr/>
          <p:nvPr/>
        </p:nvGrpSpPr>
        <p:grpSpPr>
          <a:xfrm>
            <a:off x="4418196" y="1911387"/>
            <a:ext cx="283341" cy="303022"/>
            <a:chOff x="5494832" y="1481842"/>
            <a:chExt cx="680781" cy="728068"/>
          </a:xfrm>
        </p:grpSpPr>
        <p:grpSp>
          <p:nvGrpSpPr>
            <p:cNvPr id="2298" name="Google Shape;2298;p291"/>
            <p:cNvGrpSpPr/>
            <p:nvPr/>
          </p:nvGrpSpPr>
          <p:grpSpPr>
            <a:xfrm>
              <a:off x="5494832" y="1481842"/>
              <a:ext cx="661238" cy="661238"/>
              <a:chOff x="5403669" y="1436387"/>
              <a:chExt cx="796097" cy="796097"/>
            </a:xfrm>
          </p:grpSpPr>
          <p:sp>
            <p:nvSpPr>
              <p:cNvPr id="2299" name="Google Shape;2299;p291"/>
              <p:cNvSpPr/>
              <p:nvPr/>
            </p:nvSpPr>
            <p:spPr>
              <a:xfrm>
                <a:off x="5777962" y="1712554"/>
                <a:ext cx="107676" cy="205762"/>
              </a:xfrm>
              <a:custGeom>
                <a:rect b="b" l="l" r="r" t="t"/>
                <a:pathLst>
                  <a:path extrusionOk="0" h="279" w="146">
                    <a:moveTo>
                      <a:pt x="0" y="0"/>
                    </a:moveTo>
                    <a:lnTo>
                      <a:pt x="0" y="196"/>
                    </a:lnTo>
                    <a:lnTo>
                      <a:pt x="146" y="279"/>
                    </a:lnTo>
                  </a:path>
                </a:pathLst>
              </a:custGeom>
              <a:noFill/>
              <a:ln cap="rnd" cmpd="sng" w="12700">
                <a:solidFill>
                  <a:srgbClr val="0078D3"/>
                </a:solidFill>
                <a:prstDash val="solid"/>
                <a:miter lim="800000"/>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chemeClr val="dk1"/>
                  </a:solidFill>
                  <a:latin typeface="Quattrocento Sans"/>
                  <a:ea typeface="Quattrocento Sans"/>
                  <a:cs typeface="Quattrocento Sans"/>
                  <a:sym typeface="Quattrocento Sans"/>
                </a:endParaRPr>
              </a:p>
            </p:txBody>
          </p:sp>
          <p:grpSp>
            <p:nvGrpSpPr>
              <p:cNvPr id="2300" name="Google Shape;2300;p291"/>
              <p:cNvGrpSpPr/>
              <p:nvPr/>
            </p:nvGrpSpPr>
            <p:grpSpPr>
              <a:xfrm rot="-2700000">
                <a:off x="5507027" y="1566200"/>
                <a:ext cx="589380" cy="536470"/>
                <a:chOff x="5509859" y="1587706"/>
                <a:chExt cx="589386" cy="536475"/>
              </a:xfrm>
            </p:grpSpPr>
            <p:sp>
              <p:nvSpPr>
                <p:cNvPr id="2301" name="Google Shape;2301;p291"/>
                <p:cNvSpPr/>
                <p:nvPr/>
              </p:nvSpPr>
              <p:spPr>
                <a:xfrm>
                  <a:off x="5509859" y="1587706"/>
                  <a:ext cx="536494" cy="536475"/>
                </a:xfrm>
                <a:custGeom>
                  <a:rect b="b" l="l" r="r" t="t"/>
                  <a:pathLst>
                    <a:path extrusionOk="0" h="3637122" w="3637249">
                      <a:moveTo>
                        <a:pt x="3607890" y="1553598"/>
                      </a:moveTo>
                      <a:cubicBezTo>
                        <a:pt x="3612621" y="1574782"/>
                        <a:pt x="3634961" y="1628548"/>
                        <a:pt x="3637132" y="1818561"/>
                      </a:cubicBezTo>
                      <a:cubicBezTo>
                        <a:pt x="3648549" y="2817888"/>
                        <a:pt x="2822932" y="3637122"/>
                        <a:pt x="1818566" y="3637122"/>
                      </a:cubicBezTo>
                      <a:cubicBezTo>
                        <a:pt x="814200" y="3637122"/>
                        <a:pt x="0" y="2822925"/>
                        <a:pt x="0" y="1818561"/>
                      </a:cubicBezTo>
                      <a:cubicBezTo>
                        <a:pt x="0" y="814197"/>
                        <a:pt x="814200" y="0"/>
                        <a:pt x="1818566" y="0"/>
                      </a:cubicBezTo>
                      <a:cubicBezTo>
                        <a:pt x="2571841" y="0"/>
                        <a:pt x="3218147" y="457986"/>
                        <a:pt x="3494220" y="1110695"/>
                      </a:cubicBezTo>
                    </a:path>
                  </a:pathLst>
                </a:custGeom>
                <a:noFill/>
                <a:ln cap="rnd" cmpd="sng" w="12700">
                  <a:solidFill>
                    <a:srgbClr val="0078D3"/>
                  </a:solidFill>
                  <a:prstDash val="solid"/>
                  <a:miter lim="800000"/>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chemeClr val="dk1"/>
                    </a:solidFill>
                    <a:latin typeface="Quattrocento Sans"/>
                    <a:ea typeface="Quattrocento Sans"/>
                    <a:cs typeface="Quattrocento Sans"/>
                    <a:sym typeface="Quattrocento Sans"/>
                  </a:endParaRPr>
                </a:p>
              </p:txBody>
            </p:sp>
            <p:sp>
              <p:nvSpPr>
                <p:cNvPr id="2302" name="Google Shape;2302;p291"/>
                <p:cNvSpPr/>
                <p:nvPr/>
              </p:nvSpPr>
              <p:spPr>
                <a:xfrm rot="-8844923">
                  <a:off x="6020757" y="1829668"/>
                  <a:ext cx="65679" cy="66764"/>
                </a:xfrm>
                <a:custGeom>
                  <a:rect b="b" l="l" r="r" t="t"/>
                  <a:pathLst>
                    <a:path extrusionOk="0" h="123" w="121">
                      <a:moveTo>
                        <a:pt x="121" y="0"/>
                      </a:moveTo>
                      <a:lnTo>
                        <a:pt x="119" y="123"/>
                      </a:lnTo>
                      <a:lnTo>
                        <a:pt x="0" y="121"/>
                      </a:lnTo>
                    </a:path>
                  </a:pathLst>
                </a:custGeom>
                <a:noFill/>
                <a:ln cap="rnd" cmpd="sng" w="12700">
                  <a:solidFill>
                    <a:srgbClr val="0078D3"/>
                  </a:solidFill>
                  <a:prstDash val="solid"/>
                  <a:miter lim="800000"/>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chemeClr val="dk1"/>
                    </a:solidFill>
                    <a:latin typeface="Quattrocento Sans"/>
                    <a:ea typeface="Quattrocento Sans"/>
                    <a:cs typeface="Quattrocento Sans"/>
                    <a:sym typeface="Quattrocento Sans"/>
                  </a:endParaRPr>
                </a:p>
              </p:txBody>
            </p:sp>
          </p:grpSp>
          <p:sp>
            <p:nvSpPr>
              <p:cNvPr id="2303" name="Google Shape;2303;p291"/>
              <p:cNvSpPr/>
              <p:nvPr/>
            </p:nvSpPr>
            <p:spPr>
              <a:xfrm>
                <a:off x="5742718" y="1546499"/>
                <a:ext cx="73200" cy="73200"/>
              </a:xfrm>
              <a:prstGeom prst="ellipse">
                <a:avLst/>
              </a:prstGeom>
              <a:solidFill>
                <a:schemeClr val="lt2"/>
              </a:solidFill>
              <a:ln cap="flat" cmpd="sng" w="12700">
                <a:solidFill>
                  <a:srgbClr val="0078D3"/>
                </a:solidFill>
                <a:prstDash val="solid"/>
                <a:miter lim="800000"/>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chemeClr val="dk1"/>
                  </a:solidFill>
                  <a:latin typeface="Quattrocento Sans"/>
                  <a:ea typeface="Quattrocento Sans"/>
                  <a:cs typeface="Quattrocento Sans"/>
                  <a:sym typeface="Quattrocento Sans"/>
                </a:endParaRPr>
              </a:p>
            </p:txBody>
          </p:sp>
          <p:sp>
            <p:nvSpPr>
              <p:cNvPr id="2304" name="Google Shape;2304;p291"/>
              <p:cNvSpPr/>
              <p:nvPr/>
            </p:nvSpPr>
            <p:spPr>
              <a:xfrm>
                <a:off x="5476165" y="1813049"/>
                <a:ext cx="73200" cy="73200"/>
              </a:xfrm>
              <a:prstGeom prst="ellipse">
                <a:avLst/>
              </a:prstGeom>
              <a:solidFill>
                <a:schemeClr val="lt2"/>
              </a:solidFill>
              <a:ln cap="flat" cmpd="sng" w="12700">
                <a:solidFill>
                  <a:srgbClr val="0078D3"/>
                </a:solidFill>
                <a:prstDash val="solid"/>
                <a:miter lim="800000"/>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chemeClr val="dk1"/>
                  </a:solidFill>
                  <a:latin typeface="Quattrocento Sans"/>
                  <a:ea typeface="Quattrocento Sans"/>
                  <a:cs typeface="Quattrocento Sans"/>
                  <a:sym typeface="Quattrocento Sans"/>
                </a:endParaRPr>
              </a:p>
            </p:txBody>
          </p:sp>
          <p:sp>
            <p:nvSpPr>
              <p:cNvPr id="2305" name="Google Shape;2305;p291"/>
              <p:cNvSpPr/>
              <p:nvPr/>
            </p:nvSpPr>
            <p:spPr>
              <a:xfrm>
                <a:off x="5742718" y="2087555"/>
                <a:ext cx="73200" cy="73200"/>
              </a:xfrm>
              <a:prstGeom prst="ellipse">
                <a:avLst/>
              </a:prstGeom>
              <a:solidFill>
                <a:schemeClr val="lt2"/>
              </a:solidFill>
              <a:ln cap="flat" cmpd="sng" w="12700">
                <a:solidFill>
                  <a:srgbClr val="0078D3"/>
                </a:solidFill>
                <a:prstDash val="solid"/>
                <a:miter lim="800000"/>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chemeClr val="dk1"/>
                  </a:solidFill>
                  <a:latin typeface="Quattrocento Sans"/>
                  <a:ea typeface="Quattrocento Sans"/>
                  <a:cs typeface="Quattrocento Sans"/>
                  <a:sym typeface="Quattrocento Sans"/>
                </a:endParaRPr>
              </a:p>
            </p:txBody>
          </p:sp>
          <p:sp>
            <p:nvSpPr>
              <p:cNvPr id="2306" name="Google Shape;2306;p291"/>
              <p:cNvSpPr/>
              <p:nvPr/>
            </p:nvSpPr>
            <p:spPr>
              <a:xfrm>
                <a:off x="6019847" y="1813049"/>
                <a:ext cx="73200" cy="73200"/>
              </a:xfrm>
              <a:prstGeom prst="ellipse">
                <a:avLst/>
              </a:prstGeom>
              <a:solidFill>
                <a:schemeClr val="lt2"/>
              </a:solidFill>
              <a:ln cap="flat" cmpd="sng" w="12700">
                <a:solidFill>
                  <a:srgbClr val="0078D3"/>
                </a:solidFill>
                <a:prstDash val="solid"/>
                <a:miter lim="800000"/>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chemeClr val="dk1"/>
                  </a:solidFill>
                  <a:latin typeface="Quattrocento Sans"/>
                  <a:ea typeface="Quattrocento Sans"/>
                  <a:cs typeface="Quattrocento Sans"/>
                  <a:sym typeface="Quattrocento Sans"/>
                </a:endParaRPr>
              </a:p>
            </p:txBody>
          </p:sp>
        </p:grpSp>
        <p:grpSp>
          <p:nvGrpSpPr>
            <p:cNvPr id="2307" name="Google Shape;2307;p291"/>
            <p:cNvGrpSpPr/>
            <p:nvPr/>
          </p:nvGrpSpPr>
          <p:grpSpPr>
            <a:xfrm>
              <a:off x="5808124" y="1875786"/>
              <a:ext cx="367489" cy="334125"/>
              <a:chOff x="4530976" y="2990126"/>
              <a:chExt cx="231300" cy="210300"/>
            </a:xfrm>
          </p:grpSpPr>
          <p:sp>
            <p:nvSpPr>
              <p:cNvPr id="2308" name="Google Shape;2308;p291"/>
              <p:cNvSpPr/>
              <p:nvPr/>
            </p:nvSpPr>
            <p:spPr>
              <a:xfrm>
                <a:off x="4530976" y="2990126"/>
                <a:ext cx="231300" cy="210300"/>
              </a:xfrm>
              <a:prstGeom prst="triangle">
                <a:avLst>
                  <a:gd fmla="val 50000" name="adj"/>
                </a:avLst>
              </a:prstGeom>
              <a:solidFill>
                <a:schemeClr val="lt1"/>
              </a:solidFill>
              <a:ln cap="flat" cmpd="sng" w="12700">
                <a:solidFill>
                  <a:srgbClr val="0078D3"/>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Quattrocento Sans"/>
                  <a:ea typeface="Quattrocento Sans"/>
                  <a:cs typeface="Quattrocento Sans"/>
                  <a:sym typeface="Quattrocento Sans"/>
                </a:endParaRPr>
              </a:p>
            </p:txBody>
          </p:sp>
          <p:grpSp>
            <p:nvGrpSpPr>
              <p:cNvPr id="2309" name="Google Shape;2309;p291"/>
              <p:cNvGrpSpPr/>
              <p:nvPr/>
            </p:nvGrpSpPr>
            <p:grpSpPr>
              <a:xfrm>
                <a:off x="4646619" y="3052237"/>
                <a:ext cx="0" cy="122217"/>
                <a:chOff x="4791447" y="2616042"/>
                <a:chExt cx="0" cy="1427766"/>
              </a:xfrm>
            </p:grpSpPr>
            <p:cxnSp>
              <p:nvCxnSpPr>
                <p:cNvPr id="2310" name="Google Shape;2310;p291"/>
                <p:cNvCxnSpPr/>
                <p:nvPr/>
              </p:nvCxnSpPr>
              <p:spPr>
                <a:xfrm>
                  <a:off x="4791447" y="2616042"/>
                  <a:ext cx="0" cy="1030200"/>
                </a:xfrm>
                <a:prstGeom prst="straightConnector1">
                  <a:avLst/>
                </a:prstGeom>
                <a:noFill/>
                <a:ln cap="flat" cmpd="sng" w="12700">
                  <a:solidFill>
                    <a:srgbClr val="0078D3"/>
                  </a:solidFill>
                  <a:prstDash val="solid"/>
                  <a:round/>
                  <a:headEnd len="sm" w="sm" type="none"/>
                  <a:tailEnd len="sm" w="sm" type="none"/>
                </a:ln>
              </p:spPr>
            </p:cxnSp>
            <p:cxnSp>
              <p:nvCxnSpPr>
                <p:cNvPr id="2311" name="Google Shape;2311;p291"/>
                <p:cNvCxnSpPr/>
                <p:nvPr/>
              </p:nvCxnSpPr>
              <p:spPr>
                <a:xfrm>
                  <a:off x="4791447" y="3793908"/>
                  <a:ext cx="0" cy="249900"/>
                </a:xfrm>
                <a:prstGeom prst="straightConnector1">
                  <a:avLst/>
                </a:prstGeom>
                <a:noFill/>
                <a:ln cap="flat" cmpd="sng" w="12700">
                  <a:solidFill>
                    <a:srgbClr val="0078D3"/>
                  </a:solidFill>
                  <a:prstDash val="solid"/>
                  <a:round/>
                  <a:headEnd len="sm" w="sm" type="none"/>
                  <a:tailEnd len="sm" w="sm" type="none"/>
                </a:ln>
              </p:spPr>
            </p:cxnSp>
          </p:grpSp>
        </p:grpSp>
      </p:grpSp>
      <p:grpSp>
        <p:nvGrpSpPr>
          <p:cNvPr id="2312" name="Google Shape;2312;p291"/>
          <p:cNvGrpSpPr/>
          <p:nvPr/>
        </p:nvGrpSpPr>
        <p:grpSpPr>
          <a:xfrm>
            <a:off x="6162018" y="1949422"/>
            <a:ext cx="231392" cy="329698"/>
            <a:chOff x="7734698" y="1556777"/>
            <a:chExt cx="490860" cy="699401"/>
          </a:xfrm>
        </p:grpSpPr>
        <p:grpSp>
          <p:nvGrpSpPr>
            <p:cNvPr id="2313" name="Google Shape;2313;p291"/>
            <p:cNvGrpSpPr/>
            <p:nvPr/>
          </p:nvGrpSpPr>
          <p:grpSpPr>
            <a:xfrm>
              <a:off x="7734698" y="1816929"/>
              <a:ext cx="490860" cy="439249"/>
              <a:chOff x="1759" y="236"/>
              <a:chExt cx="287" cy="358"/>
            </a:xfrm>
          </p:grpSpPr>
          <p:sp>
            <p:nvSpPr>
              <p:cNvPr id="2314" name="Google Shape;2314;p291"/>
              <p:cNvSpPr/>
              <p:nvPr/>
            </p:nvSpPr>
            <p:spPr>
              <a:xfrm>
                <a:off x="1759" y="236"/>
                <a:ext cx="287" cy="246"/>
              </a:xfrm>
              <a:custGeom>
                <a:rect b="b" l="l" r="r" t="t"/>
                <a:pathLst>
                  <a:path extrusionOk="0" h="246" w="252">
                    <a:moveTo>
                      <a:pt x="0" y="0"/>
                    </a:moveTo>
                    <a:lnTo>
                      <a:pt x="0" y="246"/>
                    </a:lnTo>
                    <a:lnTo>
                      <a:pt x="252" y="246"/>
                    </a:lnTo>
                  </a:path>
                </a:pathLst>
              </a:custGeom>
              <a:noFill/>
              <a:ln cap="flat" cmpd="sng" w="12700">
                <a:solidFill>
                  <a:srgbClr val="0078D3"/>
                </a:solidFill>
                <a:prstDash val="solid"/>
                <a:miter lim="800000"/>
                <a:headEnd len="sm" w="sm" type="none"/>
                <a:tailEnd len="sm" w="sm" type="none"/>
              </a:ln>
            </p:spPr>
            <p:txBody>
              <a:bodyPr anchorCtr="0" anchor="t" bIns="27150" lIns="54300" spcFirstLastPara="1" rIns="54300" wrap="square" tIns="27150">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505050"/>
                  </a:solidFill>
                  <a:latin typeface="Quattrocento Sans"/>
                  <a:ea typeface="Quattrocento Sans"/>
                  <a:cs typeface="Quattrocento Sans"/>
                  <a:sym typeface="Quattrocento Sans"/>
                </a:endParaRPr>
              </a:p>
            </p:txBody>
          </p:sp>
          <p:sp>
            <p:nvSpPr>
              <p:cNvPr id="2315" name="Google Shape;2315;p291"/>
              <p:cNvSpPr/>
              <p:nvPr/>
            </p:nvSpPr>
            <p:spPr>
              <a:xfrm>
                <a:off x="1786" y="400"/>
                <a:ext cx="0" cy="0"/>
              </a:xfrm>
              <a:prstGeom prst="rect">
                <a:avLst/>
              </a:prstGeom>
              <a:noFill/>
              <a:ln cap="flat" cmpd="sng" w="12700">
                <a:solidFill>
                  <a:srgbClr val="0078D3"/>
                </a:solidFill>
                <a:prstDash val="solid"/>
                <a:miter lim="800000"/>
                <a:headEnd len="sm" w="sm" type="none"/>
                <a:tailEnd len="sm" w="sm" type="none"/>
              </a:ln>
            </p:spPr>
            <p:txBody>
              <a:bodyPr anchorCtr="0" anchor="t" bIns="27150" lIns="54300" spcFirstLastPara="1" rIns="54300" wrap="square" tIns="27150">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505050"/>
                  </a:solidFill>
                  <a:latin typeface="Quattrocento Sans"/>
                  <a:ea typeface="Quattrocento Sans"/>
                  <a:cs typeface="Quattrocento Sans"/>
                  <a:sym typeface="Quattrocento Sans"/>
                </a:endParaRPr>
              </a:p>
            </p:txBody>
          </p:sp>
          <p:sp>
            <p:nvSpPr>
              <p:cNvPr id="2316" name="Google Shape;2316;p291"/>
              <p:cNvSpPr/>
              <p:nvPr/>
            </p:nvSpPr>
            <p:spPr>
              <a:xfrm>
                <a:off x="1849" y="345"/>
                <a:ext cx="0" cy="0"/>
              </a:xfrm>
              <a:prstGeom prst="rect">
                <a:avLst/>
              </a:prstGeom>
              <a:noFill/>
              <a:ln cap="flat" cmpd="sng" w="12700">
                <a:solidFill>
                  <a:srgbClr val="0078D3"/>
                </a:solidFill>
                <a:prstDash val="solid"/>
                <a:miter lim="800000"/>
                <a:headEnd len="sm" w="sm" type="none"/>
                <a:tailEnd len="sm" w="sm" type="none"/>
              </a:ln>
            </p:spPr>
            <p:txBody>
              <a:bodyPr anchorCtr="0" anchor="t" bIns="27150" lIns="54300" spcFirstLastPara="1" rIns="54300" wrap="square" tIns="27150">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505050"/>
                  </a:solidFill>
                  <a:latin typeface="Quattrocento Sans"/>
                  <a:ea typeface="Quattrocento Sans"/>
                  <a:cs typeface="Quattrocento Sans"/>
                  <a:sym typeface="Quattrocento Sans"/>
                </a:endParaRPr>
              </a:p>
            </p:txBody>
          </p:sp>
          <p:sp>
            <p:nvSpPr>
              <p:cNvPr id="2317" name="Google Shape;2317;p291"/>
              <p:cNvSpPr/>
              <p:nvPr/>
            </p:nvSpPr>
            <p:spPr>
              <a:xfrm>
                <a:off x="1913" y="294"/>
                <a:ext cx="0" cy="300"/>
              </a:xfrm>
              <a:prstGeom prst="rect">
                <a:avLst/>
              </a:prstGeom>
              <a:noFill/>
              <a:ln cap="flat" cmpd="sng" w="12700">
                <a:solidFill>
                  <a:srgbClr val="0078D3"/>
                </a:solidFill>
                <a:prstDash val="solid"/>
                <a:miter lim="800000"/>
                <a:headEnd len="sm" w="sm" type="none"/>
                <a:tailEnd len="sm" w="sm" type="none"/>
              </a:ln>
            </p:spPr>
            <p:txBody>
              <a:bodyPr anchorCtr="0" anchor="t" bIns="27150" lIns="54300" spcFirstLastPara="1" rIns="54300" wrap="square" tIns="27150">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505050"/>
                  </a:solidFill>
                  <a:latin typeface="Quattrocento Sans"/>
                  <a:ea typeface="Quattrocento Sans"/>
                  <a:cs typeface="Quattrocento Sans"/>
                  <a:sym typeface="Quattrocento Sans"/>
                </a:endParaRPr>
              </a:p>
            </p:txBody>
          </p:sp>
          <p:sp>
            <p:nvSpPr>
              <p:cNvPr id="2318" name="Google Shape;2318;p291"/>
              <p:cNvSpPr/>
              <p:nvPr/>
            </p:nvSpPr>
            <p:spPr>
              <a:xfrm>
                <a:off x="1982" y="239"/>
                <a:ext cx="0" cy="300"/>
              </a:xfrm>
              <a:prstGeom prst="rect">
                <a:avLst/>
              </a:prstGeom>
              <a:noFill/>
              <a:ln cap="flat" cmpd="sng" w="12700">
                <a:solidFill>
                  <a:srgbClr val="0078D3"/>
                </a:solidFill>
                <a:prstDash val="solid"/>
                <a:miter lim="800000"/>
                <a:headEnd len="sm" w="sm" type="none"/>
                <a:tailEnd len="sm" w="sm" type="none"/>
              </a:ln>
            </p:spPr>
            <p:txBody>
              <a:bodyPr anchorCtr="0" anchor="t" bIns="27150" lIns="54300" spcFirstLastPara="1" rIns="54300" wrap="square" tIns="27150">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505050"/>
                  </a:solidFill>
                  <a:latin typeface="Quattrocento Sans"/>
                  <a:ea typeface="Quattrocento Sans"/>
                  <a:cs typeface="Quattrocento Sans"/>
                  <a:sym typeface="Quattrocento Sans"/>
                </a:endParaRPr>
              </a:p>
            </p:txBody>
          </p:sp>
        </p:grpSp>
        <p:grpSp>
          <p:nvGrpSpPr>
            <p:cNvPr id="2319" name="Google Shape;2319;p291"/>
            <p:cNvGrpSpPr/>
            <p:nvPr/>
          </p:nvGrpSpPr>
          <p:grpSpPr>
            <a:xfrm>
              <a:off x="8085121" y="1556777"/>
              <a:ext cx="116865" cy="207434"/>
              <a:chOff x="2296629" y="5773055"/>
              <a:chExt cx="156090" cy="277059"/>
            </a:xfrm>
          </p:grpSpPr>
          <p:sp>
            <p:nvSpPr>
              <p:cNvPr id="2320" name="Google Shape;2320;p291"/>
              <p:cNvSpPr/>
              <p:nvPr/>
            </p:nvSpPr>
            <p:spPr>
              <a:xfrm>
                <a:off x="2296629" y="5827686"/>
                <a:ext cx="156090" cy="167796"/>
              </a:xfrm>
              <a:custGeom>
                <a:rect b="b" l="l" r="r" t="t"/>
                <a:pathLst>
                  <a:path extrusionOk="0" h="31" w="29">
                    <a:moveTo>
                      <a:pt x="0" y="31"/>
                    </a:moveTo>
                    <a:cubicBezTo>
                      <a:pt x="21" y="31"/>
                      <a:pt x="21" y="31"/>
                      <a:pt x="21" y="31"/>
                    </a:cubicBezTo>
                    <a:cubicBezTo>
                      <a:pt x="26" y="31"/>
                      <a:pt x="29" y="28"/>
                      <a:pt x="29" y="23"/>
                    </a:cubicBezTo>
                    <a:cubicBezTo>
                      <a:pt x="29" y="19"/>
                      <a:pt x="26" y="16"/>
                      <a:pt x="21" y="16"/>
                    </a:cubicBezTo>
                    <a:cubicBezTo>
                      <a:pt x="8" y="15"/>
                      <a:pt x="8" y="15"/>
                      <a:pt x="8" y="15"/>
                    </a:cubicBezTo>
                    <a:cubicBezTo>
                      <a:pt x="4" y="15"/>
                      <a:pt x="0" y="12"/>
                      <a:pt x="0" y="8"/>
                    </a:cubicBezTo>
                    <a:cubicBezTo>
                      <a:pt x="0" y="4"/>
                      <a:pt x="4" y="0"/>
                      <a:pt x="8" y="0"/>
                    </a:cubicBezTo>
                    <a:cubicBezTo>
                      <a:pt x="29" y="0"/>
                      <a:pt x="29" y="0"/>
                      <a:pt x="29" y="0"/>
                    </a:cubicBezTo>
                  </a:path>
                </a:pathLst>
              </a:custGeom>
              <a:noFill/>
              <a:ln cap="flat" cmpd="sng" w="12700">
                <a:solidFill>
                  <a:srgbClr val="0078D3"/>
                </a:solidFill>
                <a:prstDash val="solid"/>
                <a:miter lim="800000"/>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Quattrocento Sans"/>
                  <a:ea typeface="Quattrocento Sans"/>
                  <a:cs typeface="Quattrocento Sans"/>
                  <a:sym typeface="Quattrocento Sans"/>
                </a:endParaRPr>
              </a:p>
            </p:txBody>
          </p:sp>
          <p:sp>
            <p:nvSpPr>
              <p:cNvPr id="2321" name="Google Shape;2321;p291"/>
              <p:cNvSpPr/>
              <p:nvPr/>
            </p:nvSpPr>
            <p:spPr>
              <a:xfrm>
                <a:off x="2378576" y="5773055"/>
                <a:ext cx="0" cy="277059"/>
              </a:xfrm>
              <a:custGeom>
                <a:rect b="b" l="l" r="r" t="t"/>
                <a:pathLst>
                  <a:path extrusionOk="0" h="51" w="120000">
                    <a:moveTo>
                      <a:pt x="0" y="0"/>
                    </a:moveTo>
                    <a:cubicBezTo>
                      <a:pt x="0" y="51"/>
                      <a:pt x="0" y="51"/>
                      <a:pt x="0" y="51"/>
                    </a:cubicBezTo>
                  </a:path>
                </a:pathLst>
              </a:custGeom>
              <a:noFill/>
              <a:ln cap="flat" cmpd="sng" w="12700">
                <a:solidFill>
                  <a:srgbClr val="0078D3"/>
                </a:solidFill>
                <a:prstDash val="solid"/>
                <a:miter lim="800000"/>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Quattrocento Sans"/>
                  <a:ea typeface="Quattrocento Sans"/>
                  <a:cs typeface="Quattrocento Sans"/>
                  <a:sym typeface="Quattrocento Sans"/>
                </a:endParaRPr>
              </a:p>
            </p:txBody>
          </p:sp>
        </p:grpSp>
      </p:grpSp>
      <p:grpSp>
        <p:nvGrpSpPr>
          <p:cNvPr id="2322" name="Google Shape;2322;p291"/>
          <p:cNvGrpSpPr/>
          <p:nvPr/>
        </p:nvGrpSpPr>
        <p:grpSpPr>
          <a:xfrm>
            <a:off x="2712182" y="1947885"/>
            <a:ext cx="309090" cy="268165"/>
            <a:chOff x="3249526" y="1635156"/>
            <a:chExt cx="630282" cy="546718"/>
          </a:xfrm>
        </p:grpSpPr>
        <p:grpSp>
          <p:nvGrpSpPr>
            <p:cNvPr id="2323" name="Google Shape;2323;p291"/>
            <p:cNvGrpSpPr/>
            <p:nvPr/>
          </p:nvGrpSpPr>
          <p:grpSpPr>
            <a:xfrm>
              <a:off x="3387070" y="1635156"/>
              <a:ext cx="184223" cy="322183"/>
              <a:chOff x="866" y="3346"/>
              <a:chExt cx="137" cy="240"/>
            </a:xfrm>
          </p:grpSpPr>
          <p:sp>
            <p:nvSpPr>
              <p:cNvPr id="2324" name="Google Shape;2324;p291"/>
              <p:cNvSpPr/>
              <p:nvPr/>
            </p:nvSpPr>
            <p:spPr>
              <a:xfrm>
                <a:off x="866" y="3346"/>
                <a:ext cx="137" cy="158"/>
              </a:xfrm>
              <a:custGeom>
                <a:rect b="b" l="l" r="r" t="t"/>
                <a:pathLst>
                  <a:path extrusionOk="0" h="114" w="99">
                    <a:moveTo>
                      <a:pt x="86" y="82"/>
                    </a:moveTo>
                    <a:cubicBezTo>
                      <a:pt x="75" y="99"/>
                      <a:pt x="74" y="114"/>
                      <a:pt x="74" y="114"/>
                    </a:cubicBezTo>
                    <a:cubicBezTo>
                      <a:pt x="24" y="114"/>
                      <a:pt x="24" y="114"/>
                      <a:pt x="24" y="114"/>
                    </a:cubicBezTo>
                    <a:cubicBezTo>
                      <a:pt x="25" y="105"/>
                      <a:pt x="13" y="84"/>
                      <a:pt x="13" y="84"/>
                    </a:cubicBezTo>
                    <a:cubicBezTo>
                      <a:pt x="10" y="79"/>
                      <a:pt x="10" y="79"/>
                      <a:pt x="10" y="79"/>
                    </a:cubicBezTo>
                    <a:cubicBezTo>
                      <a:pt x="3" y="71"/>
                      <a:pt x="0" y="61"/>
                      <a:pt x="0" y="49"/>
                    </a:cubicBezTo>
                    <a:cubicBezTo>
                      <a:pt x="0" y="21"/>
                      <a:pt x="22" y="0"/>
                      <a:pt x="49" y="0"/>
                    </a:cubicBezTo>
                    <a:cubicBezTo>
                      <a:pt x="77" y="0"/>
                      <a:pt x="99" y="21"/>
                      <a:pt x="99" y="49"/>
                    </a:cubicBezTo>
                    <a:cubicBezTo>
                      <a:pt x="99" y="61"/>
                      <a:pt x="96" y="70"/>
                      <a:pt x="88" y="78"/>
                    </a:cubicBezTo>
                    <a:cubicBezTo>
                      <a:pt x="86" y="82"/>
                      <a:pt x="86" y="82"/>
                      <a:pt x="86" y="82"/>
                    </a:cubicBezTo>
                    <a:cubicBezTo>
                      <a:pt x="86" y="82"/>
                      <a:pt x="86" y="82"/>
                      <a:pt x="86" y="82"/>
                    </a:cubicBezTo>
                    <a:close/>
                  </a:path>
                </a:pathLst>
              </a:custGeom>
              <a:noFill/>
              <a:ln cap="flat" cmpd="sng" w="12700">
                <a:solidFill>
                  <a:srgbClr val="0078D3"/>
                </a:solidFill>
                <a:prstDash val="solid"/>
                <a:miter lim="800000"/>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FFFFFF"/>
                  </a:solidFill>
                  <a:latin typeface="Quattrocento Sans"/>
                  <a:ea typeface="Quattrocento Sans"/>
                  <a:cs typeface="Quattrocento Sans"/>
                  <a:sym typeface="Quattrocento Sans"/>
                </a:endParaRPr>
              </a:p>
            </p:txBody>
          </p:sp>
          <p:sp>
            <p:nvSpPr>
              <p:cNvPr id="2325" name="Google Shape;2325;p291"/>
              <p:cNvSpPr/>
              <p:nvPr/>
            </p:nvSpPr>
            <p:spPr>
              <a:xfrm>
                <a:off x="899" y="3534"/>
                <a:ext cx="70" cy="0"/>
              </a:xfrm>
              <a:custGeom>
                <a:rect b="b" l="l" r="r" t="t"/>
                <a:pathLst>
                  <a:path extrusionOk="0" h="120000" w="50">
                    <a:moveTo>
                      <a:pt x="0" y="0"/>
                    </a:moveTo>
                    <a:cubicBezTo>
                      <a:pt x="50" y="0"/>
                      <a:pt x="50" y="0"/>
                      <a:pt x="50" y="0"/>
                    </a:cubicBezTo>
                  </a:path>
                </a:pathLst>
              </a:custGeom>
              <a:noFill/>
              <a:ln cap="flat" cmpd="sng" w="12700">
                <a:solidFill>
                  <a:srgbClr val="0078D3"/>
                </a:solidFill>
                <a:prstDash val="solid"/>
                <a:miter lim="800000"/>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FFFFFF"/>
                  </a:solidFill>
                  <a:latin typeface="Quattrocento Sans"/>
                  <a:ea typeface="Quattrocento Sans"/>
                  <a:cs typeface="Quattrocento Sans"/>
                  <a:sym typeface="Quattrocento Sans"/>
                </a:endParaRPr>
              </a:p>
            </p:txBody>
          </p:sp>
          <p:sp>
            <p:nvSpPr>
              <p:cNvPr id="2326" name="Google Shape;2326;p291"/>
              <p:cNvSpPr/>
              <p:nvPr/>
            </p:nvSpPr>
            <p:spPr>
              <a:xfrm>
                <a:off x="899" y="3560"/>
                <a:ext cx="70" cy="0"/>
              </a:xfrm>
              <a:custGeom>
                <a:rect b="b" l="l" r="r" t="t"/>
                <a:pathLst>
                  <a:path extrusionOk="0" h="120000" w="50">
                    <a:moveTo>
                      <a:pt x="0" y="0"/>
                    </a:moveTo>
                    <a:cubicBezTo>
                      <a:pt x="50" y="0"/>
                      <a:pt x="50" y="0"/>
                      <a:pt x="50" y="0"/>
                    </a:cubicBezTo>
                  </a:path>
                </a:pathLst>
              </a:custGeom>
              <a:noFill/>
              <a:ln cap="flat" cmpd="sng" w="12700">
                <a:solidFill>
                  <a:srgbClr val="0078D3"/>
                </a:solidFill>
                <a:prstDash val="solid"/>
                <a:miter lim="800000"/>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FFFFFF"/>
                  </a:solidFill>
                  <a:latin typeface="Quattrocento Sans"/>
                  <a:ea typeface="Quattrocento Sans"/>
                  <a:cs typeface="Quattrocento Sans"/>
                  <a:sym typeface="Quattrocento Sans"/>
                </a:endParaRPr>
              </a:p>
            </p:txBody>
          </p:sp>
          <p:sp>
            <p:nvSpPr>
              <p:cNvPr id="2327" name="Google Shape;2327;p291"/>
              <p:cNvSpPr/>
              <p:nvPr/>
            </p:nvSpPr>
            <p:spPr>
              <a:xfrm>
                <a:off x="908" y="3586"/>
                <a:ext cx="54" cy="0"/>
              </a:xfrm>
              <a:custGeom>
                <a:rect b="b" l="l" r="r" t="t"/>
                <a:pathLst>
                  <a:path extrusionOk="0" h="120000" w="39">
                    <a:moveTo>
                      <a:pt x="0" y="0"/>
                    </a:moveTo>
                    <a:cubicBezTo>
                      <a:pt x="39" y="0"/>
                      <a:pt x="39" y="0"/>
                      <a:pt x="39" y="0"/>
                    </a:cubicBezTo>
                  </a:path>
                </a:pathLst>
              </a:custGeom>
              <a:noFill/>
              <a:ln cap="flat" cmpd="sng" w="12700">
                <a:solidFill>
                  <a:srgbClr val="0078D3"/>
                </a:solidFill>
                <a:prstDash val="solid"/>
                <a:miter lim="800000"/>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FFFFFF"/>
                  </a:solidFill>
                  <a:latin typeface="Quattrocento Sans"/>
                  <a:ea typeface="Quattrocento Sans"/>
                  <a:cs typeface="Quattrocento Sans"/>
                  <a:sym typeface="Quattrocento Sans"/>
                </a:endParaRPr>
              </a:p>
            </p:txBody>
          </p:sp>
        </p:grpSp>
        <p:sp>
          <p:nvSpPr>
            <p:cNvPr id="2328" name="Google Shape;2328;p291"/>
            <p:cNvSpPr/>
            <p:nvPr/>
          </p:nvSpPr>
          <p:spPr>
            <a:xfrm>
              <a:off x="3249526" y="1812311"/>
              <a:ext cx="630282" cy="369563"/>
            </a:xfrm>
            <a:custGeom>
              <a:rect b="b" l="l" r="r" t="t"/>
              <a:pathLst>
                <a:path extrusionOk="0" h="146" w="249">
                  <a:moveTo>
                    <a:pt x="195" y="0"/>
                  </a:moveTo>
                  <a:lnTo>
                    <a:pt x="244" y="0"/>
                  </a:lnTo>
                  <a:lnTo>
                    <a:pt x="244" y="50"/>
                  </a:lnTo>
                  <a:moveTo>
                    <a:pt x="244" y="0"/>
                  </a:moveTo>
                  <a:lnTo>
                    <a:pt x="141" y="106"/>
                  </a:lnTo>
                  <a:lnTo>
                    <a:pt x="109" y="106"/>
                  </a:lnTo>
                  <a:moveTo>
                    <a:pt x="0" y="146"/>
                  </a:moveTo>
                  <a:lnTo>
                    <a:pt x="249" y="146"/>
                  </a:lnTo>
                  <a:moveTo>
                    <a:pt x="88" y="106"/>
                  </a:moveTo>
                  <a:lnTo>
                    <a:pt x="54" y="106"/>
                  </a:lnTo>
                  <a:moveTo>
                    <a:pt x="35" y="106"/>
                  </a:moveTo>
                  <a:lnTo>
                    <a:pt x="1" y="106"/>
                  </a:lnTo>
                </a:path>
              </a:pathLst>
            </a:custGeom>
            <a:noFill/>
            <a:ln cap="flat" cmpd="sng" w="12700">
              <a:solidFill>
                <a:srgbClr val="0078D3"/>
              </a:solidFill>
              <a:prstDash val="solid"/>
              <a:miter lim="800000"/>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Quattrocento Sans"/>
                <a:ea typeface="Quattrocento Sans"/>
                <a:cs typeface="Quattrocento Sans"/>
                <a:sym typeface="Quattrocento Sans"/>
              </a:endParaRPr>
            </a:p>
          </p:txBody>
        </p:sp>
      </p:grpSp>
      <p:grpSp>
        <p:nvGrpSpPr>
          <p:cNvPr id="2329" name="Google Shape;2329;p291"/>
          <p:cNvGrpSpPr/>
          <p:nvPr/>
        </p:nvGrpSpPr>
        <p:grpSpPr>
          <a:xfrm>
            <a:off x="7716123" y="1992374"/>
            <a:ext cx="532244" cy="246254"/>
            <a:chOff x="5860132" y="2158825"/>
            <a:chExt cx="1089548" cy="504000"/>
          </a:xfrm>
        </p:grpSpPr>
        <p:cxnSp>
          <p:nvCxnSpPr>
            <p:cNvPr id="2330" name="Google Shape;2330;p291"/>
            <p:cNvCxnSpPr/>
            <p:nvPr/>
          </p:nvCxnSpPr>
          <p:spPr>
            <a:xfrm flipH="1">
              <a:off x="6243330" y="2367990"/>
              <a:ext cx="72000" cy="102000"/>
            </a:xfrm>
            <a:prstGeom prst="straightConnector1">
              <a:avLst/>
            </a:prstGeom>
            <a:noFill/>
            <a:ln cap="flat" cmpd="sng" w="12700">
              <a:solidFill>
                <a:srgbClr val="0078D3"/>
              </a:solidFill>
              <a:prstDash val="solid"/>
              <a:round/>
              <a:headEnd len="sm" w="sm" type="none"/>
              <a:tailEnd len="sm" w="sm" type="none"/>
            </a:ln>
          </p:spPr>
        </p:cxnSp>
        <p:cxnSp>
          <p:nvCxnSpPr>
            <p:cNvPr id="2331" name="Google Shape;2331;p291"/>
            <p:cNvCxnSpPr/>
            <p:nvPr/>
          </p:nvCxnSpPr>
          <p:spPr>
            <a:xfrm>
              <a:off x="6012060" y="2403641"/>
              <a:ext cx="127200" cy="66300"/>
            </a:xfrm>
            <a:prstGeom prst="straightConnector1">
              <a:avLst/>
            </a:prstGeom>
            <a:noFill/>
            <a:ln cap="flat" cmpd="sng" w="12700">
              <a:solidFill>
                <a:srgbClr val="0078D3"/>
              </a:solidFill>
              <a:prstDash val="solid"/>
              <a:round/>
              <a:headEnd len="sm" w="sm" type="none"/>
              <a:tailEnd len="sm" w="sm" type="none"/>
            </a:ln>
          </p:spPr>
        </p:cxnSp>
        <p:cxnSp>
          <p:nvCxnSpPr>
            <p:cNvPr id="2332" name="Google Shape;2332;p291"/>
            <p:cNvCxnSpPr/>
            <p:nvPr/>
          </p:nvCxnSpPr>
          <p:spPr>
            <a:xfrm>
              <a:off x="6457245" y="2367990"/>
              <a:ext cx="179400" cy="50700"/>
            </a:xfrm>
            <a:prstGeom prst="straightConnector1">
              <a:avLst/>
            </a:prstGeom>
            <a:noFill/>
            <a:ln cap="flat" cmpd="sng" w="12700">
              <a:solidFill>
                <a:srgbClr val="0078D3"/>
              </a:solidFill>
              <a:prstDash val="solid"/>
              <a:round/>
              <a:headEnd len="sm" w="sm" type="none"/>
              <a:tailEnd len="sm" w="sm" type="none"/>
            </a:ln>
          </p:spPr>
        </p:cxnSp>
        <p:cxnSp>
          <p:nvCxnSpPr>
            <p:cNvPr id="2333" name="Google Shape;2333;p291"/>
            <p:cNvCxnSpPr/>
            <p:nvPr/>
          </p:nvCxnSpPr>
          <p:spPr>
            <a:xfrm flipH="1" rot="10800000">
              <a:off x="6757516" y="2300898"/>
              <a:ext cx="81300" cy="117900"/>
            </a:xfrm>
            <a:prstGeom prst="straightConnector1">
              <a:avLst/>
            </a:prstGeom>
            <a:noFill/>
            <a:ln cap="flat" cmpd="sng" w="12700">
              <a:solidFill>
                <a:srgbClr val="0078D3"/>
              </a:solidFill>
              <a:prstDash val="solid"/>
              <a:round/>
              <a:headEnd len="sm" w="sm" type="none"/>
              <a:tailEnd len="sm" w="sm" type="none"/>
            </a:ln>
          </p:spPr>
        </p:cxnSp>
        <p:sp>
          <p:nvSpPr>
            <p:cNvPr id="2334" name="Google Shape;2334;p291"/>
            <p:cNvSpPr/>
            <p:nvPr/>
          </p:nvSpPr>
          <p:spPr>
            <a:xfrm>
              <a:off x="6059392" y="2470080"/>
              <a:ext cx="228930" cy="192744"/>
            </a:xfrm>
            <a:custGeom>
              <a:rect b="b" l="l" r="r" t="t"/>
              <a:pathLst>
                <a:path extrusionOk="0" h="456200" w="541845">
                  <a:moveTo>
                    <a:pt x="0" y="0"/>
                  </a:moveTo>
                  <a:lnTo>
                    <a:pt x="541845" y="0"/>
                  </a:lnTo>
                  <a:lnTo>
                    <a:pt x="541845" y="336005"/>
                  </a:lnTo>
                  <a:lnTo>
                    <a:pt x="170403" y="336005"/>
                  </a:lnTo>
                  <a:lnTo>
                    <a:pt x="50208" y="456200"/>
                  </a:lnTo>
                  <a:lnTo>
                    <a:pt x="50208" y="336005"/>
                  </a:lnTo>
                  <a:lnTo>
                    <a:pt x="0" y="336005"/>
                  </a:lnTo>
                  <a:close/>
                </a:path>
              </a:pathLst>
            </a:custGeom>
            <a:noFill/>
            <a:ln cap="flat" cmpd="sng" w="12700">
              <a:solidFill>
                <a:srgbClr val="0078D3"/>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Quattrocento Sans"/>
                <a:ea typeface="Quattrocento Sans"/>
                <a:cs typeface="Quattrocento Sans"/>
                <a:sym typeface="Quattrocento Sans"/>
              </a:endParaRPr>
            </a:p>
          </p:txBody>
        </p:sp>
        <p:sp>
          <p:nvSpPr>
            <p:cNvPr id="2335" name="Google Shape;2335;p291"/>
            <p:cNvSpPr/>
            <p:nvPr/>
          </p:nvSpPr>
          <p:spPr>
            <a:xfrm>
              <a:off x="5860132" y="2261610"/>
              <a:ext cx="228930" cy="192744"/>
            </a:xfrm>
            <a:custGeom>
              <a:rect b="b" l="l" r="r" t="t"/>
              <a:pathLst>
                <a:path extrusionOk="0" h="456200" w="541845">
                  <a:moveTo>
                    <a:pt x="0" y="0"/>
                  </a:moveTo>
                  <a:lnTo>
                    <a:pt x="541845" y="0"/>
                  </a:lnTo>
                  <a:lnTo>
                    <a:pt x="541845" y="336005"/>
                  </a:lnTo>
                  <a:lnTo>
                    <a:pt x="170403" y="336005"/>
                  </a:lnTo>
                  <a:lnTo>
                    <a:pt x="50208" y="456200"/>
                  </a:lnTo>
                  <a:lnTo>
                    <a:pt x="50208" y="336005"/>
                  </a:lnTo>
                  <a:lnTo>
                    <a:pt x="0" y="336005"/>
                  </a:lnTo>
                  <a:close/>
                </a:path>
              </a:pathLst>
            </a:custGeom>
            <a:noFill/>
            <a:ln cap="flat" cmpd="sng" w="12700">
              <a:solidFill>
                <a:srgbClr val="0078D3"/>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Quattrocento Sans"/>
                <a:ea typeface="Quattrocento Sans"/>
                <a:cs typeface="Quattrocento Sans"/>
                <a:sym typeface="Quattrocento Sans"/>
              </a:endParaRPr>
            </a:p>
          </p:txBody>
        </p:sp>
        <p:sp>
          <p:nvSpPr>
            <p:cNvPr id="2336" name="Google Shape;2336;p291"/>
            <p:cNvSpPr/>
            <p:nvPr/>
          </p:nvSpPr>
          <p:spPr>
            <a:xfrm>
              <a:off x="6295674" y="2225959"/>
              <a:ext cx="228930" cy="192744"/>
            </a:xfrm>
            <a:custGeom>
              <a:rect b="b" l="l" r="r" t="t"/>
              <a:pathLst>
                <a:path extrusionOk="0" h="456200" w="541845">
                  <a:moveTo>
                    <a:pt x="0" y="0"/>
                  </a:moveTo>
                  <a:lnTo>
                    <a:pt x="541845" y="0"/>
                  </a:lnTo>
                  <a:lnTo>
                    <a:pt x="541845" y="336005"/>
                  </a:lnTo>
                  <a:lnTo>
                    <a:pt x="170403" y="336005"/>
                  </a:lnTo>
                  <a:lnTo>
                    <a:pt x="50208" y="456200"/>
                  </a:lnTo>
                  <a:lnTo>
                    <a:pt x="50208" y="336005"/>
                  </a:lnTo>
                  <a:lnTo>
                    <a:pt x="0" y="336005"/>
                  </a:lnTo>
                  <a:close/>
                </a:path>
              </a:pathLst>
            </a:custGeom>
            <a:noFill/>
            <a:ln cap="flat" cmpd="sng" w="12700">
              <a:solidFill>
                <a:srgbClr val="0078D3"/>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Quattrocento Sans"/>
                <a:ea typeface="Quattrocento Sans"/>
                <a:cs typeface="Quattrocento Sans"/>
                <a:sym typeface="Quattrocento Sans"/>
              </a:endParaRPr>
            </a:p>
          </p:txBody>
        </p:sp>
        <p:sp>
          <p:nvSpPr>
            <p:cNvPr id="2337" name="Google Shape;2337;p291"/>
            <p:cNvSpPr/>
            <p:nvPr/>
          </p:nvSpPr>
          <p:spPr>
            <a:xfrm>
              <a:off x="6571977" y="2418797"/>
              <a:ext cx="228930" cy="192744"/>
            </a:xfrm>
            <a:custGeom>
              <a:rect b="b" l="l" r="r" t="t"/>
              <a:pathLst>
                <a:path extrusionOk="0" h="456200" w="541845">
                  <a:moveTo>
                    <a:pt x="0" y="0"/>
                  </a:moveTo>
                  <a:lnTo>
                    <a:pt x="541845" y="0"/>
                  </a:lnTo>
                  <a:lnTo>
                    <a:pt x="541845" y="336005"/>
                  </a:lnTo>
                  <a:lnTo>
                    <a:pt x="170403" y="336005"/>
                  </a:lnTo>
                  <a:lnTo>
                    <a:pt x="50208" y="456200"/>
                  </a:lnTo>
                  <a:lnTo>
                    <a:pt x="50208" y="336005"/>
                  </a:lnTo>
                  <a:lnTo>
                    <a:pt x="0" y="336005"/>
                  </a:lnTo>
                  <a:close/>
                </a:path>
              </a:pathLst>
            </a:custGeom>
            <a:noFill/>
            <a:ln cap="flat" cmpd="sng" w="12700">
              <a:solidFill>
                <a:srgbClr val="0078D3"/>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Quattrocento Sans"/>
                <a:ea typeface="Quattrocento Sans"/>
                <a:cs typeface="Quattrocento Sans"/>
                <a:sym typeface="Quattrocento Sans"/>
              </a:endParaRPr>
            </a:p>
          </p:txBody>
        </p:sp>
        <p:sp>
          <p:nvSpPr>
            <p:cNvPr id="2338" name="Google Shape;2338;p291"/>
            <p:cNvSpPr/>
            <p:nvPr/>
          </p:nvSpPr>
          <p:spPr>
            <a:xfrm>
              <a:off x="6720751" y="2158825"/>
              <a:ext cx="228930" cy="192744"/>
            </a:xfrm>
            <a:custGeom>
              <a:rect b="b" l="l" r="r" t="t"/>
              <a:pathLst>
                <a:path extrusionOk="0" h="456200" w="541845">
                  <a:moveTo>
                    <a:pt x="0" y="0"/>
                  </a:moveTo>
                  <a:lnTo>
                    <a:pt x="541845" y="0"/>
                  </a:lnTo>
                  <a:lnTo>
                    <a:pt x="541845" y="336005"/>
                  </a:lnTo>
                  <a:lnTo>
                    <a:pt x="170403" y="336005"/>
                  </a:lnTo>
                  <a:lnTo>
                    <a:pt x="50208" y="456200"/>
                  </a:lnTo>
                  <a:lnTo>
                    <a:pt x="50208" y="336005"/>
                  </a:lnTo>
                  <a:lnTo>
                    <a:pt x="0" y="336005"/>
                  </a:lnTo>
                  <a:close/>
                </a:path>
              </a:pathLst>
            </a:custGeom>
            <a:noFill/>
            <a:ln cap="flat" cmpd="sng" w="12700">
              <a:solidFill>
                <a:srgbClr val="0078D3"/>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Quattrocento Sans"/>
                <a:ea typeface="Quattrocento Sans"/>
                <a:cs typeface="Quattrocento Sans"/>
                <a:sym typeface="Quattrocento Sans"/>
              </a:endParaRPr>
            </a:p>
          </p:txBody>
        </p:sp>
      </p:grpSp>
      <p:grpSp>
        <p:nvGrpSpPr>
          <p:cNvPr id="2339" name="Google Shape;2339;p291"/>
          <p:cNvGrpSpPr/>
          <p:nvPr/>
        </p:nvGrpSpPr>
        <p:grpSpPr>
          <a:xfrm>
            <a:off x="945050" y="1947891"/>
            <a:ext cx="433097" cy="267817"/>
            <a:chOff x="5498099" y="2427768"/>
            <a:chExt cx="1014280" cy="627207"/>
          </a:xfrm>
        </p:grpSpPr>
        <p:sp>
          <p:nvSpPr>
            <p:cNvPr id="2340" name="Google Shape;2340;p291"/>
            <p:cNvSpPr/>
            <p:nvPr/>
          </p:nvSpPr>
          <p:spPr>
            <a:xfrm>
              <a:off x="5498099" y="2427768"/>
              <a:ext cx="1014280" cy="627207"/>
            </a:xfrm>
            <a:custGeom>
              <a:rect b="b" l="l" r="r" t="t"/>
              <a:pathLst>
                <a:path extrusionOk="0" h="999" w="1650">
                  <a:moveTo>
                    <a:pt x="825" y="998"/>
                  </a:moveTo>
                  <a:lnTo>
                    <a:pt x="0" y="998"/>
                  </a:lnTo>
                  <a:lnTo>
                    <a:pt x="0" y="0"/>
                  </a:lnTo>
                  <a:lnTo>
                    <a:pt x="1649" y="0"/>
                  </a:lnTo>
                  <a:lnTo>
                    <a:pt x="1649" y="998"/>
                  </a:lnTo>
                  <a:lnTo>
                    <a:pt x="825" y="998"/>
                  </a:lnTo>
                </a:path>
              </a:pathLst>
            </a:custGeom>
            <a:solidFill>
              <a:schemeClr val="lt2"/>
            </a:solidFill>
            <a:ln cap="sq" cmpd="sng" w="12700">
              <a:solidFill>
                <a:srgbClr val="0078D3"/>
              </a:solidFill>
              <a:prstDash val="solid"/>
              <a:miter lim="800000"/>
              <a:headEnd len="sm" w="sm" type="none"/>
              <a:tailEnd len="sm" w="sm" type="none"/>
            </a:ln>
          </p:spPr>
          <p:txBody>
            <a:bodyPr anchorCtr="0" anchor="ctr" bIns="33600" lIns="67225" spcFirstLastPara="1" rIns="67225" wrap="square" tIns="3360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Arial"/>
                <a:ea typeface="Arial"/>
                <a:cs typeface="Arial"/>
                <a:sym typeface="Arial"/>
              </a:endParaRPr>
            </a:p>
          </p:txBody>
        </p:sp>
        <p:cxnSp>
          <p:nvCxnSpPr>
            <p:cNvPr id="2341" name="Google Shape;2341;p291"/>
            <p:cNvCxnSpPr/>
            <p:nvPr/>
          </p:nvCxnSpPr>
          <p:spPr>
            <a:xfrm>
              <a:off x="5618946" y="2903011"/>
              <a:ext cx="141000" cy="0"/>
            </a:xfrm>
            <a:prstGeom prst="straightConnector1">
              <a:avLst/>
            </a:prstGeom>
            <a:solidFill>
              <a:schemeClr val="lt2"/>
            </a:solidFill>
            <a:ln cap="sq" cmpd="sng" w="12700">
              <a:solidFill>
                <a:srgbClr val="0078D3"/>
              </a:solidFill>
              <a:prstDash val="solid"/>
              <a:miter lim="800000"/>
              <a:headEnd len="sm" w="sm" type="none"/>
              <a:tailEnd len="sm" w="sm" type="none"/>
            </a:ln>
          </p:spPr>
        </p:cxnSp>
        <p:sp>
          <p:nvSpPr>
            <p:cNvPr id="2342" name="Google Shape;2342;p291"/>
            <p:cNvSpPr/>
            <p:nvPr/>
          </p:nvSpPr>
          <p:spPr>
            <a:xfrm>
              <a:off x="6049280" y="2524472"/>
              <a:ext cx="95042" cy="106191"/>
            </a:xfrm>
            <a:custGeom>
              <a:rect b="b" l="l" r="r" t="t"/>
              <a:pathLst>
                <a:path extrusionOk="0" h="275" w="246">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cap="flat" cmpd="sng" w="12700">
              <a:solidFill>
                <a:srgbClr val="0078D3"/>
              </a:solidFill>
              <a:prstDash val="solid"/>
              <a:miter lim="800000"/>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505050"/>
                </a:solidFill>
                <a:latin typeface="Quattrocento Sans"/>
                <a:ea typeface="Quattrocento Sans"/>
                <a:cs typeface="Quattrocento Sans"/>
                <a:sym typeface="Quattrocento Sans"/>
              </a:endParaRPr>
            </a:p>
          </p:txBody>
        </p:sp>
        <p:sp>
          <p:nvSpPr>
            <p:cNvPr id="2343" name="Google Shape;2343;p291"/>
            <p:cNvSpPr/>
            <p:nvPr/>
          </p:nvSpPr>
          <p:spPr>
            <a:xfrm>
              <a:off x="6177056" y="2524472"/>
              <a:ext cx="95042" cy="106191"/>
            </a:xfrm>
            <a:custGeom>
              <a:rect b="b" l="l" r="r" t="t"/>
              <a:pathLst>
                <a:path extrusionOk="0" h="275" w="246">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cap="flat" cmpd="sng" w="12700">
              <a:solidFill>
                <a:srgbClr val="0078D3"/>
              </a:solidFill>
              <a:prstDash val="solid"/>
              <a:miter lim="800000"/>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505050"/>
                </a:solidFill>
                <a:latin typeface="Quattrocento Sans"/>
                <a:ea typeface="Quattrocento Sans"/>
                <a:cs typeface="Quattrocento Sans"/>
                <a:sym typeface="Quattrocento Sans"/>
              </a:endParaRPr>
            </a:p>
          </p:txBody>
        </p:sp>
        <p:sp>
          <p:nvSpPr>
            <p:cNvPr id="2344" name="Google Shape;2344;p291"/>
            <p:cNvSpPr/>
            <p:nvPr/>
          </p:nvSpPr>
          <p:spPr>
            <a:xfrm>
              <a:off x="6304832" y="2524472"/>
              <a:ext cx="95042" cy="106191"/>
            </a:xfrm>
            <a:custGeom>
              <a:rect b="b" l="l" r="r" t="t"/>
              <a:pathLst>
                <a:path extrusionOk="0" h="275" w="246">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cap="flat" cmpd="sng" w="12700">
              <a:solidFill>
                <a:srgbClr val="0078D3"/>
              </a:solidFill>
              <a:prstDash val="solid"/>
              <a:miter lim="800000"/>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505050"/>
                </a:solidFill>
                <a:latin typeface="Quattrocento Sans"/>
                <a:ea typeface="Quattrocento Sans"/>
                <a:cs typeface="Quattrocento Sans"/>
                <a:sym typeface="Quattrocento Sans"/>
              </a:endParaRPr>
            </a:p>
          </p:txBody>
        </p:sp>
        <p:sp>
          <p:nvSpPr>
            <p:cNvPr id="2345" name="Google Shape;2345;p291"/>
            <p:cNvSpPr/>
            <p:nvPr/>
          </p:nvSpPr>
          <p:spPr>
            <a:xfrm>
              <a:off x="6049280" y="2691160"/>
              <a:ext cx="95042" cy="106191"/>
            </a:xfrm>
            <a:custGeom>
              <a:rect b="b" l="l" r="r" t="t"/>
              <a:pathLst>
                <a:path extrusionOk="0" h="275" w="246">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cap="flat" cmpd="sng" w="12700">
              <a:solidFill>
                <a:srgbClr val="0078D3"/>
              </a:solidFill>
              <a:prstDash val="solid"/>
              <a:miter lim="800000"/>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505050"/>
                </a:solidFill>
                <a:latin typeface="Quattrocento Sans"/>
                <a:ea typeface="Quattrocento Sans"/>
                <a:cs typeface="Quattrocento Sans"/>
                <a:sym typeface="Quattrocento Sans"/>
              </a:endParaRPr>
            </a:p>
          </p:txBody>
        </p:sp>
        <p:sp>
          <p:nvSpPr>
            <p:cNvPr id="2346" name="Google Shape;2346;p291"/>
            <p:cNvSpPr/>
            <p:nvPr/>
          </p:nvSpPr>
          <p:spPr>
            <a:xfrm>
              <a:off x="6177056" y="2691160"/>
              <a:ext cx="95042" cy="106191"/>
            </a:xfrm>
            <a:custGeom>
              <a:rect b="b" l="l" r="r" t="t"/>
              <a:pathLst>
                <a:path extrusionOk="0" h="275" w="246">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cap="flat" cmpd="sng" w="12700">
              <a:solidFill>
                <a:srgbClr val="0078D3"/>
              </a:solidFill>
              <a:prstDash val="solid"/>
              <a:miter lim="800000"/>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505050"/>
                </a:solidFill>
                <a:latin typeface="Quattrocento Sans"/>
                <a:ea typeface="Quattrocento Sans"/>
                <a:cs typeface="Quattrocento Sans"/>
                <a:sym typeface="Quattrocento Sans"/>
              </a:endParaRPr>
            </a:p>
          </p:txBody>
        </p:sp>
        <p:sp>
          <p:nvSpPr>
            <p:cNvPr id="2347" name="Google Shape;2347;p291"/>
            <p:cNvSpPr/>
            <p:nvPr/>
          </p:nvSpPr>
          <p:spPr>
            <a:xfrm>
              <a:off x="6304832" y="2691160"/>
              <a:ext cx="95042" cy="106191"/>
            </a:xfrm>
            <a:custGeom>
              <a:rect b="b" l="l" r="r" t="t"/>
              <a:pathLst>
                <a:path extrusionOk="0" h="275" w="246">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cap="flat" cmpd="sng" w="12700">
              <a:solidFill>
                <a:srgbClr val="0078D3"/>
              </a:solidFill>
              <a:prstDash val="solid"/>
              <a:miter lim="800000"/>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505050"/>
                </a:solidFill>
                <a:latin typeface="Quattrocento Sans"/>
                <a:ea typeface="Quattrocento Sans"/>
                <a:cs typeface="Quattrocento Sans"/>
                <a:sym typeface="Quattrocento Sans"/>
              </a:endParaRPr>
            </a:p>
          </p:txBody>
        </p:sp>
        <p:sp>
          <p:nvSpPr>
            <p:cNvPr id="2348" name="Google Shape;2348;p291"/>
            <p:cNvSpPr/>
            <p:nvPr/>
          </p:nvSpPr>
          <p:spPr>
            <a:xfrm>
              <a:off x="6049280" y="2857847"/>
              <a:ext cx="95042" cy="106191"/>
            </a:xfrm>
            <a:custGeom>
              <a:rect b="b" l="l" r="r" t="t"/>
              <a:pathLst>
                <a:path extrusionOk="0" h="275" w="246">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cap="flat" cmpd="sng" w="12700">
              <a:solidFill>
                <a:srgbClr val="0078D3"/>
              </a:solidFill>
              <a:prstDash val="solid"/>
              <a:miter lim="800000"/>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505050"/>
                </a:solidFill>
                <a:latin typeface="Quattrocento Sans"/>
                <a:ea typeface="Quattrocento Sans"/>
                <a:cs typeface="Quattrocento Sans"/>
                <a:sym typeface="Quattrocento Sans"/>
              </a:endParaRPr>
            </a:p>
          </p:txBody>
        </p:sp>
        <p:sp>
          <p:nvSpPr>
            <p:cNvPr id="2349" name="Google Shape;2349;p291"/>
            <p:cNvSpPr/>
            <p:nvPr/>
          </p:nvSpPr>
          <p:spPr>
            <a:xfrm>
              <a:off x="6177056" y="2857847"/>
              <a:ext cx="95042" cy="106191"/>
            </a:xfrm>
            <a:custGeom>
              <a:rect b="b" l="l" r="r" t="t"/>
              <a:pathLst>
                <a:path extrusionOk="0" h="275" w="246">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cap="flat" cmpd="sng" w="12700">
              <a:solidFill>
                <a:srgbClr val="0078D3"/>
              </a:solidFill>
              <a:prstDash val="solid"/>
              <a:miter lim="800000"/>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505050"/>
                </a:solidFill>
                <a:latin typeface="Quattrocento Sans"/>
                <a:ea typeface="Quattrocento Sans"/>
                <a:cs typeface="Quattrocento Sans"/>
                <a:sym typeface="Quattrocento Sans"/>
              </a:endParaRPr>
            </a:p>
          </p:txBody>
        </p:sp>
        <p:sp>
          <p:nvSpPr>
            <p:cNvPr id="2350" name="Google Shape;2350;p291"/>
            <p:cNvSpPr/>
            <p:nvPr/>
          </p:nvSpPr>
          <p:spPr>
            <a:xfrm>
              <a:off x="6304832" y="2857847"/>
              <a:ext cx="95042" cy="106191"/>
            </a:xfrm>
            <a:custGeom>
              <a:rect b="b" l="l" r="r" t="t"/>
              <a:pathLst>
                <a:path extrusionOk="0" h="275" w="246">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cap="flat" cmpd="sng" w="12700">
              <a:solidFill>
                <a:srgbClr val="0078D3"/>
              </a:solidFill>
              <a:prstDash val="solid"/>
              <a:miter lim="800000"/>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505050"/>
                </a:solidFill>
                <a:latin typeface="Quattrocento Sans"/>
                <a:ea typeface="Quattrocento Sans"/>
                <a:cs typeface="Quattrocento Sans"/>
                <a:sym typeface="Quattrocento Sans"/>
              </a:endParaRPr>
            </a:p>
          </p:txBody>
        </p:sp>
        <p:cxnSp>
          <p:nvCxnSpPr>
            <p:cNvPr id="2351" name="Google Shape;2351;p291"/>
            <p:cNvCxnSpPr/>
            <p:nvPr/>
          </p:nvCxnSpPr>
          <p:spPr>
            <a:xfrm>
              <a:off x="5618946" y="2961032"/>
              <a:ext cx="212700" cy="0"/>
            </a:xfrm>
            <a:prstGeom prst="straightConnector1">
              <a:avLst/>
            </a:prstGeom>
            <a:solidFill>
              <a:schemeClr val="lt2"/>
            </a:solidFill>
            <a:ln cap="sq" cmpd="sng" w="12700">
              <a:solidFill>
                <a:srgbClr val="0078D3"/>
              </a:solidFill>
              <a:prstDash val="solid"/>
              <a:miter lim="800000"/>
              <a:headEnd len="sm" w="sm" type="none"/>
              <a:tailEnd len="sm" w="sm" type="none"/>
            </a:ln>
          </p:spPr>
        </p:cxnSp>
        <p:sp>
          <p:nvSpPr>
            <p:cNvPr id="2352" name="Google Shape;2352;p291"/>
            <p:cNvSpPr/>
            <p:nvPr/>
          </p:nvSpPr>
          <p:spPr>
            <a:xfrm>
              <a:off x="5605128" y="2524472"/>
              <a:ext cx="298500" cy="298500"/>
            </a:xfrm>
            <a:prstGeom prst="ellipse">
              <a:avLst/>
            </a:prstGeom>
            <a:solidFill>
              <a:schemeClr val="lt2"/>
            </a:solidFill>
            <a:ln cap="sq" cmpd="sng" w="12700">
              <a:solidFill>
                <a:srgbClr val="0078D3"/>
              </a:solidFill>
              <a:prstDash val="solid"/>
              <a:miter lim="800000"/>
              <a:headEnd len="sm" w="sm" type="none"/>
              <a:tailEnd len="sm" w="sm" type="none"/>
            </a:ln>
          </p:spPr>
          <p:txBody>
            <a:bodyPr anchorCtr="0" anchor="ctr" bIns="33600" lIns="67225" spcFirstLastPara="1" rIns="67225" wrap="square" tIns="3360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Arial"/>
                <a:ea typeface="Arial"/>
                <a:cs typeface="Arial"/>
                <a:sym typeface="Arial"/>
              </a:endParaRPr>
            </a:p>
          </p:txBody>
        </p:sp>
        <p:sp>
          <p:nvSpPr>
            <p:cNvPr id="2353" name="Google Shape;2353;p291"/>
            <p:cNvSpPr/>
            <p:nvPr/>
          </p:nvSpPr>
          <p:spPr>
            <a:xfrm>
              <a:off x="5605127" y="2524472"/>
              <a:ext cx="298500" cy="298500"/>
            </a:xfrm>
            <a:prstGeom prst="pie">
              <a:avLst>
                <a:gd fmla="val 0" name="adj1"/>
                <a:gd fmla="val 16200000" name="adj2"/>
              </a:avLst>
            </a:prstGeom>
            <a:noFill/>
            <a:ln cap="rnd" cmpd="sng" w="12700">
              <a:solidFill>
                <a:srgbClr val="0078D3"/>
              </a:solidFill>
              <a:prstDash val="solid"/>
              <a:miter lim="800000"/>
              <a:headEnd len="sm" w="sm" type="none"/>
              <a:tailEnd len="sm" w="sm" type="none"/>
            </a:ln>
          </p:spPr>
          <p:txBody>
            <a:bodyPr anchorCtr="0" anchor="ctr" bIns="33600" lIns="67225" spcFirstLastPara="1" rIns="67225" wrap="square" tIns="3360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Arial"/>
                <a:ea typeface="Arial"/>
                <a:cs typeface="Arial"/>
                <a:sym typeface="Arial"/>
              </a:endParaRPr>
            </a:p>
          </p:txBody>
        </p:sp>
        <p:sp>
          <p:nvSpPr>
            <p:cNvPr id="2354" name="Google Shape;2354;p291"/>
            <p:cNvSpPr/>
            <p:nvPr/>
          </p:nvSpPr>
          <p:spPr>
            <a:xfrm>
              <a:off x="5605127" y="2524472"/>
              <a:ext cx="298500" cy="298500"/>
            </a:xfrm>
            <a:prstGeom prst="pie">
              <a:avLst>
                <a:gd fmla="val 2538419" name="adj1"/>
                <a:gd fmla="val 16200000" name="adj2"/>
              </a:avLst>
            </a:prstGeom>
            <a:noFill/>
            <a:ln cap="rnd" cmpd="sng" w="12700">
              <a:solidFill>
                <a:srgbClr val="0078D3"/>
              </a:solidFill>
              <a:prstDash val="solid"/>
              <a:miter lim="800000"/>
              <a:headEnd len="sm" w="sm" type="none"/>
              <a:tailEnd len="sm" w="sm" type="none"/>
            </a:ln>
          </p:spPr>
          <p:txBody>
            <a:bodyPr anchorCtr="0" anchor="ctr" bIns="33600" lIns="67225" spcFirstLastPara="1" rIns="67225" wrap="square" tIns="3360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Arial"/>
                <a:ea typeface="Arial"/>
                <a:cs typeface="Arial"/>
                <a:sym typeface="Arial"/>
              </a:endParaRPr>
            </a:p>
          </p:txBody>
        </p:sp>
      </p:grpSp>
      <p:sp>
        <p:nvSpPr>
          <p:cNvPr id="2355" name="Google Shape;2355;p291"/>
          <p:cNvSpPr txBox="1"/>
          <p:nvPr/>
        </p:nvSpPr>
        <p:spPr>
          <a:xfrm>
            <a:off x="388319" y="2869650"/>
            <a:ext cx="1546200" cy="769500"/>
          </a:xfrm>
          <a:prstGeom prst="rect">
            <a:avLst/>
          </a:prstGeom>
          <a:noFill/>
          <a:ln>
            <a:noFill/>
          </a:ln>
        </p:spPr>
        <p:txBody>
          <a:bodyPr anchorCtr="0" anchor="t" bIns="45675" lIns="91425" spcFirstLastPara="1" rIns="91425" wrap="square" tIns="45675">
            <a:noAutofit/>
          </a:bodyPr>
          <a:lstStyle/>
          <a:p>
            <a:pPr indent="0" lvl="0" marL="12700" marR="0" rtl="0" algn="ctr">
              <a:lnSpc>
                <a:spcPct val="100000"/>
              </a:lnSpc>
              <a:spcBef>
                <a:spcPts val="600"/>
              </a:spcBef>
              <a:spcAft>
                <a:spcPts val="0"/>
              </a:spcAft>
              <a:buClr>
                <a:srgbClr val="000000"/>
              </a:buClr>
              <a:buSzPts val="700"/>
              <a:buFont typeface="Arial"/>
              <a:buNone/>
            </a:pPr>
            <a:r>
              <a:rPr b="0" i="0" lang="en" sz="700" u="none" cap="none" strike="noStrike">
                <a:solidFill>
                  <a:schemeClr val="dk1"/>
                </a:solidFill>
                <a:latin typeface="Quattrocento Sans"/>
                <a:ea typeface="Quattrocento Sans"/>
                <a:cs typeface="Quattrocento Sans"/>
                <a:sym typeface="Quattrocento Sans"/>
              </a:rPr>
              <a:t>Customer 360, segmentation</a:t>
            </a:r>
            <a:endParaRPr b="0" i="0" sz="1000" u="none" cap="none" strike="noStrike">
              <a:solidFill>
                <a:srgbClr val="000000"/>
              </a:solidFill>
              <a:latin typeface="Arial"/>
              <a:ea typeface="Arial"/>
              <a:cs typeface="Arial"/>
              <a:sym typeface="Arial"/>
            </a:endParaRPr>
          </a:p>
          <a:p>
            <a:pPr indent="0" lvl="0" marL="12700" marR="0" rtl="0" algn="ctr">
              <a:lnSpc>
                <a:spcPct val="100000"/>
              </a:lnSpc>
              <a:spcBef>
                <a:spcPts val="600"/>
              </a:spcBef>
              <a:spcAft>
                <a:spcPts val="0"/>
              </a:spcAft>
              <a:buClr>
                <a:srgbClr val="000000"/>
              </a:buClr>
              <a:buSzPts val="700"/>
              <a:buFont typeface="Arial"/>
              <a:buNone/>
            </a:pPr>
            <a:r>
              <a:rPr b="0" i="0" lang="en" sz="700" u="none" cap="none" strike="noStrike">
                <a:solidFill>
                  <a:schemeClr val="dk1"/>
                </a:solidFill>
                <a:latin typeface="Quattrocento Sans"/>
                <a:ea typeface="Quattrocento Sans"/>
                <a:cs typeface="Quattrocento Sans"/>
                <a:sym typeface="Quattrocento Sans"/>
              </a:rPr>
              <a:t>Aggregation and attribution</a:t>
            </a:r>
            <a:endParaRPr b="0" i="0" sz="1000" u="none" cap="none" strike="noStrike">
              <a:solidFill>
                <a:srgbClr val="000000"/>
              </a:solidFill>
              <a:latin typeface="Arial"/>
              <a:ea typeface="Arial"/>
              <a:cs typeface="Arial"/>
              <a:sym typeface="Arial"/>
            </a:endParaRPr>
          </a:p>
          <a:p>
            <a:pPr indent="0" lvl="0" marL="12700" marR="0" rtl="0" algn="ctr">
              <a:lnSpc>
                <a:spcPct val="100000"/>
              </a:lnSpc>
              <a:spcBef>
                <a:spcPts val="600"/>
              </a:spcBef>
              <a:spcAft>
                <a:spcPts val="0"/>
              </a:spcAft>
              <a:buClr>
                <a:srgbClr val="000000"/>
              </a:buClr>
              <a:buSzPts val="700"/>
              <a:buFont typeface="Arial"/>
              <a:buNone/>
            </a:pPr>
            <a:r>
              <a:rPr b="0" i="0" lang="en" sz="700" u="none" cap="none" strike="noStrike">
                <a:solidFill>
                  <a:schemeClr val="dk1"/>
                </a:solidFill>
                <a:latin typeface="Quattrocento Sans"/>
                <a:ea typeface="Quattrocento Sans"/>
                <a:cs typeface="Quattrocento Sans"/>
                <a:sym typeface="Quattrocento Sans"/>
              </a:rPr>
              <a:t>Audience modelling</a:t>
            </a:r>
            <a:endParaRPr b="0" i="0" sz="1000" u="none" cap="none" strike="noStrike">
              <a:solidFill>
                <a:srgbClr val="000000"/>
              </a:solidFill>
              <a:latin typeface="Arial"/>
              <a:ea typeface="Arial"/>
              <a:cs typeface="Arial"/>
              <a:sym typeface="Arial"/>
            </a:endParaRPr>
          </a:p>
          <a:p>
            <a:pPr indent="0" lvl="0" marL="12700" marR="0" rtl="0" algn="ctr">
              <a:lnSpc>
                <a:spcPct val="100000"/>
              </a:lnSpc>
              <a:spcBef>
                <a:spcPts val="600"/>
              </a:spcBef>
              <a:spcAft>
                <a:spcPts val="0"/>
              </a:spcAft>
              <a:buClr>
                <a:srgbClr val="000000"/>
              </a:buClr>
              <a:buSzPts val="700"/>
              <a:buFont typeface="Arial"/>
              <a:buNone/>
            </a:pPr>
            <a:r>
              <a:rPr b="0" i="0" lang="en" sz="700" u="none" cap="none" strike="noStrike">
                <a:solidFill>
                  <a:schemeClr val="dk1"/>
                </a:solidFill>
                <a:latin typeface="Quattrocento Sans"/>
                <a:ea typeface="Quattrocento Sans"/>
                <a:cs typeface="Quattrocento Sans"/>
                <a:sym typeface="Quattrocento Sans"/>
              </a:rPr>
              <a:t>Reduce customer churn</a:t>
            </a:r>
            <a:endParaRPr b="0" i="0" sz="1000" u="none" cap="none" strike="noStrike">
              <a:solidFill>
                <a:srgbClr val="000000"/>
              </a:solidFill>
              <a:latin typeface="Arial"/>
              <a:ea typeface="Arial"/>
              <a:cs typeface="Arial"/>
              <a:sym typeface="Arial"/>
            </a:endParaRPr>
          </a:p>
          <a:p>
            <a:pPr indent="0" lvl="0" marL="12700" marR="0" rtl="0" algn="ctr">
              <a:lnSpc>
                <a:spcPct val="100000"/>
              </a:lnSpc>
              <a:spcBef>
                <a:spcPts val="600"/>
              </a:spcBef>
              <a:spcAft>
                <a:spcPts val="0"/>
              </a:spcAft>
              <a:buClr>
                <a:srgbClr val="000000"/>
              </a:buClr>
              <a:buSzPts val="700"/>
              <a:buFont typeface="Arial"/>
              <a:buNone/>
            </a:pPr>
            <a:r>
              <a:rPr b="0" i="0" lang="en" sz="700" u="none" cap="none" strike="noStrike">
                <a:solidFill>
                  <a:schemeClr val="dk1"/>
                </a:solidFill>
                <a:latin typeface="Quattrocento Sans"/>
                <a:ea typeface="Quattrocento Sans"/>
                <a:cs typeface="Quattrocento Sans"/>
                <a:sym typeface="Quattrocento Sans"/>
              </a:rPr>
              <a:t>Insights for new products</a:t>
            </a:r>
            <a:endParaRPr b="0" i="0" sz="1000" u="none" cap="none" strike="noStrike">
              <a:solidFill>
                <a:srgbClr val="000000"/>
              </a:solidFill>
              <a:latin typeface="Arial"/>
              <a:ea typeface="Arial"/>
              <a:cs typeface="Arial"/>
              <a:sym typeface="Arial"/>
            </a:endParaRPr>
          </a:p>
        </p:txBody>
      </p:sp>
      <p:sp>
        <p:nvSpPr>
          <p:cNvPr id="2356" name="Google Shape;2356;p291"/>
          <p:cNvSpPr/>
          <p:nvPr/>
        </p:nvSpPr>
        <p:spPr>
          <a:xfrm>
            <a:off x="388319" y="2298468"/>
            <a:ext cx="1546200" cy="453900"/>
          </a:xfrm>
          <a:prstGeom prst="rect">
            <a:avLst/>
          </a:prstGeom>
          <a:noFill/>
          <a:ln>
            <a:noFill/>
          </a:ln>
        </p:spPr>
        <p:txBody>
          <a:bodyPr anchorCtr="0" anchor="t" bIns="45675" lIns="91425" spcFirstLastPara="1" rIns="91425" wrap="square" tIns="45675">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Quattrocento Sans"/>
                <a:ea typeface="Quattrocento Sans"/>
                <a:cs typeface="Quattrocento Sans"/>
                <a:sym typeface="Quattrocento Sans"/>
              </a:rPr>
              <a:t>Customer value </a:t>
            </a:r>
            <a:endParaRPr b="0" i="0" sz="10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Quattrocento Sans"/>
                <a:ea typeface="Quattrocento Sans"/>
                <a:cs typeface="Quattrocento Sans"/>
                <a:sym typeface="Quattrocento Sans"/>
              </a:rPr>
              <a:t>analytics</a:t>
            </a:r>
            <a:endParaRPr b="0" i="0" sz="10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Quattrocento Sans"/>
              <a:ea typeface="Quattrocento Sans"/>
              <a:cs typeface="Quattrocento Sans"/>
              <a:sym typeface="Quattrocento Sans"/>
            </a:endParaRPr>
          </a:p>
        </p:txBody>
      </p:sp>
      <p:sp>
        <p:nvSpPr>
          <p:cNvPr id="2357" name="Google Shape;2357;p291"/>
          <p:cNvSpPr/>
          <p:nvPr/>
        </p:nvSpPr>
        <p:spPr>
          <a:xfrm>
            <a:off x="388319" y="4270516"/>
            <a:ext cx="1546200" cy="462300"/>
          </a:xfrm>
          <a:prstGeom prst="rect">
            <a:avLst/>
          </a:prstGeom>
          <a:noFill/>
          <a:ln>
            <a:noFill/>
          </a:ln>
        </p:spPr>
        <p:txBody>
          <a:bodyPr anchorCtr="0" anchor="t" bIns="45675" lIns="91425" spcFirstLastPara="1" rIns="91425" wrap="square" tIns="4567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chemeClr val="dk2"/>
                </a:solidFill>
                <a:latin typeface="Quattrocento Sans"/>
                <a:ea typeface="Quattrocento Sans"/>
                <a:cs typeface="Quattrocento Sans"/>
                <a:sym typeface="Quattrocento Sans"/>
              </a:rPr>
              <a:t>Faster innovation for </a:t>
            </a:r>
            <a:endParaRPr b="0" i="0" sz="10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chemeClr val="dk2"/>
                </a:solidFill>
                <a:latin typeface="Quattrocento Sans"/>
                <a:ea typeface="Quattrocento Sans"/>
                <a:cs typeface="Quattrocento Sans"/>
                <a:sym typeface="Quattrocento Sans"/>
              </a:rPr>
              <a:t>customer experience</a:t>
            </a:r>
            <a:endParaRPr b="0" i="0" sz="1000" u="none" cap="none" strike="noStrike">
              <a:solidFill>
                <a:srgbClr val="000000"/>
              </a:solidFill>
              <a:latin typeface="Arial"/>
              <a:ea typeface="Arial"/>
              <a:cs typeface="Arial"/>
              <a:sym typeface="Arial"/>
            </a:endParaRPr>
          </a:p>
        </p:txBody>
      </p:sp>
      <p:sp>
        <p:nvSpPr>
          <p:cNvPr id="2358" name="Google Shape;2358;p291"/>
          <p:cNvSpPr txBox="1"/>
          <p:nvPr/>
        </p:nvSpPr>
        <p:spPr>
          <a:xfrm>
            <a:off x="2093576" y="2869650"/>
            <a:ext cx="1546200" cy="769500"/>
          </a:xfrm>
          <a:prstGeom prst="rect">
            <a:avLst/>
          </a:prstGeom>
          <a:noFill/>
          <a:ln>
            <a:noFill/>
          </a:ln>
        </p:spPr>
        <p:txBody>
          <a:bodyPr anchorCtr="0" anchor="t" bIns="45675" lIns="91425" spcFirstLastPara="1" rIns="91425" wrap="square" tIns="45675">
            <a:noAutofit/>
          </a:bodyPr>
          <a:lstStyle/>
          <a:p>
            <a:pPr indent="0" lvl="0" marL="0" marR="0" rtl="0" algn="ctr">
              <a:lnSpc>
                <a:spcPct val="100000"/>
              </a:lnSpc>
              <a:spcBef>
                <a:spcPts val="600"/>
              </a:spcBef>
              <a:spcAft>
                <a:spcPts val="0"/>
              </a:spcAft>
              <a:buClr>
                <a:srgbClr val="000000"/>
              </a:buClr>
              <a:buSzPts val="700"/>
              <a:buFont typeface="Arial"/>
              <a:buNone/>
            </a:pPr>
            <a:r>
              <a:rPr b="0" i="0" lang="en" sz="700" u="none" cap="none" strike="noStrike">
                <a:solidFill>
                  <a:schemeClr val="dk1"/>
                </a:solidFill>
                <a:latin typeface="Quattrocento Sans"/>
                <a:ea typeface="Quattrocento Sans"/>
                <a:cs typeface="Quattrocento Sans"/>
                <a:sym typeface="Quattrocento Sans"/>
              </a:rPr>
              <a:t>Right product, promotion, </a:t>
            </a:r>
            <a:br>
              <a:rPr b="0" i="0" lang="en" sz="700" u="none" cap="none" strike="noStrike">
                <a:solidFill>
                  <a:schemeClr val="dk1"/>
                </a:solidFill>
                <a:latin typeface="Quattrocento Sans"/>
                <a:ea typeface="Quattrocento Sans"/>
                <a:cs typeface="Quattrocento Sans"/>
                <a:sym typeface="Quattrocento Sans"/>
              </a:rPr>
            </a:br>
            <a:r>
              <a:rPr b="0" i="0" lang="en" sz="700" u="none" cap="none" strike="noStrike">
                <a:solidFill>
                  <a:schemeClr val="dk1"/>
                </a:solidFill>
                <a:latin typeface="Quattrocento Sans"/>
                <a:ea typeface="Quattrocento Sans"/>
                <a:cs typeface="Quattrocento Sans"/>
                <a:sym typeface="Quattrocento Sans"/>
              </a:rPr>
              <a:t>at right time</a:t>
            </a:r>
            <a:endParaRPr b="0" i="0" sz="1000" u="none" cap="none" strike="noStrike">
              <a:solidFill>
                <a:srgbClr val="000000"/>
              </a:solidFill>
              <a:latin typeface="Arial"/>
              <a:ea typeface="Arial"/>
              <a:cs typeface="Arial"/>
              <a:sym typeface="Arial"/>
            </a:endParaRPr>
          </a:p>
          <a:p>
            <a:pPr indent="0" lvl="0" marL="0" marR="0" rtl="0" algn="ctr">
              <a:lnSpc>
                <a:spcPct val="100000"/>
              </a:lnSpc>
              <a:spcBef>
                <a:spcPts val="600"/>
              </a:spcBef>
              <a:spcAft>
                <a:spcPts val="0"/>
              </a:spcAft>
              <a:buClr>
                <a:srgbClr val="000000"/>
              </a:buClr>
              <a:buSzPts val="700"/>
              <a:buFont typeface="Arial"/>
              <a:buNone/>
            </a:pPr>
            <a:r>
              <a:rPr b="0" i="0" lang="en" sz="700" u="none" cap="none" strike="noStrike">
                <a:solidFill>
                  <a:schemeClr val="dk1"/>
                </a:solidFill>
                <a:latin typeface="Quattrocento Sans"/>
                <a:ea typeface="Quattrocento Sans"/>
                <a:cs typeface="Quattrocento Sans"/>
                <a:sym typeface="Quattrocento Sans"/>
              </a:rPr>
              <a:t>Real time ad bidding platform</a:t>
            </a:r>
            <a:endParaRPr b="0" i="0" sz="1000" u="none" cap="none" strike="noStrike">
              <a:solidFill>
                <a:srgbClr val="000000"/>
              </a:solidFill>
              <a:latin typeface="Arial"/>
              <a:ea typeface="Arial"/>
              <a:cs typeface="Arial"/>
              <a:sym typeface="Arial"/>
            </a:endParaRPr>
          </a:p>
          <a:p>
            <a:pPr indent="0" lvl="0" marL="0" marR="0" rtl="0" algn="ctr">
              <a:lnSpc>
                <a:spcPct val="100000"/>
              </a:lnSpc>
              <a:spcBef>
                <a:spcPts val="600"/>
              </a:spcBef>
              <a:spcAft>
                <a:spcPts val="0"/>
              </a:spcAft>
              <a:buClr>
                <a:srgbClr val="000000"/>
              </a:buClr>
              <a:buSzPts val="700"/>
              <a:buFont typeface="Arial"/>
              <a:buNone/>
            </a:pPr>
            <a:r>
              <a:rPr b="0" i="0" lang="en" sz="700" u="none" cap="none" strike="noStrike">
                <a:solidFill>
                  <a:schemeClr val="dk1"/>
                </a:solidFill>
                <a:latin typeface="Quattrocento Sans"/>
                <a:ea typeface="Quattrocento Sans"/>
                <a:cs typeface="Quattrocento Sans"/>
                <a:sym typeface="Quattrocento Sans"/>
              </a:rPr>
              <a:t>Personalized ad targeting</a:t>
            </a:r>
            <a:endParaRPr b="0" i="0" sz="1000" u="none" cap="none" strike="noStrike">
              <a:solidFill>
                <a:srgbClr val="000000"/>
              </a:solidFill>
              <a:latin typeface="Arial"/>
              <a:ea typeface="Arial"/>
              <a:cs typeface="Arial"/>
              <a:sym typeface="Arial"/>
            </a:endParaRPr>
          </a:p>
        </p:txBody>
      </p:sp>
      <p:sp>
        <p:nvSpPr>
          <p:cNvPr id="2359" name="Google Shape;2359;p291"/>
          <p:cNvSpPr/>
          <p:nvPr/>
        </p:nvSpPr>
        <p:spPr>
          <a:xfrm>
            <a:off x="2093576" y="2298468"/>
            <a:ext cx="1546200" cy="453900"/>
          </a:xfrm>
          <a:prstGeom prst="rect">
            <a:avLst/>
          </a:prstGeom>
          <a:noFill/>
          <a:ln>
            <a:noFill/>
          </a:ln>
        </p:spPr>
        <p:txBody>
          <a:bodyPr anchorCtr="0" anchor="t" bIns="45675" lIns="91425" spcFirstLastPara="1" rIns="91425" wrap="square" tIns="45675">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Quattrocento Sans"/>
                <a:ea typeface="Quattrocento Sans"/>
                <a:cs typeface="Quattrocento Sans"/>
                <a:sym typeface="Quattrocento Sans"/>
              </a:rPr>
              <a:t>Next best and </a:t>
            </a:r>
            <a:endParaRPr b="0" i="0" sz="10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Quattrocento Sans"/>
                <a:ea typeface="Quattrocento Sans"/>
                <a:cs typeface="Quattrocento Sans"/>
                <a:sym typeface="Quattrocento Sans"/>
              </a:rPr>
              <a:t>personalized offers</a:t>
            </a:r>
            <a:endParaRPr b="0" i="0" sz="10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Quattrocento Sans"/>
              <a:ea typeface="Quattrocento Sans"/>
              <a:cs typeface="Quattrocento Sans"/>
              <a:sym typeface="Quattrocento Sans"/>
            </a:endParaRPr>
          </a:p>
        </p:txBody>
      </p:sp>
      <p:sp>
        <p:nvSpPr>
          <p:cNvPr id="2360" name="Google Shape;2360;p291"/>
          <p:cNvSpPr/>
          <p:nvPr/>
        </p:nvSpPr>
        <p:spPr>
          <a:xfrm>
            <a:off x="1985309" y="4270516"/>
            <a:ext cx="1762800" cy="462300"/>
          </a:xfrm>
          <a:prstGeom prst="rect">
            <a:avLst/>
          </a:prstGeom>
          <a:noFill/>
          <a:ln>
            <a:noFill/>
          </a:ln>
        </p:spPr>
        <p:txBody>
          <a:bodyPr anchorCtr="0" anchor="t" bIns="45675" lIns="91425" spcFirstLastPara="1" rIns="91425" wrap="square" tIns="4567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chemeClr val="dk2"/>
                </a:solidFill>
                <a:latin typeface="Quattrocento Sans"/>
                <a:ea typeface="Quattrocento Sans"/>
                <a:cs typeface="Quattrocento Sans"/>
                <a:sym typeface="Quattrocento Sans"/>
              </a:rPr>
              <a:t>Improved customer outcomes and increased revenue</a:t>
            </a:r>
            <a:endParaRPr b="0" i="0" sz="1000" u="none" cap="none" strike="noStrike">
              <a:solidFill>
                <a:srgbClr val="000000"/>
              </a:solidFill>
              <a:latin typeface="Arial"/>
              <a:ea typeface="Arial"/>
              <a:cs typeface="Arial"/>
              <a:sym typeface="Arial"/>
            </a:endParaRPr>
          </a:p>
        </p:txBody>
      </p:sp>
      <p:sp>
        <p:nvSpPr>
          <p:cNvPr id="2361" name="Google Shape;2361;p291"/>
          <p:cNvSpPr/>
          <p:nvPr/>
        </p:nvSpPr>
        <p:spPr>
          <a:xfrm>
            <a:off x="5504091" y="2298468"/>
            <a:ext cx="1546200" cy="455700"/>
          </a:xfrm>
          <a:prstGeom prst="rect">
            <a:avLst/>
          </a:prstGeom>
          <a:noFill/>
          <a:ln>
            <a:noFill/>
          </a:ln>
        </p:spPr>
        <p:txBody>
          <a:bodyPr anchorCtr="0" anchor="t" bIns="45675" lIns="91425" spcFirstLastPara="1" rIns="91425" wrap="square" tIns="45675">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Quattrocento Sans"/>
                <a:ea typeface="Quattrocento Sans"/>
                <a:cs typeface="Quattrocento Sans"/>
                <a:sym typeface="Quattrocento Sans"/>
              </a:rPr>
              <a:t>Sales and campaign optimization</a:t>
            </a:r>
            <a:endParaRPr b="0" i="0" sz="10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Quattrocento Sans"/>
              <a:ea typeface="Quattrocento Sans"/>
              <a:cs typeface="Quattrocento Sans"/>
              <a:sym typeface="Quattrocento Sans"/>
            </a:endParaRPr>
          </a:p>
        </p:txBody>
      </p:sp>
      <p:sp>
        <p:nvSpPr>
          <p:cNvPr id="2362" name="Google Shape;2362;p291"/>
          <p:cNvSpPr txBox="1"/>
          <p:nvPr/>
        </p:nvSpPr>
        <p:spPr>
          <a:xfrm>
            <a:off x="5504091" y="2858973"/>
            <a:ext cx="1546200" cy="769500"/>
          </a:xfrm>
          <a:prstGeom prst="rect">
            <a:avLst/>
          </a:prstGeom>
          <a:noFill/>
          <a:ln>
            <a:noFill/>
          </a:ln>
        </p:spPr>
        <p:txBody>
          <a:bodyPr anchorCtr="0" anchor="t" bIns="45675" lIns="91425" spcFirstLastPara="1" rIns="91425" wrap="square" tIns="45675">
            <a:noAutofit/>
          </a:bodyPr>
          <a:lstStyle/>
          <a:p>
            <a:pPr indent="0" lvl="0" marL="0" marR="0" rtl="0" algn="ctr">
              <a:lnSpc>
                <a:spcPct val="100000"/>
              </a:lnSpc>
              <a:spcBef>
                <a:spcPts val="600"/>
              </a:spcBef>
              <a:spcAft>
                <a:spcPts val="0"/>
              </a:spcAft>
              <a:buClr>
                <a:srgbClr val="000000"/>
              </a:buClr>
              <a:buSzPts val="700"/>
              <a:buFont typeface="Arial"/>
              <a:buNone/>
            </a:pPr>
            <a:r>
              <a:rPr b="0" i="0" lang="en" sz="700" u="none" cap="none" strike="noStrike">
                <a:solidFill>
                  <a:schemeClr val="dk1"/>
                </a:solidFill>
                <a:latin typeface="Quattrocento Sans"/>
                <a:ea typeface="Quattrocento Sans"/>
                <a:cs typeface="Quattrocento Sans"/>
                <a:sym typeface="Quattrocento Sans"/>
              </a:rPr>
              <a:t>Optimizing return on ad spend and ad placement</a:t>
            </a:r>
            <a:endParaRPr b="0" i="0" sz="1000" u="none" cap="none" strike="noStrike">
              <a:solidFill>
                <a:srgbClr val="000000"/>
              </a:solidFill>
              <a:latin typeface="Arial"/>
              <a:ea typeface="Arial"/>
              <a:cs typeface="Arial"/>
              <a:sym typeface="Arial"/>
            </a:endParaRPr>
          </a:p>
          <a:p>
            <a:pPr indent="0" lvl="0" marL="0" marR="0" rtl="0" algn="ctr">
              <a:lnSpc>
                <a:spcPct val="100000"/>
              </a:lnSpc>
              <a:spcBef>
                <a:spcPts val="600"/>
              </a:spcBef>
              <a:spcAft>
                <a:spcPts val="0"/>
              </a:spcAft>
              <a:buClr>
                <a:srgbClr val="000000"/>
              </a:buClr>
              <a:buSzPts val="700"/>
              <a:buFont typeface="Arial"/>
              <a:buNone/>
            </a:pPr>
            <a:r>
              <a:rPr b="0" i="0" lang="en" sz="700" u="none" cap="none" strike="noStrike">
                <a:solidFill>
                  <a:schemeClr val="dk1"/>
                </a:solidFill>
                <a:latin typeface="Quattrocento Sans"/>
                <a:ea typeface="Quattrocento Sans"/>
                <a:cs typeface="Quattrocento Sans"/>
                <a:sym typeface="Quattrocento Sans"/>
              </a:rPr>
              <a:t>Multi-channel promotion</a:t>
            </a:r>
            <a:endParaRPr b="0" i="0" sz="1000" u="none" cap="none" strike="noStrike">
              <a:solidFill>
                <a:srgbClr val="000000"/>
              </a:solidFill>
              <a:latin typeface="Arial"/>
              <a:ea typeface="Arial"/>
              <a:cs typeface="Arial"/>
              <a:sym typeface="Arial"/>
            </a:endParaRPr>
          </a:p>
          <a:p>
            <a:pPr indent="0" lvl="0" marL="0" marR="0" rtl="0" algn="ctr">
              <a:lnSpc>
                <a:spcPct val="100000"/>
              </a:lnSpc>
              <a:spcBef>
                <a:spcPts val="600"/>
              </a:spcBef>
              <a:spcAft>
                <a:spcPts val="0"/>
              </a:spcAft>
              <a:buClr>
                <a:srgbClr val="000000"/>
              </a:buClr>
              <a:buSzPts val="700"/>
              <a:buFont typeface="Arial"/>
              <a:buNone/>
            </a:pPr>
            <a:r>
              <a:rPr b="0" i="0" lang="en" sz="700" u="none" cap="none" strike="noStrike">
                <a:solidFill>
                  <a:schemeClr val="dk1"/>
                </a:solidFill>
                <a:latin typeface="Quattrocento Sans"/>
                <a:ea typeface="Quattrocento Sans"/>
                <a:cs typeface="Quattrocento Sans"/>
                <a:sym typeface="Quattrocento Sans"/>
              </a:rPr>
              <a:t>Ideal customer traits</a:t>
            </a:r>
            <a:endParaRPr b="0" i="0" sz="1000" u="none" cap="none" strike="noStrike">
              <a:solidFill>
                <a:srgbClr val="000000"/>
              </a:solidFill>
              <a:latin typeface="Arial"/>
              <a:ea typeface="Arial"/>
              <a:cs typeface="Arial"/>
              <a:sym typeface="Arial"/>
            </a:endParaRPr>
          </a:p>
          <a:p>
            <a:pPr indent="0" lvl="0" marL="0" marR="0" rtl="0" algn="ctr">
              <a:lnSpc>
                <a:spcPct val="100000"/>
              </a:lnSpc>
              <a:spcBef>
                <a:spcPts val="600"/>
              </a:spcBef>
              <a:spcAft>
                <a:spcPts val="0"/>
              </a:spcAft>
              <a:buClr>
                <a:srgbClr val="000000"/>
              </a:buClr>
              <a:buSzPts val="700"/>
              <a:buFont typeface="Arial"/>
              <a:buNone/>
            </a:pPr>
            <a:r>
              <a:rPr b="0" i="0" lang="en" sz="700" u="none" cap="none" strike="noStrike">
                <a:solidFill>
                  <a:schemeClr val="dk1"/>
                </a:solidFill>
                <a:latin typeface="Quattrocento Sans"/>
                <a:ea typeface="Quattrocento Sans"/>
                <a:cs typeface="Quattrocento Sans"/>
                <a:sym typeface="Quattrocento Sans"/>
              </a:rPr>
              <a:t>Optimized ad placement</a:t>
            </a:r>
            <a:endParaRPr b="0" i="0" sz="1000" u="none" cap="none" strike="noStrike">
              <a:solidFill>
                <a:srgbClr val="000000"/>
              </a:solidFill>
              <a:latin typeface="Arial"/>
              <a:ea typeface="Arial"/>
              <a:cs typeface="Arial"/>
              <a:sym typeface="Arial"/>
            </a:endParaRPr>
          </a:p>
        </p:txBody>
      </p:sp>
      <p:sp>
        <p:nvSpPr>
          <p:cNvPr id="2363" name="Google Shape;2363;p291"/>
          <p:cNvSpPr/>
          <p:nvPr/>
        </p:nvSpPr>
        <p:spPr>
          <a:xfrm>
            <a:off x="5504091" y="4270516"/>
            <a:ext cx="1546200" cy="462300"/>
          </a:xfrm>
          <a:prstGeom prst="rect">
            <a:avLst/>
          </a:prstGeom>
          <a:noFill/>
          <a:ln>
            <a:noFill/>
          </a:ln>
        </p:spPr>
        <p:txBody>
          <a:bodyPr anchorCtr="0" anchor="t" bIns="45675" lIns="91425" spcFirstLastPara="1" rIns="91425" wrap="square" tIns="4567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chemeClr val="dk2"/>
                </a:solidFill>
                <a:latin typeface="Quattrocento Sans"/>
                <a:ea typeface="Quattrocento Sans"/>
                <a:cs typeface="Quattrocento Sans"/>
                <a:sym typeface="Quattrocento Sans"/>
              </a:rPr>
              <a:t>Predictive analytics transforms growth</a:t>
            </a:r>
            <a:endParaRPr b="0" i="0" sz="1000" u="none" cap="none" strike="noStrike">
              <a:solidFill>
                <a:srgbClr val="000000"/>
              </a:solidFill>
              <a:latin typeface="Arial"/>
              <a:ea typeface="Arial"/>
              <a:cs typeface="Arial"/>
              <a:sym typeface="Arial"/>
            </a:endParaRPr>
          </a:p>
        </p:txBody>
      </p:sp>
      <p:sp>
        <p:nvSpPr>
          <p:cNvPr id="2364" name="Google Shape;2364;p291"/>
          <p:cNvSpPr/>
          <p:nvPr/>
        </p:nvSpPr>
        <p:spPr>
          <a:xfrm>
            <a:off x="7209348" y="2298468"/>
            <a:ext cx="1546200" cy="455700"/>
          </a:xfrm>
          <a:prstGeom prst="rect">
            <a:avLst/>
          </a:prstGeom>
          <a:noFill/>
          <a:ln>
            <a:noFill/>
          </a:ln>
        </p:spPr>
        <p:txBody>
          <a:bodyPr anchorCtr="0" anchor="t" bIns="45675" lIns="91425" spcFirstLastPara="1" rIns="91425" wrap="square" tIns="45675">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Quattrocento Sans"/>
                <a:ea typeface="Quattrocento Sans"/>
                <a:cs typeface="Quattrocento Sans"/>
                <a:sym typeface="Quattrocento Sans"/>
              </a:rPr>
              <a:t>Sentiment </a:t>
            </a:r>
            <a:endParaRPr b="0" i="0" sz="10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Quattrocento Sans"/>
                <a:ea typeface="Quattrocento Sans"/>
                <a:cs typeface="Quattrocento Sans"/>
                <a:sym typeface="Quattrocento Sans"/>
              </a:rPr>
              <a:t>analytics</a:t>
            </a:r>
            <a:endParaRPr b="0" i="0" sz="10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Quattrocento Sans"/>
              <a:ea typeface="Quattrocento Sans"/>
              <a:cs typeface="Quattrocento Sans"/>
              <a:sym typeface="Quattrocento Sans"/>
            </a:endParaRPr>
          </a:p>
        </p:txBody>
      </p:sp>
      <p:sp>
        <p:nvSpPr>
          <p:cNvPr id="2365" name="Google Shape;2365;p291"/>
          <p:cNvSpPr txBox="1"/>
          <p:nvPr/>
        </p:nvSpPr>
        <p:spPr>
          <a:xfrm>
            <a:off x="7209348" y="2858973"/>
            <a:ext cx="1546200" cy="769500"/>
          </a:xfrm>
          <a:prstGeom prst="rect">
            <a:avLst/>
          </a:prstGeom>
          <a:noFill/>
          <a:ln>
            <a:noFill/>
          </a:ln>
        </p:spPr>
        <p:txBody>
          <a:bodyPr anchorCtr="0" anchor="t" bIns="45675" lIns="91425" spcFirstLastPara="1" rIns="91425" wrap="square" tIns="45675">
            <a:noAutofit/>
          </a:bodyPr>
          <a:lstStyle/>
          <a:p>
            <a:pPr indent="0" lvl="0" marL="0" marR="0" rtl="0" algn="ctr">
              <a:lnSpc>
                <a:spcPct val="100000"/>
              </a:lnSpc>
              <a:spcBef>
                <a:spcPts val="600"/>
              </a:spcBef>
              <a:spcAft>
                <a:spcPts val="0"/>
              </a:spcAft>
              <a:buClr>
                <a:srgbClr val="000000"/>
              </a:buClr>
              <a:buSzPts val="700"/>
              <a:buFont typeface="Arial"/>
              <a:buNone/>
            </a:pPr>
            <a:r>
              <a:rPr b="0" i="0" lang="en" sz="700" u="none" cap="none" strike="noStrike">
                <a:solidFill>
                  <a:schemeClr val="dk1"/>
                </a:solidFill>
                <a:latin typeface="Quattrocento Sans"/>
                <a:ea typeface="Quattrocento Sans"/>
                <a:cs typeface="Quattrocento Sans"/>
                <a:sym typeface="Quattrocento Sans"/>
              </a:rPr>
              <a:t>Opinion mining/</a:t>
            </a:r>
            <a:br>
              <a:rPr b="0" i="0" lang="en" sz="700" u="none" cap="none" strike="noStrike">
                <a:solidFill>
                  <a:schemeClr val="dk1"/>
                </a:solidFill>
                <a:latin typeface="Quattrocento Sans"/>
                <a:ea typeface="Quattrocento Sans"/>
                <a:cs typeface="Quattrocento Sans"/>
                <a:sym typeface="Quattrocento Sans"/>
              </a:rPr>
            </a:br>
            <a:r>
              <a:rPr b="0" i="0" lang="en" sz="700" u="none" cap="none" strike="noStrike">
                <a:solidFill>
                  <a:schemeClr val="dk1"/>
                </a:solidFill>
                <a:latin typeface="Quattrocento Sans"/>
                <a:ea typeface="Quattrocento Sans"/>
                <a:cs typeface="Quattrocento Sans"/>
                <a:sym typeface="Quattrocento Sans"/>
              </a:rPr>
              <a:t>social media analysis</a:t>
            </a:r>
            <a:endParaRPr b="0" i="0" sz="1000" u="none" cap="none" strike="noStrike">
              <a:solidFill>
                <a:srgbClr val="000000"/>
              </a:solidFill>
              <a:latin typeface="Arial"/>
              <a:ea typeface="Arial"/>
              <a:cs typeface="Arial"/>
              <a:sym typeface="Arial"/>
            </a:endParaRPr>
          </a:p>
          <a:p>
            <a:pPr indent="0" lvl="0" marL="0" marR="0" rtl="0" algn="ctr">
              <a:lnSpc>
                <a:spcPct val="100000"/>
              </a:lnSpc>
              <a:spcBef>
                <a:spcPts val="600"/>
              </a:spcBef>
              <a:spcAft>
                <a:spcPts val="0"/>
              </a:spcAft>
              <a:buClr>
                <a:srgbClr val="000000"/>
              </a:buClr>
              <a:buSzPts val="700"/>
              <a:buFont typeface="Arial"/>
              <a:buNone/>
            </a:pPr>
            <a:r>
              <a:rPr b="0" i="0" lang="en" sz="700" u="none" cap="none" strike="noStrike">
                <a:solidFill>
                  <a:schemeClr val="dk1"/>
                </a:solidFill>
                <a:latin typeface="Quattrocento Sans"/>
                <a:ea typeface="Quattrocento Sans"/>
                <a:cs typeface="Quattrocento Sans"/>
                <a:sym typeface="Quattrocento Sans"/>
              </a:rPr>
              <a:t>Deeper customer insights</a:t>
            </a:r>
            <a:endParaRPr b="0" i="0" sz="1000" u="none" cap="none" strike="noStrike">
              <a:solidFill>
                <a:srgbClr val="000000"/>
              </a:solidFill>
              <a:latin typeface="Arial"/>
              <a:ea typeface="Arial"/>
              <a:cs typeface="Arial"/>
              <a:sym typeface="Arial"/>
            </a:endParaRPr>
          </a:p>
          <a:p>
            <a:pPr indent="0" lvl="0" marL="0" marR="0" rtl="0" algn="ctr">
              <a:lnSpc>
                <a:spcPct val="100000"/>
              </a:lnSpc>
              <a:spcBef>
                <a:spcPts val="600"/>
              </a:spcBef>
              <a:spcAft>
                <a:spcPts val="0"/>
              </a:spcAft>
              <a:buClr>
                <a:srgbClr val="000000"/>
              </a:buClr>
              <a:buSzPts val="700"/>
              <a:buFont typeface="Arial"/>
              <a:buNone/>
            </a:pPr>
            <a:r>
              <a:rPr b="0" i="0" lang="en" sz="700" u="none" cap="none" strike="noStrike">
                <a:solidFill>
                  <a:schemeClr val="dk1"/>
                </a:solidFill>
                <a:latin typeface="Quattrocento Sans"/>
                <a:ea typeface="Quattrocento Sans"/>
                <a:cs typeface="Quattrocento Sans"/>
                <a:sym typeface="Quattrocento Sans"/>
              </a:rPr>
              <a:t>Customer loyalty programs</a:t>
            </a:r>
            <a:endParaRPr b="0" i="0" sz="1000" u="none" cap="none" strike="noStrike">
              <a:solidFill>
                <a:srgbClr val="000000"/>
              </a:solidFill>
              <a:latin typeface="Arial"/>
              <a:ea typeface="Arial"/>
              <a:cs typeface="Arial"/>
              <a:sym typeface="Arial"/>
            </a:endParaRPr>
          </a:p>
          <a:p>
            <a:pPr indent="0" lvl="0" marL="0" marR="0" rtl="0" algn="ctr">
              <a:lnSpc>
                <a:spcPct val="100000"/>
              </a:lnSpc>
              <a:spcBef>
                <a:spcPts val="600"/>
              </a:spcBef>
              <a:spcAft>
                <a:spcPts val="0"/>
              </a:spcAft>
              <a:buClr>
                <a:srgbClr val="000000"/>
              </a:buClr>
              <a:buSzPts val="700"/>
              <a:buFont typeface="Arial"/>
              <a:buNone/>
            </a:pPr>
            <a:r>
              <a:rPr b="0" i="0" lang="en" sz="700" u="none" cap="none" strike="noStrike">
                <a:solidFill>
                  <a:schemeClr val="dk1"/>
                </a:solidFill>
                <a:latin typeface="Quattrocento Sans"/>
                <a:ea typeface="Quattrocento Sans"/>
                <a:cs typeface="Quattrocento Sans"/>
                <a:sym typeface="Quattrocento Sans"/>
              </a:rPr>
              <a:t>Shopping cart analysis</a:t>
            </a:r>
            <a:endParaRPr b="0" i="0" sz="1000" u="none" cap="none" strike="noStrike">
              <a:solidFill>
                <a:srgbClr val="000000"/>
              </a:solidFill>
              <a:latin typeface="Arial"/>
              <a:ea typeface="Arial"/>
              <a:cs typeface="Arial"/>
              <a:sym typeface="Arial"/>
            </a:endParaRPr>
          </a:p>
        </p:txBody>
      </p:sp>
      <p:sp>
        <p:nvSpPr>
          <p:cNvPr id="2366" name="Google Shape;2366;p291"/>
          <p:cNvSpPr/>
          <p:nvPr/>
        </p:nvSpPr>
        <p:spPr>
          <a:xfrm>
            <a:off x="7006382" y="4270516"/>
            <a:ext cx="1952400" cy="462300"/>
          </a:xfrm>
          <a:prstGeom prst="rect">
            <a:avLst/>
          </a:prstGeom>
          <a:noFill/>
          <a:ln>
            <a:noFill/>
          </a:ln>
        </p:spPr>
        <p:txBody>
          <a:bodyPr anchorCtr="0" anchor="t" bIns="45675" lIns="91425" spcFirstLastPara="1" rIns="91425" wrap="square" tIns="4567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chemeClr val="dk2"/>
                </a:solidFill>
                <a:latin typeface="Quattrocento Sans"/>
                <a:ea typeface="Quattrocento Sans"/>
                <a:cs typeface="Quattrocento Sans"/>
                <a:sym typeface="Quattrocento Sans"/>
              </a:rPr>
              <a:t>Improved customer engagement with machine learning</a:t>
            </a:r>
            <a:endParaRPr b="0" i="0" sz="1000" u="none" cap="none" strike="noStrike">
              <a:solidFill>
                <a:srgbClr val="000000"/>
              </a:solidFill>
              <a:latin typeface="Arial"/>
              <a:ea typeface="Arial"/>
              <a:cs typeface="Arial"/>
              <a:sym typeface="Arial"/>
            </a:endParaRPr>
          </a:p>
        </p:txBody>
      </p:sp>
      <p:sp>
        <p:nvSpPr>
          <p:cNvPr id="2367" name="Google Shape;2367;p291"/>
          <p:cNvSpPr/>
          <p:nvPr/>
        </p:nvSpPr>
        <p:spPr>
          <a:xfrm>
            <a:off x="3798833" y="2298468"/>
            <a:ext cx="1546200" cy="455700"/>
          </a:xfrm>
          <a:prstGeom prst="rect">
            <a:avLst/>
          </a:prstGeom>
          <a:noFill/>
          <a:ln>
            <a:noFill/>
          </a:ln>
        </p:spPr>
        <p:txBody>
          <a:bodyPr anchorCtr="0" anchor="t" bIns="45675" lIns="91425" spcFirstLastPara="1" rIns="91425" wrap="square" tIns="45675">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Quattrocento Sans"/>
                <a:ea typeface="Quattrocento Sans"/>
                <a:cs typeface="Quattrocento Sans"/>
                <a:sym typeface="Quattrocento Sans"/>
              </a:rPr>
              <a:t>Risk and fraud </a:t>
            </a:r>
            <a:endParaRPr b="0" i="0" sz="10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Quattrocento Sans"/>
                <a:ea typeface="Quattrocento Sans"/>
                <a:cs typeface="Quattrocento Sans"/>
                <a:sym typeface="Quattrocento Sans"/>
              </a:rPr>
              <a:t>management</a:t>
            </a:r>
            <a:endParaRPr b="0" i="0" sz="10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Quattrocento Sans"/>
              <a:ea typeface="Quattrocento Sans"/>
              <a:cs typeface="Quattrocento Sans"/>
              <a:sym typeface="Quattrocento Sans"/>
            </a:endParaRPr>
          </a:p>
        </p:txBody>
      </p:sp>
      <p:sp>
        <p:nvSpPr>
          <p:cNvPr id="2368" name="Google Shape;2368;p291"/>
          <p:cNvSpPr txBox="1"/>
          <p:nvPr/>
        </p:nvSpPr>
        <p:spPr>
          <a:xfrm>
            <a:off x="3798833" y="2858973"/>
            <a:ext cx="1546200" cy="769500"/>
          </a:xfrm>
          <a:prstGeom prst="rect">
            <a:avLst/>
          </a:prstGeom>
          <a:noFill/>
          <a:ln>
            <a:noFill/>
          </a:ln>
        </p:spPr>
        <p:txBody>
          <a:bodyPr anchorCtr="0" anchor="t" bIns="45675" lIns="91425" spcFirstLastPara="1" rIns="91425" wrap="square" tIns="45675">
            <a:noAutofit/>
          </a:bodyPr>
          <a:lstStyle/>
          <a:p>
            <a:pPr indent="0" lvl="0" marL="0" marR="0" rtl="0" algn="ctr">
              <a:lnSpc>
                <a:spcPct val="100000"/>
              </a:lnSpc>
              <a:spcBef>
                <a:spcPts val="600"/>
              </a:spcBef>
              <a:spcAft>
                <a:spcPts val="0"/>
              </a:spcAft>
              <a:buClr>
                <a:srgbClr val="000000"/>
              </a:buClr>
              <a:buSzPts val="700"/>
              <a:buFont typeface="Arial"/>
              <a:buNone/>
            </a:pPr>
            <a:r>
              <a:rPr b="0" i="0" lang="en" sz="700" u="none" cap="none" strike="noStrike">
                <a:solidFill>
                  <a:schemeClr val="dk1"/>
                </a:solidFill>
                <a:latin typeface="Quattrocento Sans"/>
                <a:ea typeface="Quattrocento Sans"/>
                <a:cs typeface="Quattrocento Sans"/>
                <a:sym typeface="Quattrocento Sans"/>
              </a:rPr>
              <a:t>Real-time anomaly detection</a:t>
            </a:r>
            <a:endParaRPr b="0" i="0" sz="1000" u="none" cap="none" strike="noStrike">
              <a:solidFill>
                <a:srgbClr val="000000"/>
              </a:solidFill>
              <a:latin typeface="Arial"/>
              <a:ea typeface="Arial"/>
              <a:cs typeface="Arial"/>
              <a:sym typeface="Arial"/>
            </a:endParaRPr>
          </a:p>
          <a:p>
            <a:pPr indent="0" lvl="0" marL="0" marR="0" rtl="0" algn="ctr">
              <a:lnSpc>
                <a:spcPct val="100000"/>
              </a:lnSpc>
              <a:spcBef>
                <a:spcPts val="600"/>
              </a:spcBef>
              <a:spcAft>
                <a:spcPts val="0"/>
              </a:spcAft>
              <a:buClr>
                <a:srgbClr val="000000"/>
              </a:buClr>
              <a:buSzPts val="700"/>
              <a:buFont typeface="Arial"/>
              <a:buNone/>
            </a:pPr>
            <a:r>
              <a:rPr b="0" i="0" lang="en" sz="700" u="none" cap="none" strike="noStrike">
                <a:solidFill>
                  <a:schemeClr val="dk1"/>
                </a:solidFill>
                <a:latin typeface="Quattrocento Sans"/>
                <a:ea typeface="Quattrocento Sans"/>
                <a:cs typeface="Quattrocento Sans"/>
                <a:sym typeface="Quattrocento Sans"/>
              </a:rPr>
              <a:t>Fraud prevention</a:t>
            </a:r>
            <a:endParaRPr b="0" i="0" sz="1000" u="none" cap="none" strike="noStrike">
              <a:solidFill>
                <a:srgbClr val="000000"/>
              </a:solidFill>
              <a:latin typeface="Arial"/>
              <a:ea typeface="Arial"/>
              <a:cs typeface="Arial"/>
              <a:sym typeface="Arial"/>
            </a:endParaRPr>
          </a:p>
          <a:p>
            <a:pPr indent="0" lvl="0" marL="0" marR="0" rtl="0" algn="ctr">
              <a:lnSpc>
                <a:spcPct val="100000"/>
              </a:lnSpc>
              <a:spcBef>
                <a:spcPts val="600"/>
              </a:spcBef>
              <a:spcAft>
                <a:spcPts val="0"/>
              </a:spcAft>
              <a:buClr>
                <a:srgbClr val="000000"/>
              </a:buClr>
              <a:buSzPts val="700"/>
              <a:buFont typeface="Arial"/>
              <a:buNone/>
            </a:pPr>
            <a:r>
              <a:rPr b="0" i="0" lang="en" sz="700" u="none" cap="none" strike="noStrike">
                <a:solidFill>
                  <a:schemeClr val="dk1"/>
                </a:solidFill>
                <a:latin typeface="Quattrocento Sans"/>
                <a:ea typeface="Quattrocento Sans"/>
                <a:cs typeface="Quattrocento Sans"/>
                <a:sym typeface="Quattrocento Sans"/>
              </a:rPr>
              <a:t>Customer spend </a:t>
            </a:r>
            <a:br>
              <a:rPr b="0" i="0" lang="en" sz="700" u="none" cap="none" strike="noStrike">
                <a:solidFill>
                  <a:schemeClr val="dk1"/>
                </a:solidFill>
                <a:latin typeface="Quattrocento Sans"/>
                <a:ea typeface="Quattrocento Sans"/>
                <a:cs typeface="Quattrocento Sans"/>
                <a:sym typeface="Quattrocento Sans"/>
              </a:rPr>
            </a:br>
            <a:r>
              <a:rPr b="0" i="0" lang="en" sz="700" u="none" cap="none" strike="noStrike">
                <a:solidFill>
                  <a:schemeClr val="dk1"/>
                </a:solidFill>
                <a:latin typeface="Quattrocento Sans"/>
                <a:ea typeface="Quattrocento Sans"/>
                <a:cs typeface="Quattrocento Sans"/>
                <a:sym typeface="Quattrocento Sans"/>
              </a:rPr>
              <a:t>and risk analysis</a:t>
            </a:r>
            <a:endParaRPr b="0" i="0" sz="1000" u="none" cap="none" strike="noStrike">
              <a:solidFill>
                <a:srgbClr val="000000"/>
              </a:solidFill>
              <a:latin typeface="Arial"/>
              <a:ea typeface="Arial"/>
              <a:cs typeface="Arial"/>
              <a:sym typeface="Arial"/>
            </a:endParaRPr>
          </a:p>
          <a:p>
            <a:pPr indent="0" lvl="0" marL="0" marR="0" rtl="0" algn="ctr">
              <a:lnSpc>
                <a:spcPct val="100000"/>
              </a:lnSpc>
              <a:spcBef>
                <a:spcPts val="600"/>
              </a:spcBef>
              <a:spcAft>
                <a:spcPts val="0"/>
              </a:spcAft>
              <a:buClr>
                <a:srgbClr val="000000"/>
              </a:buClr>
              <a:buSzPts val="700"/>
              <a:buFont typeface="Arial"/>
              <a:buNone/>
            </a:pPr>
            <a:r>
              <a:rPr b="0" i="0" lang="en" sz="700" u="none" cap="none" strike="noStrike">
                <a:solidFill>
                  <a:schemeClr val="dk1"/>
                </a:solidFill>
                <a:latin typeface="Quattrocento Sans"/>
                <a:ea typeface="Quattrocento Sans"/>
                <a:cs typeface="Quattrocento Sans"/>
                <a:sym typeface="Quattrocento Sans"/>
              </a:rPr>
              <a:t>Data relationship maps</a:t>
            </a:r>
            <a:endParaRPr b="0" i="0" sz="1000" u="none" cap="none" strike="noStrike">
              <a:solidFill>
                <a:srgbClr val="000000"/>
              </a:solidFill>
              <a:latin typeface="Arial"/>
              <a:ea typeface="Arial"/>
              <a:cs typeface="Arial"/>
              <a:sym typeface="Arial"/>
            </a:endParaRPr>
          </a:p>
        </p:txBody>
      </p:sp>
      <p:sp>
        <p:nvSpPr>
          <p:cNvPr id="2369" name="Google Shape;2369;p291"/>
          <p:cNvSpPr/>
          <p:nvPr/>
        </p:nvSpPr>
        <p:spPr>
          <a:xfrm>
            <a:off x="3798833" y="4271341"/>
            <a:ext cx="1546200" cy="462300"/>
          </a:xfrm>
          <a:prstGeom prst="rect">
            <a:avLst/>
          </a:prstGeom>
          <a:noFill/>
          <a:ln>
            <a:noFill/>
          </a:ln>
        </p:spPr>
        <p:txBody>
          <a:bodyPr anchorCtr="0" anchor="t" bIns="45675" lIns="91425" spcFirstLastPara="1" rIns="91425" wrap="square" tIns="4567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chemeClr val="dk2"/>
                </a:solidFill>
                <a:latin typeface="Quattrocento Sans"/>
                <a:ea typeface="Quattrocento Sans"/>
                <a:cs typeface="Quattrocento Sans"/>
                <a:sym typeface="Quattrocento Sans"/>
              </a:rPr>
              <a:t>Risk management with </a:t>
            </a:r>
            <a:endParaRPr b="0" i="0" sz="10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chemeClr val="dk2"/>
                </a:solidFill>
                <a:latin typeface="Quattrocento Sans"/>
                <a:ea typeface="Quattrocento Sans"/>
                <a:cs typeface="Quattrocento Sans"/>
                <a:sym typeface="Quattrocento Sans"/>
              </a:rPr>
              <a:t>machine learning</a:t>
            </a:r>
            <a:endParaRPr b="0" i="0" sz="1000" u="none" cap="none" strike="noStrike">
              <a:solidFill>
                <a:srgbClr val="000000"/>
              </a:solidFill>
              <a:latin typeface="Arial"/>
              <a:ea typeface="Arial"/>
              <a:cs typeface="Arial"/>
              <a:sym typeface="Arial"/>
            </a:endParaRPr>
          </a:p>
        </p:txBody>
      </p:sp>
      <p:cxnSp>
        <p:nvCxnSpPr>
          <p:cNvPr id="2370" name="Google Shape;2370;p291"/>
          <p:cNvCxnSpPr/>
          <p:nvPr/>
        </p:nvCxnSpPr>
        <p:spPr>
          <a:xfrm>
            <a:off x="359697" y="4156435"/>
            <a:ext cx="8424600" cy="0"/>
          </a:xfrm>
          <a:prstGeom prst="straightConnector1">
            <a:avLst/>
          </a:prstGeom>
          <a:noFill/>
          <a:ln cap="flat" cmpd="sng" w="9525">
            <a:solidFill>
              <a:schemeClr val="dk2"/>
            </a:solidFill>
            <a:prstDash val="solid"/>
            <a:round/>
            <a:headEnd len="sm" w="sm" type="none"/>
            <a:tailEnd len="sm" w="sm" type="none"/>
          </a:ln>
        </p:spPr>
      </p:cxnSp>
      <p:cxnSp>
        <p:nvCxnSpPr>
          <p:cNvPr id="2371" name="Google Shape;2371;p291"/>
          <p:cNvCxnSpPr/>
          <p:nvPr/>
        </p:nvCxnSpPr>
        <p:spPr>
          <a:xfrm>
            <a:off x="359697" y="2791581"/>
            <a:ext cx="8424600" cy="0"/>
          </a:xfrm>
          <a:prstGeom prst="straightConnector1">
            <a:avLst/>
          </a:prstGeom>
          <a:noFill/>
          <a:ln cap="flat" cmpd="sng" w="9525">
            <a:solidFill>
              <a:schemeClr val="dk2"/>
            </a:solidFill>
            <a:prstDash val="solid"/>
            <a:round/>
            <a:headEnd len="sm" w="sm" type="none"/>
            <a:tailEnd len="sm" w="sm" type="none"/>
          </a:ln>
        </p:spPr>
      </p:cxnSp>
      <p:cxnSp>
        <p:nvCxnSpPr>
          <p:cNvPr id="2372" name="Google Shape;2372;p291"/>
          <p:cNvCxnSpPr/>
          <p:nvPr/>
        </p:nvCxnSpPr>
        <p:spPr>
          <a:xfrm>
            <a:off x="359697" y="1765433"/>
            <a:ext cx="8424600" cy="0"/>
          </a:xfrm>
          <a:prstGeom prst="straightConnector1">
            <a:avLst/>
          </a:prstGeom>
          <a:noFill/>
          <a:ln cap="flat" cmpd="sng" w="9525">
            <a:solidFill>
              <a:schemeClr val="dk2"/>
            </a:solidFill>
            <a:prstDash val="solid"/>
            <a:round/>
            <a:headEnd len="sm" w="sm" type="none"/>
            <a:tailEnd len="sm" w="sm" type="none"/>
          </a:ln>
        </p:spPr>
      </p:cxnSp>
      <p:sp>
        <p:nvSpPr>
          <p:cNvPr id="2373" name="Google Shape;2373;p291"/>
          <p:cNvSpPr/>
          <p:nvPr/>
        </p:nvSpPr>
        <p:spPr>
          <a:xfrm>
            <a:off x="231678" y="1061764"/>
            <a:ext cx="1859700" cy="557400"/>
          </a:xfrm>
          <a:prstGeom prst="rect">
            <a:avLst/>
          </a:prstGeom>
          <a:noFill/>
          <a:ln>
            <a:noFill/>
          </a:ln>
        </p:spPr>
        <p:txBody>
          <a:bodyPr anchorCtr="0" anchor="t" bIns="45675" lIns="91425" spcFirstLastPara="1" rIns="91425" wrap="square" tIns="45675">
            <a:noAutofit/>
          </a:bodyPr>
          <a:lstStyle/>
          <a:p>
            <a:pPr indent="0" lvl="0" marL="0" marR="0" rtl="0" algn="ctr">
              <a:lnSpc>
                <a:spcPct val="100000"/>
              </a:lnSpc>
              <a:spcBef>
                <a:spcPts val="0"/>
              </a:spcBef>
              <a:spcAft>
                <a:spcPts val="0"/>
              </a:spcAft>
              <a:buClr>
                <a:srgbClr val="000000"/>
              </a:buClr>
              <a:buSzPts val="700"/>
              <a:buFont typeface="Arial"/>
              <a:buNone/>
            </a:pPr>
            <a:r>
              <a:rPr b="0" i="0" lang="en" sz="700" u="none" cap="none" strike="noStrike">
                <a:solidFill>
                  <a:schemeClr val="dk2"/>
                </a:solidFill>
                <a:latin typeface="Quattrocento Sans"/>
                <a:ea typeface="Quattrocento Sans"/>
                <a:cs typeface="Quattrocento Sans"/>
                <a:sym typeface="Quattrocento Sans"/>
              </a:rPr>
              <a:t>Effective customer </a:t>
            </a:r>
            <a:br>
              <a:rPr b="0" i="0" lang="en" sz="700" u="none" cap="none" strike="noStrike">
                <a:solidFill>
                  <a:schemeClr val="dk2"/>
                </a:solidFill>
                <a:latin typeface="Quattrocento Sans"/>
                <a:ea typeface="Quattrocento Sans"/>
                <a:cs typeface="Quattrocento Sans"/>
                <a:sym typeface="Quattrocento Sans"/>
              </a:rPr>
            </a:br>
            <a:r>
              <a:rPr b="0" i="0" lang="en" sz="700" u="none" cap="none" strike="noStrike">
                <a:solidFill>
                  <a:schemeClr val="dk2"/>
                </a:solidFill>
                <a:latin typeface="Quattrocento Sans"/>
                <a:ea typeface="Quattrocento Sans"/>
                <a:cs typeface="Quattrocento Sans"/>
                <a:sym typeface="Quattrocento Sans"/>
              </a:rPr>
              <a:t>engagement</a:t>
            </a:r>
            <a:endParaRPr b="0" i="0" sz="1000" u="none" cap="none" strike="noStrike">
              <a:solidFill>
                <a:srgbClr val="000000"/>
              </a:solidFill>
              <a:latin typeface="Arial"/>
              <a:ea typeface="Arial"/>
              <a:cs typeface="Arial"/>
              <a:sym typeface="Arial"/>
            </a:endParaRPr>
          </a:p>
          <a:p>
            <a:pPr indent="0" lvl="0" marL="0" marR="0" rtl="0" algn="ctr">
              <a:lnSpc>
                <a:spcPct val="100000"/>
              </a:lnSpc>
              <a:spcBef>
                <a:spcPts val="400"/>
              </a:spcBef>
              <a:spcAft>
                <a:spcPts val="400"/>
              </a:spcAft>
              <a:buClr>
                <a:srgbClr val="000000"/>
              </a:buClr>
              <a:buSzPts val="700"/>
              <a:buFont typeface="Arial"/>
              <a:buNone/>
            </a:pPr>
            <a:r>
              <a:rPr b="0" i="0" lang="en" sz="700" u="none" cap="none" strike="noStrike">
                <a:solidFill>
                  <a:schemeClr val="dk1"/>
                </a:solidFill>
                <a:latin typeface="Quattrocento Sans"/>
                <a:ea typeface="Quattrocento Sans"/>
                <a:cs typeface="Quattrocento Sans"/>
                <a:sym typeface="Quattrocento Sans"/>
              </a:rPr>
              <a:t>Customer profiles, online history,  transaction data, loyalty</a:t>
            </a:r>
            <a:endParaRPr b="0" i="0" sz="1000" u="none" cap="none" strike="noStrike">
              <a:solidFill>
                <a:srgbClr val="000000"/>
              </a:solidFill>
              <a:latin typeface="Arial"/>
              <a:ea typeface="Arial"/>
              <a:cs typeface="Arial"/>
              <a:sym typeface="Arial"/>
            </a:endParaRPr>
          </a:p>
        </p:txBody>
      </p:sp>
      <p:sp>
        <p:nvSpPr>
          <p:cNvPr id="2374" name="Google Shape;2374;p291"/>
          <p:cNvSpPr/>
          <p:nvPr/>
        </p:nvSpPr>
        <p:spPr>
          <a:xfrm>
            <a:off x="2033052" y="1061764"/>
            <a:ext cx="1667400" cy="557400"/>
          </a:xfrm>
          <a:prstGeom prst="rect">
            <a:avLst/>
          </a:prstGeom>
          <a:noFill/>
          <a:ln>
            <a:noFill/>
          </a:ln>
        </p:spPr>
        <p:txBody>
          <a:bodyPr anchorCtr="0" anchor="t" bIns="45675" lIns="91425" spcFirstLastPara="1" rIns="91425" wrap="square" tIns="45675">
            <a:noAutofit/>
          </a:bodyPr>
          <a:lstStyle/>
          <a:p>
            <a:pPr indent="0" lvl="0" marL="0" marR="0" rtl="0" algn="ctr">
              <a:lnSpc>
                <a:spcPct val="100000"/>
              </a:lnSpc>
              <a:spcBef>
                <a:spcPts val="0"/>
              </a:spcBef>
              <a:spcAft>
                <a:spcPts val="0"/>
              </a:spcAft>
              <a:buClr>
                <a:srgbClr val="000000"/>
              </a:buClr>
              <a:buSzPts val="700"/>
              <a:buFont typeface="Arial"/>
              <a:buNone/>
            </a:pPr>
            <a:r>
              <a:rPr b="0" i="0" lang="en" sz="700" u="none" cap="none" strike="noStrike">
                <a:solidFill>
                  <a:schemeClr val="dk2"/>
                </a:solidFill>
                <a:latin typeface="Quattrocento Sans"/>
                <a:ea typeface="Quattrocento Sans"/>
                <a:cs typeface="Quattrocento Sans"/>
                <a:sym typeface="Quattrocento Sans"/>
              </a:rPr>
              <a:t>Recommendation </a:t>
            </a:r>
            <a:br>
              <a:rPr b="0" i="0" lang="en" sz="700" u="none" cap="none" strike="noStrike">
                <a:solidFill>
                  <a:schemeClr val="dk2"/>
                </a:solidFill>
                <a:latin typeface="Quattrocento Sans"/>
                <a:ea typeface="Quattrocento Sans"/>
                <a:cs typeface="Quattrocento Sans"/>
                <a:sym typeface="Quattrocento Sans"/>
              </a:rPr>
            </a:br>
            <a:r>
              <a:rPr b="0" i="0" lang="en" sz="700" u="none" cap="none" strike="noStrike">
                <a:solidFill>
                  <a:schemeClr val="dk2"/>
                </a:solidFill>
                <a:latin typeface="Quattrocento Sans"/>
                <a:ea typeface="Quattrocento Sans"/>
                <a:cs typeface="Quattrocento Sans"/>
                <a:sym typeface="Quattrocento Sans"/>
              </a:rPr>
              <a:t>engine</a:t>
            </a:r>
            <a:endParaRPr b="0" i="0" sz="1000" u="none" cap="none" strike="noStrike">
              <a:solidFill>
                <a:srgbClr val="000000"/>
              </a:solidFill>
              <a:latin typeface="Arial"/>
              <a:ea typeface="Arial"/>
              <a:cs typeface="Arial"/>
              <a:sym typeface="Arial"/>
            </a:endParaRPr>
          </a:p>
          <a:p>
            <a:pPr indent="0" lvl="0" marL="0" marR="0" rtl="0" algn="ctr">
              <a:lnSpc>
                <a:spcPct val="100000"/>
              </a:lnSpc>
              <a:spcBef>
                <a:spcPts val="400"/>
              </a:spcBef>
              <a:spcAft>
                <a:spcPts val="400"/>
              </a:spcAft>
              <a:buClr>
                <a:srgbClr val="000000"/>
              </a:buClr>
              <a:buSzPts val="700"/>
              <a:buFont typeface="Arial"/>
              <a:buNone/>
            </a:pPr>
            <a:r>
              <a:rPr b="0" i="0" lang="en" sz="700" u="none" cap="none" strike="noStrike">
                <a:solidFill>
                  <a:schemeClr val="dk1"/>
                </a:solidFill>
                <a:latin typeface="Quattrocento Sans"/>
                <a:ea typeface="Quattrocento Sans"/>
                <a:cs typeface="Quattrocento Sans"/>
                <a:sym typeface="Quattrocento Sans"/>
              </a:rPr>
              <a:t>Customer segmentation, </a:t>
            </a:r>
            <a:br>
              <a:rPr b="0" i="0" lang="en" sz="700" u="none" cap="none" strike="noStrike">
                <a:solidFill>
                  <a:schemeClr val="dk1"/>
                </a:solidFill>
                <a:latin typeface="Quattrocento Sans"/>
                <a:ea typeface="Quattrocento Sans"/>
                <a:cs typeface="Quattrocento Sans"/>
                <a:sym typeface="Quattrocento Sans"/>
              </a:rPr>
            </a:br>
            <a:r>
              <a:rPr b="0" i="0" lang="en" sz="700" u="none" cap="none" strike="noStrike">
                <a:solidFill>
                  <a:schemeClr val="dk1"/>
                </a:solidFill>
                <a:latin typeface="Quattrocento Sans"/>
                <a:ea typeface="Quattrocento Sans"/>
                <a:cs typeface="Quattrocento Sans"/>
                <a:sym typeface="Quattrocento Sans"/>
              </a:rPr>
              <a:t>CRM data, credit data, market data</a:t>
            </a:r>
            <a:endParaRPr b="0" i="0" sz="1000" u="none" cap="none" strike="noStrike">
              <a:solidFill>
                <a:srgbClr val="000000"/>
              </a:solidFill>
              <a:latin typeface="Arial"/>
              <a:ea typeface="Arial"/>
              <a:cs typeface="Arial"/>
              <a:sym typeface="Arial"/>
            </a:endParaRPr>
          </a:p>
        </p:txBody>
      </p:sp>
      <p:sp>
        <p:nvSpPr>
          <p:cNvPr id="2375" name="Google Shape;2375;p291"/>
          <p:cNvSpPr/>
          <p:nvPr/>
        </p:nvSpPr>
        <p:spPr>
          <a:xfrm>
            <a:off x="3642192" y="1061764"/>
            <a:ext cx="1859700" cy="557400"/>
          </a:xfrm>
          <a:prstGeom prst="rect">
            <a:avLst/>
          </a:prstGeom>
          <a:noFill/>
          <a:ln>
            <a:noFill/>
          </a:ln>
        </p:spPr>
        <p:txBody>
          <a:bodyPr anchorCtr="0" anchor="t" bIns="45675" lIns="91425" spcFirstLastPara="1" rIns="91425" wrap="square" tIns="45675">
            <a:noAutofit/>
          </a:bodyPr>
          <a:lstStyle/>
          <a:p>
            <a:pPr indent="0" lvl="0" marL="0" marR="0" rtl="0" algn="ctr">
              <a:lnSpc>
                <a:spcPct val="100000"/>
              </a:lnSpc>
              <a:spcBef>
                <a:spcPts val="0"/>
              </a:spcBef>
              <a:spcAft>
                <a:spcPts val="0"/>
              </a:spcAft>
              <a:buClr>
                <a:srgbClr val="000000"/>
              </a:buClr>
              <a:buSzPts val="700"/>
              <a:buFont typeface="Arial"/>
              <a:buNone/>
            </a:pPr>
            <a:r>
              <a:rPr b="0" i="0" lang="en" sz="700" u="none" cap="none" strike="noStrike">
                <a:solidFill>
                  <a:schemeClr val="dk2"/>
                </a:solidFill>
                <a:latin typeface="Quattrocento Sans"/>
                <a:ea typeface="Quattrocento Sans"/>
                <a:cs typeface="Quattrocento Sans"/>
                <a:sym typeface="Quattrocento Sans"/>
              </a:rPr>
              <a:t>Risk and </a:t>
            </a:r>
            <a:br>
              <a:rPr b="0" i="0" lang="en" sz="700" u="none" cap="none" strike="noStrike">
                <a:solidFill>
                  <a:schemeClr val="dk2"/>
                </a:solidFill>
                <a:latin typeface="Quattrocento Sans"/>
                <a:ea typeface="Quattrocento Sans"/>
                <a:cs typeface="Quattrocento Sans"/>
                <a:sym typeface="Quattrocento Sans"/>
              </a:rPr>
            </a:br>
            <a:r>
              <a:rPr b="0" i="0" lang="en" sz="700" u="none" cap="none" strike="noStrike">
                <a:solidFill>
                  <a:schemeClr val="dk2"/>
                </a:solidFill>
                <a:latin typeface="Quattrocento Sans"/>
                <a:ea typeface="Quattrocento Sans"/>
                <a:cs typeface="Quattrocento Sans"/>
                <a:sym typeface="Quattrocento Sans"/>
              </a:rPr>
              <a:t>fraud analysis </a:t>
            </a:r>
            <a:endParaRPr b="0" i="0" sz="1000" u="none" cap="none" strike="noStrike">
              <a:solidFill>
                <a:srgbClr val="000000"/>
              </a:solidFill>
              <a:latin typeface="Arial"/>
              <a:ea typeface="Arial"/>
              <a:cs typeface="Arial"/>
              <a:sym typeface="Arial"/>
            </a:endParaRPr>
          </a:p>
          <a:p>
            <a:pPr indent="0" lvl="0" marL="0" marR="0" rtl="0" algn="ctr">
              <a:lnSpc>
                <a:spcPct val="100000"/>
              </a:lnSpc>
              <a:spcBef>
                <a:spcPts val="400"/>
              </a:spcBef>
              <a:spcAft>
                <a:spcPts val="400"/>
              </a:spcAft>
              <a:buClr>
                <a:srgbClr val="000000"/>
              </a:buClr>
              <a:buSzPts val="700"/>
              <a:buFont typeface="Arial"/>
              <a:buNone/>
            </a:pPr>
            <a:r>
              <a:rPr b="0" i="0" lang="en" sz="700" u="none" cap="none" strike="noStrike">
                <a:solidFill>
                  <a:schemeClr val="dk1"/>
                </a:solidFill>
                <a:latin typeface="Quattrocento Sans"/>
                <a:ea typeface="Quattrocento Sans"/>
                <a:cs typeface="Quattrocento Sans"/>
                <a:sym typeface="Quattrocento Sans"/>
              </a:rPr>
              <a:t>Transaction data, demographics, purchasing history, trends</a:t>
            </a:r>
            <a:endParaRPr b="0" i="0" sz="1000" u="none" cap="none" strike="noStrike">
              <a:solidFill>
                <a:srgbClr val="000000"/>
              </a:solidFill>
              <a:latin typeface="Arial"/>
              <a:ea typeface="Arial"/>
              <a:cs typeface="Arial"/>
              <a:sym typeface="Arial"/>
            </a:endParaRPr>
          </a:p>
        </p:txBody>
      </p:sp>
      <p:sp>
        <p:nvSpPr>
          <p:cNvPr id="2376" name="Google Shape;2376;p291"/>
          <p:cNvSpPr/>
          <p:nvPr/>
        </p:nvSpPr>
        <p:spPr>
          <a:xfrm>
            <a:off x="5443566" y="1061764"/>
            <a:ext cx="1667400" cy="557400"/>
          </a:xfrm>
          <a:prstGeom prst="rect">
            <a:avLst/>
          </a:prstGeom>
          <a:noFill/>
          <a:ln>
            <a:noFill/>
          </a:ln>
        </p:spPr>
        <p:txBody>
          <a:bodyPr anchorCtr="0" anchor="t" bIns="45675" lIns="91425" spcFirstLastPara="1" rIns="91425" wrap="square" tIns="45675">
            <a:noAutofit/>
          </a:bodyPr>
          <a:lstStyle/>
          <a:p>
            <a:pPr indent="0" lvl="0" marL="0" marR="0" rtl="0" algn="ctr">
              <a:lnSpc>
                <a:spcPct val="100000"/>
              </a:lnSpc>
              <a:spcBef>
                <a:spcPts val="0"/>
              </a:spcBef>
              <a:spcAft>
                <a:spcPts val="0"/>
              </a:spcAft>
              <a:buClr>
                <a:srgbClr val="000000"/>
              </a:buClr>
              <a:buSzPts val="700"/>
              <a:buFont typeface="Arial"/>
              <a:buNone/>
            </a:pPr>
            <a:r>
              <a:rPr b="0" i="0" lang="en" sz="700" u="none" cap="none" strike="noStrike">
                <a:solidFill>
                  <a:schemeClr val="dk2"/>
                </a:solidFill>
                <a:latin typeface="Quattrocento Sans"/>
                <a:ea typeface="Quattrocento Sans"/>
                <a:cs typeface="Quattrocento Sans"/>
                <a:sym typeface="Quattrocento Sans"/>
              </a:rPr>
              <a:t>Campaign </a:t>
            </a:r>
            <a:br>
              <a:rPr b="0" i="0" lang="en" sz="700" u="none" cap="none" strike="noStrike">
                <a:solidFill>
                  <a:schemeClr val="dk2"/>
                </a:solidFill>
                <a:latin typeface="Quattrocento Sans"/>
                <a:ea typeface="Quattrocento Sans"/>
                <a:cs typeface="Quattrocento Sans"/>
                <a:sym typeface="Quattrocento Sans"/>
              </a:rPr>
            </a:br>
            <a:r>
              <a:rPr b="0" i="0" lang="en" sz="700" u="none" cap="none" strike="noStrike">
                <a:solidFill>
                  <a:schemeClr val="dk2"/>
                </a:solidFill>
                <a:latin typeface="Quattrocento Sans"/>
                <a:ea typeface="Quattrocento Sans"/>
                <a:cs typeface="Quattrocento Sans"/>
                <a:sym typeface="Quattrocento Sans"/>
              </a:rPr>
              <a:t>reporting analytics</a:t>
            </a:r>
            <a:endParaRPr b="0" i="0" sz="1000" u="none" cap="none" strike="noStrike">
              <a:solidFill>
                <a:srgbClr val="000000"/>
              </a:solidFill>
              <a:latin typeface="Arial"/>
              <a:ea typeface="Arial"/>
              <a:cs typeface="Arial"/>
              <a:sym typeface="Arial"/>
            </a:endParaRPr>
          </a:p>
          <a:p>
            <a:pPr indent="0" lvl="0" marL="0" marR="0" rtl="0" algn="ctr">
              <a:lnSpc>
                <a:spcPct val="100000"/>
              </a:lnSpc>
              <a:spcBef>
                <a:spcPts val="400"/>
              </a:spcBef>
              <a:spcAft>
                <a:spcPts val="400"/>
              </a:spcAft>
              <a:buClr>
                <a:srgbClr val="000000"/>
              </a:buClr>
              <a:buSzPts val="700"/>
              <a:buFont typeface="Arial"/>
              <a:buNone/>
            </a:pPr>
            <a:r>
              <a:rPr b="0" i="0" lang="en" sz="700" u="none" cap="none" strike="noStrike">
                <a:solidFill>
                  <a:schemeClr val="dk1"/>
                </a:solidFill>
                <a:latin typeface="Quattrocento Sans"/>
                <a:ea typeface="Quattrocento Sans"/>
                <a:cs typeface="Quattrocento Sans"/>
                <a:sym typeface="Quattrocento Sans"/>
              </a:rPr>
              <a:t>CRM, merchant records, products, services, marketing data</a:t>
            </a:r>
            <a:endParaRPr b="0" i="0" sz="1000" u="none" cap="none" strike="noStrike">
              <a:solidFill>
                <a:srgbClr val="000000"/>
              </a:solidFill>
              <a:latin typeface="Arial"/>
              <a:ea typeface="Arial"/>
              <a:cs typeface="Arial"/>
              <a:sym typeface="Arial"/>
            </a:endParaRPr>
          </a:p>
        </p:txBody>
      </p:sp>
      <p:sp>
        <p:nvSpPr>
          <p:cNvPr id="2377" name="Google Shape;2377;p291"/>
          <p:cNvSpPr/>
          <p:nvPr/>
        </p:nvSpPr>
        <p:spPr>
          <a:xfrm>
            <a:off x="7148823" y="1061764"/>
            <a:ext cx="1667400" cy="557400"/>
          </a:xfrm>
          <a:prstGeom prst="rect">
            <a:avLst/>
          </a:prstGeom>
          <a:noFill/>
          <a:ln>
            <a:noFill/>
          </a:ln>
        </p:spPr>
        <p:txBody>
          <a:bodyPr anchorCtr="0" anchor="t" bIns="45675" lIns="91425" spcFirstLastPara="1" rIns="91425" wrap="square" tIns="45675">
            <a:noAutofit/>
          </a:bodyPr>
          <a:lstStyle/>
          <a:p>
            <a:pPr indent="0" lvl="0" marL="0" marR="0" rtl="0" algn="ctr">
              <a:lnSpc>
                <a:spcPct val="100000"/>
              </a:lnSpc>
              <a:spcBef>
                <a:spcPts val="0"/>
              </a:spcBef>
              <a:spcAft>
                <a:spcPts val="0"/>
              </a:spcAft>
              <a:buClr>
                <a:srgbClr val="000000"/>
              </a:buClr>
              <a:buSzPts val="700"/>
              <a:buFont typeface="Arial"/>
              <a:buNone/>
            </a:pPr>
            <a:r>
              <a:rPr b="0" i="0" lang="en" sz="700" u="none" cap="none" strike="noStrike">
                <a:solidFill>
                  <a:schemeClr val="dk2"/>
                </a:solidFill>
                <a:latin typeface="Quattrocento Sans"/>
                <a:ea typeface="Quattrocento Sans"/>
                <a:cs typeface="Quattrocento Sans"/>
                <a:sym typeface="Quattrocento Sans"/>
              </a:rPr>
              <a:t>Brand promotion </a:t>
            </a:r>
            <a:br>
              <a:rPr b="0" i="0" lang="en" sz="700" u="none" cap="none" strike="noStrike">
                <a:solidFill>
                  <a:schemeClr val="dk2"/>
                </a:solidFill>
                <a:latin typeface="Quattrocento Sans"/>
                <a:ea typeface="Quattrocento Sans"/>
                <a:cs typeface="Quattrocento Sans"/>
                <a:sym typeface="Quattrocento Sans"/>
              </a:rPr>
            </a:br>
            <a:r>
              <a:rPr b="0" i="0" lang="en" sz="700" u="none" cap="none" strike="noStrike">
                <a:solidFill>
                  <a:schemeClr val="dk2"/>
                </a:solidFill>
                <a:latin typeface="Quattrocento Sans"/>
                <a:ea typeface="Quattrocento Sans"/>
                <a:cs typeface="Quattrocento Sans"/>
                <a:sym typeface="Quattrocento Sans"/>
              </a:rPr>
              <a:t>and customer experience</a:t>
            </a:r>
            <a:endParaRPr b="0" i="0" sz="1000" u="none" cap="none" strike="noStrike">
              <a:solidFill>
                <a:srgbClr val="000000"/>
              </a:solidFill>
              <a:latin typeface="Arial"/>
              <a:ea typeface="Arial"/>
              <a:cs typeface="Arial"/>
              <a:sym typeface="Arial"/>
            </a:endParaRPr>
          </a:p>
          <a:p>
            <a:pPr indent="0" lvl="0" marL="0" marR="0" rtl="0" algn="ctr">
              <a:lnSpc>
                <a:spcPct val="100000"/>
              </a:lnSpc>
              <a:spcBef>
                <a:spcPts val="400"/>
              </a:spcBef>
              <a:spcAft>
                <a:spcPts val="400"/>
              </a:spcAft>
              <a:buClr>
                <a:srgbClr val="000000"/>
              </a:buClr>
              <a:buSzPts val="700"/>
              <a:buFont typeface="Arial"/>
              <a:buNone/>
            </a:pPr>
            <a:r>
              <a:rPr b="0" i="0" lang="en" sz="700" u="none" cap="none" strike="noStrike">
                <a:solidFill>
                  <a:schemeClr val="dk1"/>
                </a:solidFill>
                <a:latin typeface="Quattrocento Sans"/>
                <a:ea typeface="Quattrocento Sans"/>
                <a:cs typeface="Quattrocento Sans"/>
                <a:sym typeface="Quattrocento Sans"/>
              </a:rPr>
              <a:t>Social media, online history, customer service data </a:t>
            </a:r>
            <a:endParaRPr b="0" i="0" sz="1000" u="none" cap="none" strike="noStrike">
              <a:solidFill>
                <a:srgbClr val="000000"/>
              </a:solidFill>
              <a:latin typeface="Arial"/>
              <a:ea typeface="Arial"/>
              <a:cs typeface="Arial"/>
              <a:sym typeface="Arial"/>
            </a:endParaRPr>
          </a:p>
        </p:txBody>
      </p:sp>
      <p:sp>
        <p:nvSpPr>
          <p:cNvPr id="2378" name="Google Shape;2378;p291"/>
          <p:cNvSpPr/>
          <p:nvPr/>
        </p:nvSpPr>
        <p:spPr>
          <a:xfrm>
            <a:off x="6182131" y="203288"/>
            <a:ext cx="1600200" cy="343800"/>
          </a:xfrm>
          <a:prstGeom prst="rect">
            <a:avLst/>
          </a:prstGeom>
          <a:solidFill>
            <a:schemeClr val="lt1"/>
          </a:solidFill>
          <a:ln>
            <a:noFill/>
          </a:ln>
        </p:spPr>
        <p:txBody>
          <a:bodyPr anchorCtr="0" anchor="t" bIns="107575" lIns="134475" spcFirstLastPara="1" rIns="134475" wrap="square" tIns="107575">
            <a:noAutofit/>
          </a:bodyPr>
          <a:lstStyle/>
          <a:p>
            <a:pPr indent="0" lvl="0" marL="0" marR="0" rtl="0" algn="ctr">
              <a:lnSpc>
                <a:spcPct val="90000"/>
              </a:lnSpc>
              <a:spcBef>
                <a:spcPts val="0"/>
              </a:spcBef>
              <a:spcAft>
                <a:spcPts val="0"/>
              </a:spcAft>
              <a:buClr>
                <a:srgbClr val="000000"/>
              </a:buClr>
              <a:buSzPts val="1800"/>
              <a:buFont typeface="Arial"/>
              <a:buNone/>
            </a:pPr>
            <a:r>
              <a:t/>
            </a:r>
            <a:endParaRPr b="0" i="0" sz="1800" u="none" cap="none" strike="noStrike">
              <a:solidFill>
                <a:srgbClr val="FFFFFF"/>
              </a:solidFill>
              <a:latin typeface="Quattrocento Sans"/>
              <a:ea typeface="Quattrocento Sans"/>
              <a:cs typeface="Quattrocento Sans"/>
              <a:sym typeface="Quattrocento Sans"/>
            </a:endParaRPr>
          </a:p>
        </p:txBody>
      </p:sp>
    </p:spTree>
  </p:cSld>
  <p:clrMapOvr>
    <a:masterClrMapping/>
  </p:clrMapOvr>
  <p:transition>
    <p:fade/>
  </p:transition>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382" name="Shape 2382"/>
        <p:cNvGrpSpPr/>
        <p:nvPr/>
      </p:nvGrpSpPr>
      <p:grpSpPr>
        <a:xfrm>
          <a:off x="0" y="0"/>
          <a:ext cx="0" cy="0"/>
          <a:chOff x="0" y="0"/>
          <a:chExt cx="0" cy="0"/>
        </a:xfrm>
      </p:grpSpPr>
      <p:sp>
        <p:nvSpPr>
          <p:cNvPr id="2383" name="Google Shape;2383;p292"/>
          <p:cNvSpPr txBox="1"/>
          <p:nvPr>
            <p:ph type="title"/>
          </p:nvPr>
        </p:nvSpPr>
        <p:spPr>
          <a:xfrm>
            <a:off x="251454" y="345263"/>
            <a:ext cx="6233400" cy="219300"/>
          </a:xfrm>
          <a:prstGeom prst="rect">
            <a:avLst/>
          </a:prstGeom>
          <a:noFill/>
          <a:ln>
            <a:noFill/>
          </a:ln>
        </p:spPr>
        <p:txBody>
          <a:bodyPr anchorCtr="0" anchor="t" bIns="0" lIns="0" spcFirstLastPara="1" rIns="0" wrap="square" tIns="0">
            <a:noAutofit/>
          </a:bodyPr>
          <a:lstStyle/>
          <a:p>
            <a:pPr indent="0" lvl="0" marL="0" rtl="0" algn="l">
              <a:lnSpc>
                <a:spcPct val="114285"/>
              </a:lnSpc>
              <a:spcBef>
                <a:spcPts val="0"/>
              </a:spcBef>
              <a:spcAft>
                <a:spcPts val="0"/>
              </a:spcAft>
              <a:buClr>
                <a:schemeClr val="dk1"/>
              </a:buClr>
              <a:buSzPts val="2100"/>
              <a:buFont typeface="Quattrocento Sans"/>
              <a:buNone/>
            </a:pPr>
            <a:r>
              <a:rPr lang="en"/>
              <a:t>T</a:t>
            </a:r>
            <a:r>
              <a:rPr lang="en"/>
              <a:t>elecom </a:t>
            </a:r>
            <a:endParaRPr/>
          </a:p>
        </p:txBody>
      </p:sp>
      <p:sp>
        <p:nvSpPr>
          <p:cNvPr id="2384" name="Google Shape;2384;p292"/>
          <p:cNvSpPr txBox="1"/>
          <p:nvPr/>
        </p:nvSpPr>
        <p:spPr>
          <a:xfrm>
            <a:off x="388319" y="2869650"/>
            <a:ext cx="1546200" cy="769500"/>
          </a:xfrm>
          <a:prstGeom prst="rect">
            <a:avLst/>
          </a:prstGeom>
          <a:noFill/>
          <a:ln>
            <a:noFill/>
          </a:ln>
        </p:spPr>
        <p:txBody>
          <a:bodyPr anchorCtr="0" anchor="t" bIns="45675" lIns="91425" spcFirstLastPara="1" rIns="91425" wrap="square" tIns="45675">
            <a:noAutofit/>
          </a:bodyPr>
          <a:lstStyle/>
          <a:p>
            <a:pPr indent="0" lvl="0" marL="12700" marR="0" rtl="0" algn="ctr">
              <a:lnSpc>
                <a:spcPct val="100000"/>
              </a:lnSpc>
              <a:spcBef>
                <a:spcPts val="600"/>
              </a:spcBef>
              <a:spcAft>
                <a:spcPts val="0"/>
              </a:spcAft>
              <a:buClr>
                <a:srgbClr val="000000"/>
              </a:buClr>
              <a:buSzPts val="700"/>
              <a:buFont typeface="Arial"/>
              <a:buNone/>
            </a:pPr>
            <a:r>
              <a:rPr b="0" i="0" lang="en" sz="700" u="none" cap="none" strike="noStrike">
                <a:solidFill>
                  <a:schemeClr val="dk1"/>
                </a:solidFill>
                <a:latin typeface="Quattrocento Sans"/>
                <a:ea typeface="Quattrocento Sans"/>
                <a:cs typeface="Quattrocento Sans"/>
                <a:sym typeface="Quattrocento Sans"/>
              </a:rPr>
              <a:t>Customer 360 / KYC</a:t>
            </a:r>
            <a:endParaRPr b="0" i="0" sz="1000" u="none" cap="none" strike="noStrike">
              <a:solidFill>
                <a:srgbClr val="000000"/>
              </a:solidFill>
              <a:latin typeface="Arial"/>
              <a:ea typeface="Arial"/>
              <a:cs typeface="Arial"/>
              <a:sym typeface="Arial"/>
            </a:endParaRPr>
          </a:p>
          <a:p>
            <a:pPr indent="0" lvl="0" marL="12700" marR="0" rtl="0" algn="ctr">
              <a:lnSpc>
                <a:spcPct val="100000"/>
              </a:lnSpc>
              <a:spcBef>
                <a:spcPts val="600"/>
              </a:spcBef>
              <a:spcAft>
                <a:spcPts val="0"/>
              </a:spcAft>
              <a:buClr>
                <a:srgbClr val="000000"/>
              </a:buClr>
              <a:buSzPts val="700"/>
              <a:buFont typeface="Arial"/>
              <a:buNone/>
            </a:pPr>
            <a:r>
              <a:rPr b="0" i="0" lang="en" sz="700" u="none" cap="none" strike="noStrike">
                <a:solidFill>
                  <a:schemeClr val="dk1"/>
                </a:solidFill>
                <a:latin typeface="Quattrocento Sans"/>
                <a:ea typeface="Quattrocento Sans"/>
                <a:cs typeface="Quattrocento Sans"/>
                <a:sym typeface="Quattrocento Sans"/>
              </a:rPr>
              <a:t>Customer rewards/loyalty</a:t>
            </a:r>
            <a:endParaRPr b="0" i="0" sz="700" u="none" cap="none" strike="noStrike">
              <a:solidFill>
                <a:schemeClr val="dk1"/>
              </a:solidFill>
              <a:latin typeface="Quattrocento Sans"/>
              <a:ea typeface="Quattrocento Sans"/>
              <a:cs typeface="Quattrocento Sans"/>
              <a:sym typeface="Quattrocento Sans"/>
            </a:endParaRPr>
          </a:p>
          <a:p>
            <a:pPr indent="0" lvl="0" marL="12700" marR="0" rtl="0" algn="ctr">
              <a:lnSpc>
                <a:spcPct val="100000"/>
              </a:lnSpc>
              <a:spcBef>
                <a:spcPts val="600"/>
              </a:spcBef>
              <a:spcAft>
                <a:spcPts val="0"/>
              </a:spcAft>
              <a:buClr>
                <a:srgbClr val="000000"/>
              </a:buClr>
              <a:buSzPts val="700"/>
              <a:buFont typeface="Arial"/>
              <a:buNone/>
            </a:pPr>
            <a:r>
              <a:rPr b="0" i="0" lang="en" sz="700" u="none" cap="none" strike="noStrike">
                <a:solidFill>
                  <a:schemeClr val="dk1"/>
                </a:solidFill>
                <a:latin typeface="Quattrocento Sans"/>
                <a:ea typeface="Quattrocento Sans"/>
                <a:cs typeface="Quattrocento Sans"/>
                <a:sym typeface="Quattrocento Sans"/>
              </a:rPr>
              <a:t>Insights for new revenue streams/products</a:t>
            </a:r>
            <a:endParaRPr b="0" i="0" sz="700" u="none" cap="none" strike="noStrike">
              <a:solidFill>
                <a:schemeClr val="dk1"/>
              </a:solidFill>
              <a:latin typeface="Quattrocento Sans"/>
              <a:ea typeface="Quattrocento Sans"/>
              <a:cs typeface="Quattrocento Sans"/>
              <a:sym typeface="Quattrocento Sans"/>
            </a:endParaRPr>
          </a:p>
        </p:txBody>
      </p:sp>
      <p:sp>
        <p:nvSpPr>
          <p:cNvPr id="2385" name="Google Shape;2385;p292"/>
          <p:cNvSpPr/>
          <p:nvPr/>
        </p:nvSpPr>
        <p:spPr>
          <a:xfrm>
            <a:off x="388319" y="2298468"/>
            <a:ext cx="1546200" cy="453900"/>
          </a:xfrm>
          <a:prstGeom prst="rect">
            <a:avLst/>
          </a:prstGeom>
          <a:noFill/>
          <a:ln>
            <a:noFill/>
          </a:ln>
        </p:spPr>
        <p:txBody>
          <a:bodyPr anchorCtr="0" anchor="t" bIns="45675" lIns="91425" spcFirstLastPara="1" rIns="91425" wrap="square" tIns="45675">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Quattrocento Sans"/>
                <a:ea typeface="Quattrocento Sans"/>
                <a:cs typeface="Quattrocento Sans"/>
                <a:sym typeface="Quattrocento Sans"/>
              </a:rPr>
              <a:t>Customer value analytics</a:t>
            </a:r>
            <a:endParaRPr b="0" i="0" sz="1000" u="none" cap="none" strike="noStrike">
              <a:solidFill>
                <a:schemeClr val="dk1"/>
              </a:solidFill>
              <a:latin typeface="Quattrocento Sans"/>
              <a:ea typeface="Quattrocento Sans"/>
              <a:cs typeface="Quattrocento Sans"/>
              <a:sym typeface="Quattrocento Sans"/>
            </a:endParaRPr>
          </a:p>
        </p:txBody>
      </p:sp>
      <p:sp>
        <p:nvSpPr>
          <p:cNvPr id="2386" name="Google Shape;2386;p292"/>
          <p:cNvSpPr/>
          <p:nvPr/>
        </p:nvSpPr>
        <p:spPr>
          <a:xfrm>
            <a:off x="388319" y="4270516"/>
            <a:ext cx="1546200" cy="462300"/>
          </a:xfrm>
          <a:prstGeom prst="rect">
            <a:avLst/>
          </a:prstGeom>
          <a:noFill/>
          <a:ln>
            <a:noFill/>
          </a:ln>
        </p:spPr>
        <p:txBody>
          <a:bodyPr anchorCtr="0" anchor="t" bIns="45675" lIns="91425" spcFirstLastPara="1" rIns="91425" wrap="square" tIns="4567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chemeClr val="dk2"/>
                </a:solidFill>
                <a:latin typeface="Quattrocento Sans"/>
                <a:ea typeface="Quattrocento Sans"/>
                <a:cs typeface="Quattrocento Sans"/>
                <a:sym typeface="Quattrocento Sans"/>
              </a:rPr>
              <a:t>Faster innovation for </a:t>
            </a:r>
            <a:endParaRPr b="0" i="0" sz="10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chemeClr val="dk2"/>
                </a:solidFill>
                <a:latin typeface="Quattrocento Sans"/>
                <a:ea typeface="Quattrocento Sans"/>
                <a:cs typeface="Quattrocento Sans"/>
                <a:sym typeface="Quattrocento Sans"/>
              </a:rPr>
              <a:t>customer experience</a:t>
            </a:r>
            <a:endParaRPr b="0" i="0" sz="1000" u="none" cap="none" strike="noStrike">
              <a:solidFill>
                <a:srgbClr val="000000"/>
              </a:solidFill>
              <a:latin typeface="Arial"/>
              <a:ea typeface="Arial"/>
              <a:cs typeface="Arial"/>
              <a:sym typeface="Arial"/>
            </a:endParaRPr>
          </a:p>
        </p:txBody>
      </p:sp>
      <p:sp>
        <p:nvSpPr>
          <p:cNvPr id="2387" name="Google Shape;2387;p292"/>
          <p:cNvSpPr txBox="1"/>
          <p:nvPr/>
        </p:nvSpPr>
        <p:spPr>
          <a:xfrm>
            <a:off x="2093576" y="2869650"/>
            <a:ext cx="1546200" cy="769500"/>
          </a:xfrm>
          <a:prstGeom prst="rect">
            <a:avLst/>
          </a:prstGeom>
          <a:noFill/>
          <a:ln>
            <a:noFill/>
          </a:ln>
        </p:spPr>
        <p:txBody>
          <a:bodyPr anchorCtr="0" anchor="t" bIns="45675" lIns="91425" spcFirstLastPara="1" rIns="91425" wrap="square" tIns="45675">
            <a:noAutofit/>
          </a:bodyPr>
          <a:lstStyle/>
          <a:p>
            <a:pPr indent="0" lvl="0" marL="0" marR="0" rtl="0" algn="ctr">
              <a:lnSpc>
                <a:spcPct val="100000"/>
              </a:lnSpc>
              <a:spcBef>
                <a:spcPts val="600"/>
              </a:spcBef>
              <a:spcAft>
                <a:spcPts val="0"/>
              </a:spcAft>
              <a:buClr>
                <a:srgbClr val="000000"/>
              </a:buClr>
              <a:buSzPts val="700"/>
              <a:buFont typeface="Arial"/>
              <a:buNone/>
            </a:pPr>
            <a:r>
              <a:rPr b="0" i="0" lang="en" sz="700" u="none" cap="none" strike="noStrike">
                <a:solidFill>
                  <a:schemeClr val="dk1"/>
                </a:solidFill>
                <a:latin typeface="Quattrocento Sans"/>
                <a:ea typeface="Quattrocento Sans"/>
                <a:cs typeface="Quattrocento Sans"/>
                <a:sym typeface="Quattrocento Sans"/>
              </a:rPr>
              <a:t>Insights for new revenue streams/products</a:t>
            </a:r>
            <a:endParaRPr b="0" i="0" sz="700" u="none" cap="none" strike="noStrike">
              <a:solidFill>
                <a:schemeClr val="dk1"/>
              </a:solidFill>
              <a:latin typeface="Quattrocento Sans"/>
              <a:ea typeface="Quattrocento Sans"/>
              <a:cs typeface="Quattrocento Sans"/>
              <a:sym typeface="Quattrocento Sans"/>
            </a:endParaRPr>
          </a:p>
          <a:p>
            <a:pPr indent="0" lvl="0" marL="0" marR="0" rtl="0" algn="ctr">
              <a:lnSpc>
                <a:spcPct val="100000"/>
              </a:lnSpc>
              <a:spcBef>
                <a:spcPts val="600"/>
              </a:spcBef>
              <a:spcAft>
                <a:spcPts val="0"/>
              </a:spcAft>
              <a:buClr>
                <a:srgbClr val="000000"/>
              </a:buClr>
              <a:buSzPts val="700"/>
              <a:buFont typeface="Arial"/>
              <a:buNone/>
            </a:pPr>
            <a:r>
              <a:rPr b="0" i="0" lang="en" sz="700" u="none" cap="none" strike="noStrike">
                <a:solidFill>
                  <a:schemeClr val="dk1"/>
                </a:solidFill>
                <a:latin typeface="Quattrocento Sans"/>
                <a:ea typeface="Quattrocento Sans"/>
                <a:cs typeface="Quattrocento Sans"/>
                <a:sym typeface="Quattrocento Sans"/>
              </a:rPr>
              <a:t>Better business decisions</a:t>
            </a:r>
            <a:endParaRPr b="0" i="0" sz="700" u="none" cap="none" strike="noStrike">
              <a:solidFill>
                <a:schemeClr val="dk1"/>
              </a:solidFill>
              <a:latin typeface="Quattrocento Sans"/>
              <a:ea typeface="Quattrocento Sans"/>
              <a:cs typeface="Quattrocento Sans"/>
              <a:sym typeface="Quattrocento Sans"/>
            </a:endParaRPr>
          </a:p>
          <a:p>
            <a:pPr indent="0" lvl="0" marL="0" marR="0" rtl="0" algn="ctr">
              <a:lnSpc>
                <a:spcPct val="100000"/>
              </a:lnSpc>
              <a:spcBef>
                <a:spcPts val="600"/>
              </a:spcBef>
              <a:spcAft>
                <a:spcPts val="0"/>
              </a:spcAft>
              <a:buClr>
                <a:srgbClr val="000000"/>
              </a:buClr>
              <a:buSzPts val="700"/>
              <a:buFont typeface="Arial"/>
              <a:buNone/>
            </a:pPr>
            <a:r>
              <a:rPr b="0" i="0" lang="en" sz="700" u="none" cap="none" strike="noStrike">
                <a:solidFill>
                  <a:schemeClr val="dk1"/>
                </a:solidFill>
                <a:latin typeface="Quattrocento Sans"/>
                <a:ea typeface="Quattrocento Sans"/>
                <a:cs typeface="Quattrocento Sans"/>
                <a:sym typeface="Quattrocento Sans"/>
              </a:rPr>
              <a:t>Sell anonymous customer data for predictive insights</a:t>
            </a:r>
            <a:endParaRPr b="0" i="0" sz="700" u="none" cap="none" strike="noStrike">
              <a:solidFill>
                <a:schemeClr val="dk1"/>
              </a:solidFill>
              <a:latin typeface="Quattrocento Sans"/>
              <a:ea typeface="Quattrocento Sans"/>
              <a:cs typeface="Quattrocento Sans"/>
              <a:sym typeface="Quattrocento Sans"/>
            </a:endParaRPr>
          </a:p>
        </p:txBody>
      </p:sp>
      <p:sp>
        <p:nvSpPr>
          <p:cNvPr id="2388" name="Google Shape;2388;p292"/>
          <p:cNvSpPr/>
          <p:nvPr/>
        </p:nvSpPr>
        <p:spPr>
          <a:xfrm>
            <a:off x="2093576" y="2298468"/>
            <a:ext cx="1546200" cy="453900"/>
          </a:xfrm>
          <a:prstGeom prst="rect">
            <a:avLst/>
          </a:prstGeom>
          <a:noFill/>
          <a:ln>
            <a:noFill/>
          </a:ln>
        </p:spPr>
        <p:txBody>
          <a:bodyPr anchorCtr="0" anchor="t" bIns="45675" lIns="91425" spcFirstLastPara="1" rIns="91425" wrap="square" tIns="45675">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Quattrocento Sans"/>
                <a:ea typeface="Quattrocento Sans"/>
                <a:cs typeface="Quattrocento Sans"/>
                <a:sym typeface="Quattrocento Sans"/>
              </a:rPr>
              <a:t>Data and network management</a:t>
            </a:r>
            <a:endParaRPr b="0" i="0" sz="10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Quattrocento Sans"/>
              <a:ea typeface="Quattrocento Sans"/>
              <a:cs typeface="Quattrocento Sans"/>
              <a:sym typeface="Quattrocento Sans"/>
            </a:endParaRPr>
          </a:p>
        </p:txBody>
      </p:sp>
      <p:sp>
        <p:nvSpPr>
          <p:cNvPr id="2389" name="Google Shape;2389;p292"/>
          <p:cNvSpPr/>
          <p:nvPr/>
        </p:nvSpPr>
        <p:spPr>
          <a:xfrm>
            <a:off x="1985309" y="4270516"/>
            <a:ext cx="1762800" cy="462300"/>
          </a:xfrm>
          <a:prstGeom prst="rect">
            <a:avLst/>
          </a:prstGeom>
          <a:noFill/>
          <a:ln>
            <a:noFill/>
          </a:ln>
        </p:spPr>
        <p:txBody>
          <a:bodyPr anchorCtr="0" anchor="t" bIns="45675" lIns="91425" spcFirstLastPara="1" rIns="91425" wrap="square" tIns="4567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chemeClr val="dk2"/>
                </a:solidFill>
                <a:latin typeface="Quattrocento Sans"/>
                <a:ea typeface="Quattrocento Sans"/>
                <a:cs typeface="Quattrocento Sans"/>
                <a:sym typeface="Quattrocento Sans"/>
              </a:rPr>
              <a:t>Improved customer outcomes and increased revenue</a:t>
            </a:r>
            <a:endParaRPr b="0" i="0" sz="1000" u="none" cap="none" strike="noStrike">
              <a:solidFill>
                <a:srgbClr val="000000"/>
              </a:solidFill>
              <a:latin typeface="Arial"/>
              <a:ea typeface="Arial"/>
              <a:cs typeface="Arial"/>
              <a:sym typeface="Arial"/>
            </a:endParaRPr>
          </a:p>
        </p:txBody>
      </p:sp>
      <p:sp>
        <p:nvSpPr>
          <p:cNvPr id="2390" name="Google Shape;2390;p292"/>
          <p:cNvSpPr/>
          <p:nvPr/>
        </p:nvSpPr>
        <p:spPr>
          <a:xfrm>
            <a:off x="5504091" y="2298468"/>
            <a:ext cx="1546200" cy="455700"/>
          </a:xfrm>
          <a:prstGeom prst="rect">
            <a:avLst/>
          </a:prstGeom>
          <a:noFill/>
          <a:ln>
            <a:noFill/>
          </a:ln>
        </p:spPr>
        <p:txBody>
          <a:bodyPr anchorCtr="0" anchor="t" bIns="45675" lIns="91425" spcFirstLastPara="1" rIns="91425" wrap="square" tIns="45675">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Quattrocento Sans"/>
                <a:ea typeface="Quattrocento Sans"/>
                <a:cs typeface="Quattrocento Sans"/>
                <a:sym typeface="Quattrocento Sans"/>
              </a:rPr>
              <a:t>Fraud </a:t>
            </a:r>
            <a:endParaRPr b="0" i="0" sz="1000" u="none" cap="none" strike="noStrike">
              <a:solidFill>
                <a:schemeClr val="dk1"/>
              </a:solidFill>
              <a:latin typeface="Quattrocento Sans"/>
              <a:ea typeface="Quattrocento Sans"/>
              <a:cs typeface="Quattrocento Sans"/>
              <a:sym typeface="Quattrocento Sans"/>
            </a:endParaRPr>
          </a:p>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Quattrocento Sans"/>
                <a:ea typeface="Quattrocento Sans"/>
                <a:cs typeface="Quattrocento Sans"/>
                <a:sym typeface="Quattrocento Sans"/>
              </a:rPr>
              <a:t>management</a:t>
            </a:r>
            <a:endParaRPr b="0" i="0" sz="10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Quattrocento Sans"/>
              <a:ea typeface="Quattrocento Sans"/>
              <a:cs typeface="Quattrocento Sans"/>
              <a:sym typeface="Quattrocento Sans"/>
            </a:endParaRPr>
          </a:p>
        </p:txBody>
      </p:sp>
      <p:sp>
        <p:nvSpPr>
          <p:cNvPr id="2391" name="Google Shape;2391;p292"/>
          <p:cNvSpPr txBox="1"/>
          <p:nvPr/>
        </p:nvSpPr>
        <p:spPr>
          <a:xfrm>
            <a:off x="5504091" y="2858973"/>
            <a:ext cx="1546200" cy="769500"/>
          </a:xfrm>
          <a:prstGeom prst="rect">
            <a:avLst/>
          </a:prstGeom>
          <a:noFill/>
          <a:ln>
            <a:noFill/>
          </a:ln>
        </p:spPr>
        <p:txBody>
          <a:bodyPr anchorCtr="0" anchor="t" bIns="45675" lIns="91425" spcFirstLastPara="1" rIns="91425" wrap="square" tIns="45675">
            <a:noAutofit/>
          </a:bodyPr>
          <a:lstStyle/>
          <a:p>
            <a:pPr indent="0" lvl="0" marL="0" marR="0" rtl="0" algn="ctr">
              <a:lnSpc>
                <a:spcPct val="100000"/>
              </a:lnSpc>
              <a:spcBef>
                <a:spcPts val="600"/>
              </a:spcBef>
              <a:spcAft>
                <a:spcPts val="0"/>
              </a:spcAft>
              <a:buClr>
                <a:srgbClr val="000000"/>
              </a:buClr>
              <a:buSzPts val="700"/>
              <a:buFont typeface="Arial"/>
              <a:buNone/>
            </a:pPr>
            <a:r>
              <a:rPr b="0" i="0" lang="en" sz="700" u="none" cap="none" strike="noStrike">
                <a:solidFill>
                  <a:schemeClr val="dk1"/>
                </a:solidFill>
                <a:latin typeface="Quattrocento Sans"/>
                <a:ea typeface="Quattrocento Sans"/>
                <a:cs typeface="Quattrocento Sans"/>
                <a:sym typeface="Quattrocento Sans"/>
              </a:rPr>
              <a:t>Identify fraudulent use of SIM cards</a:t>
            </a:r>
            <a:endParaRPr b="0" i="0" sz="700" u="none" cap="none" strike="noStrike">
              <a:solidFill>
                <a:schemeClr val="dk1"/>
              </a:solidFill>
              <a:latin typeface="Quattrocento Sans"/>
              <a:ea typeface="Quattrocento Sans"/>
              <a:cs typeface="Quattrocento Sans"/>
              <a:sym typeface="Quattrocento Sans"/>
            </a:endParaRPr>
          </a:p>
          <a:p>
            <a:pPr indent="0" lvl="0" marL="0" marR="0" rtl="0" algn="ctr">
              <a:lnSpc>
                <a:spcPct val="100000"/>
              </a:lnSpc>
              <a:spcBef>
                <a:spcPts val="600"/>
              </a:spcBef>
              <a:spcAft>
                <a:spcPts val="0"/>
              </a:spcAft>
              <a:buClr>
                <a:srgbClr val="000000"/>
              </a:buClr>
              <a:buSzPts val="700"/>
              <a:buFont typeface="Arial"/>
              <a:buNone/>
            </a:pPr>
            <a:r>
              <a:rPr b="0" i="0" lang="en" sz="700" u="none" cap="none" strike="noStrike">
                <a:solidFill>
                  <a:schemeClr val="dk1"/>
                </a:solidFill>
                <a:latin typeface="Quattrocento Sans"/>
                <a:ea typeface="Quattrocento Sans"/>
                <a:cs typeface="Quattrocento Sans"/>
                <a:sym typeface="Quattrocento Sans"/>
              </a:rPr>
              <a:t>CDR analysis, fraud claims, unauthorized devices, payments</a:t>
            </a:r>
            <a:endParaRPr b="0" i="0" sz="700" u="none" cap="none" strike="noStrike">
              <a:solidFill>
                <a:schemeClr val="dk1"/>
              </a:solidFill>
              <a:latin typeface="Quattrocento Sans"/>
              <a:ea typeface="Quattrocento Sans"/>
              <a:cs typeface="Quattrocento Sans"/>
              <a:sym typeface="Quattrocento Sans"/>
            </a:endParaRPr>
          </a:p>
          <a:p>
            <a:pPr indent="0" lvl="0" marL="0" marR="0" rtl="0" algn="ctr">
              <a:lnSpc>
                <a:spcPct val="100000"/>
              </a:lnSpc>
              <a:spcBef>
                <a:spcPts val="600"/>
              </a:spcBef>
              <a:spcAft>
                <a:spcPts val="0"/>
              </a:spcAft>
              <a:buClr>
                <a:srgbClr val="000000"/>
              </a:buClr>
              <a:buSzPts val="700"/>
              <a:buFont typeface="Arial"/>
              <a:buNone/>
            </a:pPr>
            <a:r>
              <a:rPr b="0" i="0" lang="en" sz="700" u="none" cap="none" strike="noStrike">
                <a:solidFill>
                  <a:schemeClr val="dk1"/>
                </a:solidFill>
                <a:latin typeface="Quattrocento Sans"/>
                <a:ea typeface="Quattrocento Sans"/>
                <a:cs typeface="Quattrocento Sans"/>
                <a:sym typeface="Quattrocento Sans"/>
              </a:rPr>
              <a:t>Customer data protection</a:t>
            </a:r>
            <a:endParaRPr b="0" i="0" sz="700" u="none" cap="none" strike="noStrike">
              <a:solidFill>
                <a:schemeClr val="dk1"/>
              </a:solidFill>
              <a:latin typeface="Quattrocento Sans"/>
              <a:ea typeface="Quattrocento Sans"/>
              <a:cs typeface="Quattrocento Sans"/>
              <a:sym typeface="Quattrocento Sans"/>
            </a:endParaRPr>
          </a:p>
        </p:txBody>
      </p:sp>
      <p:sp>
        <p:nvSpPr>
          <p:cNvPr id="2392" name="Google Shape;2392;p292"/>
          <p:cNvSpPr/>
          <p:nvPr/>
        </p:nvSpPr>
        <p:spPr>
          <a:xfrm>
            <a:off x="5348054" y="4284929"/>
            <a:ext cx="1762800" cy="462300"/>
          </a:xfrm>
          <a:prstGeom prst="rect">
            <a:avLst/>
          </a:prstGeom>
          <a:noFill/>
          <a:ln>
            <a:noFill/>
          </a:ln>
        </p:spPr>
        <p:txBody>
          <a:bodyPr anchorCtr="0" anchor="t" bIns="45675" lIns="91425" spcFirstLastPara="1" rIns="91425" wrap="square" tIns="4567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chemeClr val="dk2"/>
                </a:solidFill>
                <a:latin typeface="Quattrocento Sans"/>
                <a:ea typeface="Quattrocento Sans"/>
                <a:cs typeface="Quattrocento Sans"/>
                <a:sym typeface="Quattrocento Sans"/>
              </a:rPr>
              <a:t>Enhanced customer experience with machine learning</a:t>
            </a:r>
            <a:endParaRPr b="0" i="0" sz="1000" u="none" cap="none" strike="noStrike">
              <a:solidFill>
                <a:srgbClr val="000000"/>
              </a:solidFill>
              <a:latin typeface="Arial"/>
              <a:ea typeface="Arial"/>
              <a:cs typeface="Arial"/>
              <a:sym typeface="Arial"/>
            </a:endParaRPr>
          </a:p>
        </p:txBody>
      </p:sp>
      <p:sp>
        <p:nvSpPr>
          <p:cNvPr id="2393" name="Google Shape;2393;p292"/>
          <p:cNvSpPr/>
          <p:nvPr/>
        </p:nvSpPr>
        <p:spPr>
          <a:xfrm>
            <a:off x="7209348" y="2298468"/>
            <a:ext cx="1546200" cy="455700"/>
          </a:xfrm>
          <a:prstGeom prst="rect">
            <a:avLst/>
          </a:prstGeom>
          <a:noFill/>
          <a:ln>
            <a:noFill/>
          </a:ln>
        </p:spPr>
        <p:txBody>
          <a:bodyPr anchorCtr="0" anchor="t" bIns="45675" lIns="91425" spcFirstLastPara="1" rIns="91425" wrap="square" tIns="45675">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Quattrocento Sans"/>
                <a:ea typeface="Quattrocento Sans"/>
                <a:cs typeface="Quattrocento Sans"/>
                <a:sym typeface="Quattrocento Sans"/>
              </a:rPr>
              <a:t>Asset and capacity management</a:t>
            </a:r>
            <a:endParaRPr b="0" i="0" sz="1000" u="none" cap="none" strike="noStrike">
              <a:solidFill>
                <a:schemeClr val="dk1"/>
              </a:solidFill>
              <a:latin typeface="Quattrocento Sans"/>
              <a:ea typeface="Quattrocento Sans"/>
              <a:cs typeface="Quattrocento Sans"/>
              <a:sym typeface="Quattrocento Sans"/>
            </a:endParaRPr>
          </a:p>
        </p:txBody>
      </p:sp>
      <p:sp>
        <p:nvSpPr>
          <p:cNvPr id="2394" name="Google Shape;2394;p292"/>
          <p:cNvSpPr txBox="1"/>
          <p:nvPr/>
        </p:nvSpPr>
        <p:spPr>
          <a:xfrm>
            <a:off x="7209348" y="2858973"/>
            <a:ext cx="1546200" cy="769500"/>
          </a:xfrm>
          <a:prstGeom prst="rect">
            <a:avLst/>
          </a:prstGeom>
          <a:noFill/>
          <a:ln>
            <a:noFill/>
          </a:ln>
        </p:spPr>
        <p:txBody>
          <a:bodyPr anchorCtr="0" anchor="t" bIns="45675" lIns="91425" spcFirstLastPara="1" rIns="91425" wrap="square" tIns="45675">
            <a:noAutofit/>
          </a:bodyPr>
          <a:lstStyle/>
          <a:p>
            <a:pPr indent="0" lvl="0" marL="0" marR="0" rtl="0" algn="ctr">
              <a:lnSpc>
                <a:spcPct val="100000"/>
              </a:lnSpc>
              <a:spcBef>
                <a:spcPts val="600"/>
              </a:spcBef>
              <a:spcAft>
                <a:spcPts val="0"/>
              </a:spcAft>
              <a:buClr>
                <a:srgbClr val="000000"/>
              </a:buClr>
              <a:buSzPts val="700"/>
              <a:buFont typeface="Arial"/>
              <a:buNone/>
            </a:pPr>
            <a:r>
              <a:rPr b="0" i="0" lang="en" sz="700" u="none" cap="none" strike="noStrike">
                <a:solidFill>
                  <a:schemeClr val="dk1"/>
                </a:solidFill>
                <a:latin typeface="Quattrocento Sans"/>
                <a:ea typeface="Quattrocento Sans"/>
                <a:cs typeface="Quattrocento Sans"/>
                <a:sym typeface="Quattrocento Sans"/>
              </a:rPr>
              <a:t>Predictive asset maintenance</a:t>
            </a:r>
            <a:endParaRPr b="0" i="0" sz="700" u="none" cap="none" strike="noStrike">
              <a:solidFill>
                <a:schemeClr val="dk1"/>
              </a:solidFill>
              <a:latin typeface="Quattrocento Sans"/>
              <a:ea typeface="Quattrocento Sans"/>
              <a:cs typeface="Quattrocento Sans"/>
              <a:sym typeface="Quattrocento Sans"/>
            </a:endParaRPr>
          </a:p>
          <a:p>
            <a:pPr indent="0" lvl="0" marL="0" marR="0" rtl="0" algn="ctr">
              <a:lnSpc>
                <a:spcPct val="100000"/>
              </a:lnSpc>
              <a:spcBef>
                <a:spcPts val="600"/>
              </a:spcBef>
              <a:spcAft>
                <a:spcPts val="0"/>
              </a:spcAft>
              <a:buClr>
                <a:srgbClr val="000000"/>
              </a:buClr>
              <a:buSzPts val="700"/>
              <a:buFont typeface="Arial"/>
              <a:buNone/>
            </a:pPr>
            <a:r>
              <a:rPr b="0" i="0" lang="en" sz="700" u="none" cap="none" strike="noStrike">
                <a:solidFill>
                  <a:schemeClr val="dk1"/>
                </a:solidFill>
                <a:latin typeface="Quattrocento Sans"/>
                <a:ea typeface="Quattrocento Sans"/>
                <a:cs typeface="Quattrocento Sans"/>
                <a:sym typeface="Quattrocento Sans"/>
              </a:rPr>
              <a:t>QoS predictive modeling</a:t>
            </a:r>
            <a:endParaRPr b="0" i="0" sz="700" u="none" cap="none" strike="noStrike">
              <a:solidFill>
                <a:schemeClr val="dk1"/>
              </a:solidFill>
              <a:latin typeface="Quattrocento Sans"/>
              <a:ea typeface="Quattrocento Sans"/>
              <a:cs typeface="Quattrocento Sans"/>
              <a:sym typeface="Quattrocento Sans"/>
            </a:endParaRPr>
          </a:p>
          <a:p>
            <a:pPr indent="0" lvl="0" marL="0" marR="0" rtl="0" algn="ctr">
              <a:lnSpc>
                <a:spcPct val="100000"/>
              </a:lnSpc>
              <a:spcBef>
                <a:spcPts val="600"/>
              </a:spcBef>
              <a:spcAft>
                <a:spcPts val="0"/>
              </a:spcAft>
              <a:buClr>
                <a:srgbClr val="000000"/>
              </a:buClr>
              <a:buSzPts val="700"/>
              <a:buFont typeface="Arial"/>
              <a:buNone/>
            </a:pPr>
            <a:r>
              <a:rPr b="0" i="0" lang="en" sz="700" u="none" cap="none" strike="noStrike">
                <a:solidFill>
                  <a:schemeClr val="dk1"/>
                </a:solidFill>
                <a:latin typeface="Quattrocento Sans"/>
                <a:ea typeface="Quattrocento Sans"/>
                <a:cs typeface="Quattrocento Sans"/>
                <a:sym typeface="Quattrocento Sans"/>
              </a:rPr>
              <a:t>Real-time CDR analysis</a:t>
            </a:r>
            <a:endParaRPr b="0" i="0" sz="700" u="none" cap="none" strike="noStrike">
              <a:solidFill>
                <a:schemeClr val="dk1"/>
              </a:solidFill>
              <a:latin typeface="Quattrocento Sans"/>
              <a:ea typeface="Quattrocento Sans"/>
              <a:cs typeface="Quattrocento Sans"/>
              <a:sym typeface="Quattrocento Sans"/>
            </a:endParaRPr>
          </a:p>
        </p:txBody>
      </p:sp>
      <p:sp>
        <p:nvSpPr>
          <p:cNvPr id="2395" name="Google Shape;2395;p292"/>
          <p:cNvSpPr/>
          <p:nvPr/>
        </p:nvSpPr>
        <p:spPr>
          <a:xfrm>
            <a:off x="7006382" y="4270516"/>
            <a:ext cx="1952400" cy="462300"/>
          </a:xfrm>
          <a:prstGeom prst="rect">
            <a:avLst/>
          </a:prstGeom>
          <a:noFill/>
          <a:ln>
            <a:noFill/>
          </a:ln>
        </p:spPr>
        <p:txBody>
          <a:bodyPr anchorCtr="0" anchor="t" bIns="45675" lIns="91425" spcFirstLastPara="1" rIns="91425" wrap="square" tIns="4567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chemeClr val="dk2"/>
                </a:solidFill>
                <a:latin typeface="Quattrocento Sans"/>
                <a:ea typeface="Quattrocento Sans"/>
                <a:cs typeface="Quattrocento Sans"/>
                <a:sym typeface="Quattrocento Sans"/>
              </a:rPr>
              <a:t>Better operational intelligence </a:t>
            </a:r>
            <a:endParaRPr b="0" i="0" sz="900" u="none" cap="none" strike="noStrike">
              <a:solidFill>
                <a:schemeClr val="dk2"/>
              </a:solidFill>
              <a:latin typeface="Quattrocento Sans"/>
              <a:ea typeface="Quattrocento Sans"/>
              <a:cs typeface="Quattrocento Sans"/>
              <a:sym typeface="Quattrocento Sans"/>
            </a:endParaRPr>
          </a:p>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chemeClr val="dk2"/>
                </a:solidFill>
                <a:latin typeface="Quattrocento Sans"/>
                <a:ea typeface="Quattrocento Sans"/>
                <a:cs typeface="Quattrocento Sans"/>
                <a:sym typeface="Quattrocento Sans"/>
              </a:rPr>
              <a:t>with machine learning</a:t>
            </a:r>
            <a:endParaRPr b="0" i="0" sz="1000" u="none" cap="none" strike="noStrike">
              <a:solidFill>
                <a:srgbClr val="000000"/>
              </a:solidFill>
              <a:latin typeface="Arial"/>
              <a:ea typeface="Arial"/>
              <a:cs typeface="Arial"/>
              <a:sym typeface="Arial"/>
            </a:endParaRPr>
          </a:p>
        </p:txBody>
      </p:sp>
      <p:sp>
        <p:nvSpPr>
          <p:cNvPr id="2396" name="Google Shape;2396;p292"/>
          <p:cNvSpPr/>
          <p:nvPr/>
        </p:nvSpPr>
        <p:spPr>
          <a:xfrm>
            <a:off x="3798833" y="2298468"/>
            <a:ext cx="1546200" cy="455700"/>
          </a:xfrm>
          <a:prstGeom prst="rect">
            <a:avLst/>
          </a:prstGeom>
          <a:noFill/>
          <a:ln>
            <a:noFill/>
          </a:ln>
        </p:spPr>
        <p:txBody>
          <a:bodyPr anchorCtr="0" anchor="t" bIns="45675" lIns="91425" spcFirstLastPara="1" rIns="91425" wrap="square" tIns="45675">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Quattrocento Sans"/>
                <a:ea typeface="Quattrocento Sans"/>
                <a:cs typeface="Quattrocento Sans"/>
                <a:sym typeface="Quattrocento Sans"/>
              </a:rPr>
              <a:t>Churn analysis and prediction</a:t>
            </a:r>
            <a:endParaRPr b="0" i="0" sz="1000" u="none" cap="none" strike="noStrike">
              <a:solidFill>
                <a:schemeClr val="dk1"/>
              </a:solidFill>
              <a:latin typeface="Quattrocento Sans"/>
              <a:ea typeface="Quattrocento Sans"/>
              <a:cs typeface="Quattrocento Sans"/>
              <a:sym typeface="Quattrocento Sans"/>
            </a:endParaRPr>
          </a:p>
        </p:txBody>
      </p:sp>
      <p:sp>
        <p:nvSpPr>
          <p:cNvPr id="2397" name="Google Shape;2397;p292"/>
          <p:cNvSpPr txBox="1"/>
          <p:nvPr/>
        </p:nvSpPr>
        <p:spPr>
          <a:xfrm>
            <a:off x="3798833" y="2858973"/>
            <a:ext cx="1546200" cy="769500"/>
          </a:xfrm>
          <a:prstGeom prst="rect">
            <a:avLst/>
          </a:prstGeom>
          <a:noFill/>
          <a:ln>
            <a:noFill/>
          </a:ln>
        </p:spPr>
        <p:txBody>
          <a:bodyPr anchorCtr="0" anchor="t" bIns="45675" lIns="91425" spcFirstLastPara="1" rIns="91425" wrap="square" tIns="45675">
            <a:noAutofit/>
          </a:bodyPr>
          <a:lstStyle/>
          <a:p>
            <a:pPr indent="0" lvl="0" marL="0" marR="0" rtl="0" algn="ctr">
              <a:lnSpc>
                <a:spcPct val="100000"/>
              </a:lnSpc>
              <a:spcBef>
                <a:spcPts val="600"/>
              </a:spcBef>
              <a:spcAft>
                <a:spcPts val="0"/>
              </a:spcAft>
              <a:buClr>
                <a:srgbClr val="000000"/>
              </a:buClr>
              <a:buSzPts val="700"/>
              <a:buFont typeface="Arial"/>
              <a:buNone/>
            </a:pPr>
            <a:r>
              <a:rPr b="0" i="0" lang="en" sz="700" u="none" cap="none" strike="noStrike">
                <a:solidFill>
                  <a:schemeClr val="dk1"/>
                </a:solidFill>
                <a:latin typeface="Quattrocento Sans"/>
                <a:ea typeface="Quattrocento Sans"/>
                <a:cs typeface="Quattrocento Sans"/>
                <a:sym typeface="Quattrocento Sans"/>
              </a:rPr>
              <a:t>Predictive risk of defecting</a:t>
            </a:r>
            <a:endParaRPr b="0" i="0" sz="700" u="none" cap="none" strike="noStrike">
              <a:solidFill>
                <a:schemeClr val="dk1"/>
              </a:solidFill>
              <a:latin typeface="Quattrocento Sans"/>
              <a:ea typeface="Quattrocento Sans"/>
              <a:cs typeface="Quattrocento Sans"/>
              <a:sym typeface="Quattrocento Sans"/>
            </a:endParaRPr>
          </a:p>
          <a:p>
            <a:pPr indent="0" lvl="0" marL="0" marR="0" rtl="0" algn="ctr">
              <a:lnSpc>
                <a:spcPct val="100000"/>
              </a:lnSpc>
              <a:spcBef>
                <a:spcPts val="600"/>
              </a:spcBef>
              <a:spcAft>
                <a:spcPts val="0"/>
              </a:spcAft>
              <a:buClr>
                <a:srgbClr val="000000"/>
              </a:buClr>
              <a:buSzPts val="700"/>
              <a:buFont typeface="Arial"/>
              <a:buNone/>
            </a:pPr>
            <a:r>
              <a:rPr b="0" i="0" lang="en" sz="700" u="none" cap="none" strike="noStrike">
                <a:solidFill>
                  <a:schemeClr val="dk1"/>
                </a:solidFill>
                <a:latin typeface="Quattrocento Sans"/>
                <a:ea typeface="Quattrocento Sans"/>
                <a:cs typeface="Quattrocento Sans"/>
                <a:sym typeface="Quattrocento Sans"/>
              </a:rPr>
              <a:t>Personalize based on micro segmentation</a:t>
            </a:r>
            <a:endParaRPr b="0" i="0" sz="700" u="none" cap="none" strike="noStrike">
              <a:solidFill>
                <a:schemeClr val="dk1"/>
              </a:solidFill>
              <a:latin typeface="Quattrocento Sans"/>
              <a:ea typeface="Quattrocento Sans"/>
              <a:cs typeface="Quattrocento Sans"/>
              <a:sym typeface="Quattrocento Sans"/>
            </a:endParaRPr>
          </a:p>
          <a:p>
            <a:pPr indent="0" lvl="0" marL="0" marR="0" rtl="0" algn="ctr">
              <a:lnSpc>
                <a:spcPct val="100000"/>
              </a:lnSpc>
              <a:spcBef>
                <a:spcPts val="600"/>
              </a:spcBef>
              <a:spcAft>
                <a:spcPts val="0"/>
              </a:spcAft>
              <a:buClr>
                <a:srgbClr val="000000"/>
              </a:buClr>
              <a:buSzPts val="700"/>
              <a:buFont typeface="Arial"/>
              <a:buNone/>
            </a:pPr>
            <a:r>
              <a:rPr b="0" i="0" lang="en" sz="700" u="none" cap="none" strike="noStrike">
                <a:solidFill>
                  <a:schemeClr val="dk1"/>
                </a:solidFill>
                <a:latin typeface="Quattrocento Sans"/>
                <a:ea typeface="Quattrocento Sans"/>
                <a:cs typeface="Quattrocento Sans"/>
                <a:sym typeface="Quattrocento Sans"/>
              </a:rPr>
              <a:t>Network failures/call drops</a:t>
            </a:r>
            <a:endParaRPr b="0" i="0" sz="700" u="none" cap="none" strike="noStrike">
              <a:solidFill>
                <a:schemeClr val="dk1"/>
              </a:solidFill>
              <a:latin typeface="Quattrocento Sans"/>
              <a:ea typeface="Quattrocento Sans"/>
              <a:cs typeface="Quattrocento Sans"/>
              <a:sym typeface="Quattrocento Sans"/>
            </a:endParaRPr>
          </a:p>
        </p:txBody>
      </p:sp>
      <p:sp>
        <p:nvSpPr>
          <p:cNvPr id="2398" name="Google Shape;2398;p292"/>
          <p:cNvSpPr/>
          <p:nvPr/>
        </p:nvSpPr>
        <p:spPr>
          <a:xfrm>
            <a:off x="3798833" y="4271341"/>
            <a:ext cx="1546200" cy="462300"/>
          </a:xfrm>
          <a:prstGeom prst="rect">
            <a:avLst/>
          </a:prstGeom>
          <a:noFill/>
          <a:ln>
            <a:noFill/>
          </a:ln>
        </p:spPr>
        <p:txBody>
          <a:bodyPr anchorCtr="0" anchor="t" bIns="45675" lIns="91425" spcFirstLastPara="1" rIns="91425" wrap="square" tIns="4567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chemeClr val="dk2"/>
                </a:solidFill>
                <a:latin typeface="Quattrocento Sans"/>
                <a:ea typeface="Quattrocento Sans"/>
                <a:cs typeface="Quattrocento Sans"/>
                <a:sym typeface="Quattrocento Sans"/>
              </a:rPr>
              <a:t>Early detection of customer value loss with ML</a:t>
            </a:r>
            <a:endParaRPr b="0" i="0" sz="1000" u="none" cap="none" strike="noStrike">
              <a:solidFill>
                <a:srgbClr val="000000"/>
              </a:solidFill>
              <a:latin typeface="Arial"/>
              <a:ea typeface="Arial"/>
              <a:cs typeface="Arial"/>
              <a:sym typeface="Arial"/>
            </a:endParaRPr>
          </a:p>
        </p:txBody>
      </p:sp>
      <p:cxnSp>
        <p:nvCxnSpPr>
          <p:cNvPr id="2399" name="Google Shape;2399;p292"/>
          <p:cNvCxnSpPr/>
          <p:nvPr/>
        </p:nvCxnSpPr>
        <p:spPr>
          <a:xfrm>
            <a:off x="359697" y="4156435"/>
            <a:ext cx="8424600" cy="0"/>
          </a:xfrm>
          <a:prstGeom prst="straightConnector1">
            <a:avLst/>
          </a:prstGeom>
          <a:noFill/>
          <a:ln cap="flat" cmpd="sng" w="9525">
            <a:solidFill>
              <a:schemeClr val="dk2"/>
            </a:solidFill>
            <a:prstDash val="solid"/>
            <a:round/>
            <a:headEnd len="sm" w="sm" type="none"/>
            <a:tailEnd len="sm" w="sm" type="none"/>
          </a:ln>
        </p:spPr>
      </p:cxnSp>
      <p:cxnSp>
        <p:nvCxnSpPr>
          <p:cNvPr id="2400" name="Google Shape;2400;p292"/>
          <p:cNvCxnSpPr/>
          <p:nvPr/>
        </p:nvCxnSpPr>
        <p:spPr>
          <a:xfrm>
            <a:off x="359697" y="2791581"/>
            <a:ext cx="8424600" cy="0"/>
          </a:xfrm>
          <a:prstGeom prst="straightConnector1">
            <a:avLst/>
          </a:prstGeom>
          <a:noFill/>
          <a:ln cap="flat" cmpd="sng" w="9525">
            <a:solidFill>
              <a:schemeClr val="dk2"/>
            </a:solidFill>
            <a:prstDash val="solid"/>
            <a:round/>
            <a:headEnd len="sm" w="sm" type="none"/>
            <a:tailEnd len="sm" w="sm" type="none"/>
          </a:ln>
        </p:spPr>
      </p:cxnSp>
      <p:cxnSp>
        <p:nvCxnSpPr>
          <p:cNvPr id="2401" name="Google Shape;2401;p292"/>
          <p:cNvCxnSpPr/>
          <p:nvPr/>
        </p:nvCxnSpPr>
        <p:spPr>
          <a:xfrm>
            <a:off x="359697" y="1765433"/>
            <a:ext cx="8424600" cy="0"/>
          </a:xfrm>
          <a:prstGeom prst="straightConnector1">
            <a:avLst/>
          </a:prstGeom>
          <a:noFill/>
          <a:ln cap="flat" cmpd="sng" w="9525">
            <a:solidFill>
              <a:schemeClr val="dk2"/>
            </a:solidFill>
            <a:prstDash val="solid"/>
            <a:round/>
            <a:headEnd len="sm" w="sm" type="none"/>
            <a:tailEnd len="sm" w="sm" type="none"/>
          </a:ln>
        </p:spPr>
      </p:cxnSp>
      <p:sp>
        <p:nvSpPr>
          <p:cNvPr id="2402" name="Google Shape;2402;p292"/>
          <p:cNvSpPr/>
          <p:nvPr/>
        </p:nvSpPr>
        <p:spPr>
          <a:xfrm>
            <a:off x="231678" y="1061764"/>
            <a:ext cx="1859700" cy="557400"/>
          </a:xfrm>
          <a:prstGeom prst="rect">
            <a:avLst/>
          </a:prstGeom>
          <a:noFill/>
          <a:ln>
            <a:noFill/>
          </a:ln>
        </p:spPr>
        <p:txBody>
          <a:bodyPr anchorCtr="0" anchor="t" bIns="45675" lIns="91425" spcFirstLastPara="1" rIns="91425" wrap="square" tIns="45675">
            <a:noAutofit/>
          </a:bodyPr>
          <a:lstStyle/>
          <a:p>
            <a:pPr indent="0" lvl="0" marL="0" marR="0" rtl="0" algn="ctr">
              <a:lnSpc>
                <a:spcPct val="100000"/>
              </a:lnSpc>
              <a:spcBef>
                <a:spcPts val="0"/>
              </a:spcBef>
              <a:spcAft>
                <a:spcPts val="0"/>
              </a:spcAft>
              <a:buClr>
                <a:srgbClr val="000000"/>
              </a:buClr>
              <a:buSzPts val="700"/>
              <a:buFont typeface="Arial"/>
              <a:buNone/>
            </a:pPr>
            <a:r>
              <a:rPr b="0" i="0" lang="en" sz="700" u="none" cap="none" strike="noStrike">
                <a:solidFill>
                  <a:schemeClr val="dk2"/>
                </a:solidFill>
                <a:latin typeface="Quattrocento Sans"/>
                <a:ea typeface="Quattrocento Sans"/>
                <a:cs typeface="Quattrocento Sans"/>
                <a:sym typeface="Quattrocento Sans"/>
              </a:rPr>
              <a:t>Effective customer engagement</a:t>
            </a:r>
            <a:endParaRPr b="0" i="0" sz="1000" u="none" cap="none" strike="noStrike">
              <a:solidFill>
                <a:srgbClr val="000000"/>
              </a:solidFill>
              <a:latin typeface="Arial"/>
              <a:ea typeface="Arial"/>
              <a:cs typeface="Arial"/>
              <a:sym typeface="Arial"/>
            </a:endParaRPr>
          </a:p>
          <a:p>
            <a:pPr indent="0" lvl="0" marL="0" marR="0" rtl="0" algn="ctr">
              <a:lnSpc>
                <a:spcPct val="100000"/>
              </a:lnSpc>
              <a:spcBef>
                <a:spcPts val="400"/>
              </a:spcBef>
              <a:spcAft>
                <a:spcPts val="400"/>
              </a:spcAft>
              <a:buClr>
                <a:srgbClr val="000000"/>
              </a:buClr>
              <a:buSzPts val="700"/>
              <a:buFont typeface="Arial"/>
              <a:buNone/>
            </a:pPr>
            <a:r>
              <a:rPr b="0" i="0" lang="en" sz="700" u="none" cap="none" strike="noStrike">
                <a:solidFill>
                  <a:schemeClr val="dk1"/>
                </a:solidFill>
                <a:latin typeface="Quattrocento Sans"/>
                <a:ea typeface="Quattrocento Sans"/>
                <a:cs typeface="Quattrocento Sans"/>
                <a:sym typeface="Quattrocento Sans"/>
              </a:rPr>
              <a:t>Customer profiles, credit history, transaction data, LTV, loyalty</a:t>
            </a:r>
            <a:endParaRPr b="0" i="0" sz="1000" u="none" cap="none" strike="noStrike">
              <a:solidFill>
                <a:srgbClr val="000000"/>
              </a:solidFill>
              <a:latin typeface="Arial"/>
              <a:ea typeface="Arial"/>
              <a:cs typeface="Arial"/>
              <a:sym typeface="Arial"/>
            </a:endParaRPr>
          </a:p>
        </p:txBody>
      </p:sp>
      <p:sp>
        <p:nvSpPr>
          <p:cNvPr id="2403" name="Google Shape;2403;p292"/>
          <p:cNvSpPr/>
          <p:nvPr/>
        </p:nvSpPr>
        <p:spPr>
          <a:xfrm>
            <a:off x="2033052" y="1061764"/>
            <a:ext cx="1667400" cy="557400"/>
          </a:xfrm>
          <a:prstGeom prst="rect">
            <a:avLst/>
          </a:prstGeom>
          <a:noFill/>
          <a:ln>
            <a:noFill/>
          </a:ln>
        </p:spPr>
        <p:txBody>
          <a:bodyPr anchorCtr="0" anchor="t" bIns="45675" lIns="91425" spcFirstLastPara="1" rIns="91425" wrap="square" tIns="45675">
            <a:noAutofit/>
          </a:bodyPr>
          <a:lstStyle/>
          <a:p>
            <a:pPr indent="0" lvl="0" marL="0" marR="0" rtl="0" algn="ctr">
              <a:lnSpc>
                <a:spcPct val="100000"/>
              </a:lnSpc>
              <a:spcBef>
                <a:spcPts val="0"/>
              </a:spcBef>
              <a:spcAft>
                <a:spcPts val="0"/>
              </a:spcAft>
              <a:buClr>
                <a:srgbClr val="000000"/>
              </a:buClr>
              <a:buSzPts val="700"/>
              <a:buFont typeface="Arial"/>
              <a:buNone/>
            </a:pPr>
            <a:r>
              <a:rPr b="0" i="0" lang="en" sz="700" u="none" cap="none" strike="noStrike">
                <a:solidFill>
                  <a:schemeClr val="dk2"/>
                </a:solidFill>
                <a:latin typeface="Quattrocento Sans"/>
                <a:ea typeface="Quattrocento Sans"/>
                <a:cs typeface="Quattrocento Sans"/>
                <a:sym typeface="Quattrocento Sans"/>
              </a:rPr>
              <a:t>Decision services management</a:t>
            </a:r>
            <a:endParaRPr b="0" i="0" sz="1000" u="none" cap="none" strike="noStrike">
              <a:solidFill>
                <a:srgbClr val="000000"/>
              </a:solidFill>
              <a:latin typeface="Arial"/>
              <a:ea typeface="Arial"/>
              <a:cs typeface="Arial"/>
              <a:sym typeface="Arial"/>
            </a:endParaRPr>
          </a:p>
          <a:p>
            <a:pPr indent="0" lvl="0" marL="0" marR="0" rtl="0" algn="ctr">
              <a:lnSpc>
                <a:spcPct val="100000"/>
              </a:lnSpc>
              <a:spcBef>
                <a:spcPts val="400"/>
              </a:spcBef>
              <a:spcAft>
                <a:spcPts val="400"/>
              </a:spcAft>
              <a:buClr>
                <a:srgbClr val="000000"/>
              </a:buClr>
              <a:buSzPts val="700"/>
              <a:buFont typeface="Arial"/>
              <a:buNone/>
            </a:pPr>
            <a:r>
              <a:rPr b="0" i="0" lang="en" sz="700" u="none" cap="none" strike="noStrike">
                <a:solidFill>
                  <a:schemeClr val="dk1"/>
                </a:solidFill>
                <a:latin typeface="Quattrocento Sans"/>
                <a:ea typeface="Quattrocento Sans"/>
                <a:cs typeface="Quattrocento Sans"/>
                <a:sym typeface="Quattrocento Sans"/>
              </a:rPr>
              <a:t>Customer segmentation, CRM/click/location/device data</a:t>
            </a:r>
            <a:endParaRPr b="0" i="0" sz="1000" u="none" cap="none" strike="noStrike">
              <a:solidFill>
                <a:srgbClr val="000000"/>
              </a:solidFill>
              <a:latin typeface="Arial"/>
              <a:ea typeface="Arial"/>
              <a:cs typeface="Arial"/>
              <a:sym typeface="Arial"/>
            </a:endParaRPr>
          </a:p>
        </p:txBody>
      </p:sp>
      <p:sp>
        <p:nvSpPr>
          <p:cNvPr id="2404" name="Google Shape;2404;p292"/>
          <p:cNvSpPr/>
          <p:nvPr/>
        </p:nvSpPr>
        <p:spPr>
          <a:xfrm>
            <a:off x="3642192" y="1061764"/>
            <a:ext cx="1859700" cy="557400"/>
          </a:xfrm>
          <a:prstGeom prst="rect">
            <a:avLst/>
          </a:prstGeom>
          <a:noFill/>
          <a:ln>
            <a:noFill/>
          </a:ln>
        </p:spPr>
        <p:txBody>
          <a:bodyPr anchorCtr="0" anchor="t" bIns="45675" lIns="91425" spcFirstLastPara="1" rIns="91425" wrap="square" tIns="45675">
            <a:noAutofit/>
          </a:bodyPr>
          <a:lstStyle/>
          <a:p>
            <a:pPr indent="0" lvl="0" marL="0" marR="0" rtl="0" algn="ctr">
              <a:lnSpc>
                <a:spcPct val="100000"/>
              </a:lnSpc>
              <a:spcBef>
                <a:spcPts val="0"/>
              </a:spcBef>
              <a:spcAft>
                <a:spcPts val="0"/>
              </a:spcAft>
              <a:buClr>
                <a:srgbClr val="000000"/>
              </a:buClr>
              <a:buSzPts val="700"/>
              <a:buFont typeface="Arial"/>
              <a:buNone/>
            </a:pPr>
            <a:r>
              <a:rPr b="0" i="0" lang="en" sz="700" u="none" cap="none" strike="noStrike">
                <a:solidFill>
                  <a:schemeClr val="dk2"/>
                </a:solidFill>
                <a:latin typeface="Quattrocento Sans"/>
                <a:ea typeface="Quattrocento Sans"/>
                <a:cs typeface="Quattrocento Sans"/>
                <a:sym typeface="Quattrocento Sans"/>
              </a:rPr>
              <a:t>Churn reduction</a:t>
            </a:r>
            <a:endParaRPr b="0" i="0" sz="1000" u="none" cap="none" strike="noStrike">
              <a:solidFill>
                <a:srgbClr val="000000"/>
              </a:solidFill>
              <a:latin typeface="Arial"/>
              <a:ea typeface="Arial"/>
              <a:cs typeface="Arial"/>
              <a:sym typeface="Arial"/>
            </a:endParaRPr>
          </a:p>
          <a:p>
            <a:pPr indent="0" lvl="0" marL="0" marR="0" rtl="0" algn="ctr">
              <a:lnSpc>
                <a:spcPct val="100000"/>
              </a:lnSpc>
              <a:spcBef>
                <a:spcPts val="400"/>
              </a:spcBef>
              <a:spcAft>
                <a:spcPts val="400"/>
              </a:spcAft>
              <a:buClr>
                <a:srgbClr val="000000"/>
              </a:buClr>
              <a:buSzPts val="700"/>
              <a:buFont typeface="Arial"/>
              <a:buNone/>
            </a:pPr>
            <a:r>
              <a:rPr b="0" i="0" lang="en" sz="700" u="none" cap="none" strike="noStrike">
                <a:solidFill>
                  <a:schemeClr val="dk1"/>
                </a:solidFill>
                <a:latin typeface="Quattrocento Sans"/>
                <a:ea typeface="Quattrocento Sans"/>
                <a:cs typeface="Quattrocento Sans"/>
                <a:sym typeface="Quattrocento Sans"/>
              </a:rPr>
              <a:t>Customer usage, transactions, complaints, CDRs, social media</a:t>
            </a:r>
            <a:endParaRPr b="0" i="0" sz="1000" u="none" cap="none" strike="noStrike">
              <a:solidFill>
                <a:srgbClr val="000000"/>
              </a:solidFill>
              <a:latin typeface="Arial"/>
              <a:ea typeface="Arial"/>
              <a:cs typeface="Arial"/>
              <a:sym typeface="Arial"/>
            </a:endParaRPr>
          </a:p>
        </p:txBody>
      </p:sp>
      <p:sp>
        <p:nvSpPr>
          <p:cNvPr id="2405" name="Google Shape;2405;p292"/>
          <p:cNvSpPr/>
          <p:nvPr/>
        </p:nvSpPr>
        <p:spPr>
          <a:xfrm>
            <a:off x="5443566" y="1061764"/>
            <a:ext cx="1667400" cy="557400"/>
          </a:xfrm>
          <a:prstGeom prst="rect">
            <a:avLst/>
          </a:prstGeom>
          <a:noFill/>
          <a:ln>
            <a:noFill/>
          </a:ln>
        </p:spPr>
        <p:txBody>
          <a:bodyPr anchorCtr="0" anchor="t" bIns="45675" lIns="91425" spcFirstLastPara="1" rIns="91425" wrap="square" tIns="45675">
            <a:noAutofit/>
          </a:bodyPr>
          <a:lstStyle/>
          <a:p>
            <a:pPr indent="0" lvl="0" marL="0" marR="0" rtl="0" algn="ctr">
              <a:lnSpc>
                <a:spcPct val="100000"/>
              </a:lnSpc>
              <a:spcBef>
                <a:spcPts val="0"/>
              </a:spcBef>
              <a:spcAft>
                <a:spcPts val="0"/>
              </a:spcAft>
              <a:buClr>
                <a:srgbClr val="000000"/>
              </a:buClr>
              <a:buSzPts val="700"/>
              <a:buFont typeface="Arial"/>
              <a:buNone/>
            </a:pPr>
            <a:r>
              <a:rPr b="0" i="0" lang="en" sz="700" u="none" cap="none" strike="noStrike">
                <a:solidFill>
                  <a:schemeClr val="dk2"/>
                </a:solidFill>
                <a:latin typeface="Quattrocento Sans"/>
                <a:ea typeface="Quattrocento Sans"/>
                <a:cs typeface="Quattrocento Sans"/>
                <a:sym typeface="Quattrocento Sans"/>
              </a:rPr>
              <a:t>Risk and revenue management</a:t>
            </a:r>
            <a:endParaRPr b="0" i="0" sz="1000" u="none" cap="none" strike="noStrike">
              <a:solidFill>
                <a:srgbClr val="000000"/>
              </a:solidFill>
              <a:latin typeface="Arial"/>
              <a:ea typeface="Arial"/>
              <a:cs typeface="Arial"/>
              <a:sym typeface="Arial"/>
            </a:endParaRPr>
          </a:p>
          <a:p>
            <a:pPr indent="0" lvl="0" marL="0" marR="0" rtl="0" algn="ctr">
              <a:lnSpc>
                <a:spcPct val="100000"/>
              </a:lnSpc>
              <a:spcBef>
                <a:spcPts val="400"/>
              </a:spcBef>
              <a:spcAft>
                <a:spcPts val="400"/>
              </a:spcAft>
              <a:buClr>
                <a:srgbClr val="000000"/>
              </a:buClr>
              <a:buSzPts val="700"/>
              <a:buFont typeface="Arial"/>
              <a:buNone/>
            </a:pPr>
            <a:r>
              <a:rPr b="0" i="0" lang="en" sz="700" u="none" cap="none" strike="noStrike">
                <a:solidFill>
                  <a:schemeClr val="dk1"/>
                </a:solidFill>
                <a:latin typeface="Quattrocento Sans"/>
                <a:ea typeface="Quattrocento Sans"/>
                <a:cs typeface="Quattrocento Sans"/>
                <a:sym typeface="Quattrocento Sans"/>
              </a:rPr>
              <a:t>CRM, credit, risk, merchant records, products, services</a:t>
            </a:r>
            <a:endParaRPr b="0" i="0" sz="1000" u="none" cap="none" strike="noStrike">
              <a:solidFill>
                <a:srgbClr val="000000"/>
              </a:solidFill>
              <a:latin typeface="Arial"/>
              <a:ea typeface="Arial"/>
              <a:cs typeface="Arial"/>
              <a:sym typeface="Arial"/>
            </a:endParaRPr>
          </a:p>
        </p:txBody>
      </p:sp>
      <p:sp>
        <p:nvSpPr>
          <p:cNvPr id="2406" name="Google Shape;2406;p292"/>
          <p:cNvSpPr/>
          <p:nvPr/>
        </p:nvSpPr>
        <p:spPr>
          <a:xfrm>
            <a:off x="7148823" y="1061764"/>
            <a:ext cx="1667400" cy="557400"/>
          </a:xfrm>
          <a:prstGeom prst="rect">
            <a:avLst/>
          </a:prstGeom>
          <a:noFill/>
          <a:ln>
            <a:noFill/>
          </a:ln>
        </p:spPr>
        <p:txBody>
          <a:bodyPr anchorCtr="0" anchor="t" bIns="45675" lIns="91425" spcFirstLastPara="1" rIns="91425" wrap="square" tIns="45675">
            <a:noAutofit/>
          </a:bodyPr>
          <a:lstStyle/>
          <a:p>
            <a:pPr indent="0" lvl="0" marL="0" marR="0" rtl="0" algn="ctr">
              <a:lnSpc>
                <a:spcPct val="100000"/>
              </a:lnSpc>
              <a:spcBef>
                <a:spcPts val="0"/>
              </a:spcBef>
              <a:spcAft>
                <a:spcPts val="0"/>
              </a:spcAft>
              <a:buClr>
                <a:srgbClr val="000000"/>
              </a:buClr>
              <a:buSzPts val="700"/>
              <a:buFont typeface="Arial"/>
              <a:buNone/>
            </a:pPr>
            <a:r>
              <a:rPr b="0" i="0" lang="en" sz="700" u="none" cap="none" strike="noStrike">
                <a:solidFill>
                  <a:schemeClr val="dk2"/>
                </a:solidFill>
                <a:latin typeface="Quattrocento Sans"/>
                <a:ea typeface="Quattrocento Sans"/>
                <a:cs typeface="Quattrocento Sans"/>
                <a:sym typeface="Quattrocento Sans"/>
              </a:rPr>
              <a:t>Improved customer experience</a:t>
            </a:r>
            <a:endParaRPr b="0" i="0" sz="1000" u="none" cap="none" strike="noStrike">
              <a:solidFill>
                <a:srgbClr val="000000"/>
              </a:solidFill>
              <a:latin typeface="Arial"/>
              <a:ea typeface="Arial"/>
              <a:cs typeface="Arial"/>
              <a:sym typeface="Arial"/>
            </a:endParaRPr>
          </a:p>
          <a:p>
            <a:pPr indent="0" lvl="0" marL="0" marR="0" rtl="0" algn="ctr">
              <a:lnSpc>
                <a:spcPct val="100000"/>
              </a:lnSpc>
              <a:spcBef>
                <a:spcPts val="400"/>
              </a:spcBef>
              <a:spcAft>
                <a:spcPts val="400"/>
              </a:spcAft>
              <a:buClr>
                <a:srgbClr val="000000"/>
              </a:buClr>
              <a:buSzPts val="700"/>
              <a:buFont typeface="Arial"/>
              <a:buNone/>
            </a:pPr>
            <a:r>
              <a:rPr b="0" i="0" lang="en" sz="700" u="none" cap="none" strike="noStrike">
                <a:solidFill>
                  <a:schemeClr val="dk1"/>
                </a:solidFill>
                <a:latin typeface="Quattrocento Sans"/>
                <a:ea typeface="Quattrocento Sans"/>
                <a:cs typeface="Quattrocento Sans"/>
                <a:sym typeface="Quattrocento Sans"/>
              </a:rPr>
              <a:t>Devices, OSS/BSS, networks, locations, app usage, plans, etc.</a:t>
            </a:r>
            <a:endParaRPr b="0" i="0" sz="1000" u="none" cap="none" strike="noStrike">
              <a:solidFill>
                <a:srgbClr val="000000"/>
              </a:solidFill>
              <a:latin typeface="Arial"/>
              <a:ea typeface="Arial"/>
              <a:cs typeface="Arial"/>
              <a:sym typeface="Arial"/>
            </a:endParaRPr>
          </a:p>
        </p:txBody>
      </p:sp>
      <p:sp>
        <p:nvSpPr>
          <p:cNvPr id="2407" name="Google Shape;2407;p292"/>
          <p:cNvSpPr/>
          <p:nvPr/>
        </p:nvSpPr>
        <p:spPr>
          <a:xfrm>
            <a:off x="6182131" y="203288"/>
            <a:ext cx="1600200" cy="343800"/>
          </a:xfrm>
          <a:prstGeom prst="rect">
            <a:avLst/>
          </a:prstGeom>
          <a:solidFill>
            <a:schemeClr val="lt1"/>
          </a:solidFill>
          <a:ln>
            <a:noFill/>
          </a:ln>
        </p:spPr>
        <p:txBody>
          <a:bodyPr anchorCtr="0" anchor="t" bIns="107575" lIns="134475" spcFirstLastPara="1" rIns="134475" wrap="square" tIns="107575">
            <a:noAutofit/>
          </a:bodyPr>
          <a:lstStyle/>
          <a:p>
            <a:pPr indent="0" lvl="0" marL="0" marR="0" rtl="0" algn="ctr">
              <a:lnSpc>
                <a:spcPct val="90000"/>
              </a:lnSpc>
              <a:spcBef>
                <a:spcPts val="0"/>
              </a:spcBef>
              <a:spcAft>
                <a:spcPts val="0"/>
              </a:spcAft>
              <a:buClr>
                <a:srgbClr val="000000"/>
              </a:buClr>
              <a:buSzPts val="1800"/>
              <a:buFont typeface="Arial"/>
              <a:buNone/>
            </a:pPr>
            <a:r>
              <a:t/>
            </a:r>
            <a:endParaRPr b="0" i="0" sz="1800" u="none" cap="none" strike="noStrike">
              <a:solidFill>
                <a:srgbClr val="FFFFFF"/>
              </a:solidFill>
              <a:latin typeface="Quattrocento Sans"/>
              <a:ea typeface="Quattrocento Sans"/>
              <a:cs typeface="Quattrocento Sans"/>
              <a:sym typeface="Quattrocento Sans"/>
            </a:endParaRPr>
          </a:p>
        </p:txBody>
      </p:sp>
      <p:pic>
        <p:nvPicPr>
          <p:cNvPr id="2408" name="Google Shape;2408;p292"/>
          <p:cNvPicPr preferRelativeResize="0"/>
          <p:nvPr/>
        </p:nvPicPr>
        <p:blipFill rotWithShape="1">
          <a:blip r:embed="rId3">
            <a:alphaModFix/>
          </a:blip>
          <a:srcRect b="0" l="0" r="0" t="0"/>
          <a:stretch/>
        </p:blipFill>
        <p:spPr>
          <a:xfrm flipH="1">
            <a:off x="1011463" y="1911624"/>
            <a:ext cx="299985" cy="299985"/>
          </a:xfrm>
          <a:prstGeom prst="rect">
            <a:avLst/>
          </a:prstGeom>
          <a:noFill/>
          <a:ln>
            <a:noFill/>
          </a:ln>
        </p:spPr>
      </p:pic>
      <p:pic>
        <p:nvPicPr>
          <p:cNvPr id="2409" name="Google Shape;2409;p292"/>
          <p:cNvPicPr preferRelativeResize="0"/>
          <p:nvPr/>
        </p:nvPicPr>
        <p:blipFill rotWithShape="1">
          <a:blip r:embed="rId4">
            <a:alphaModFix/>
          </a:blip>
          <a:srcRect b="0" l="0" r="0" t="0"/>
          <a:stretch/>
        </p:blipFill>
        <p:spPr>
          <a:xfrm>
            <a:off x="6104403" y="1911623"/>
            <a:ext cx="345645" cy="345645"/>
          </a:xfrm>
          <a:prstGeom prst="rect">
            <a:avLst/>
          </a:prstGeom>
          <a:noFill/>
          <a:ln>
            <a:noFill/>
          </a:ln>
        </p:spPr>
      </p:pic>
      <p:pic>
        <p:nvPicPr>
          <p:cNvPr id="2410" name="Google Shape;2410;p292"/>
          <p:cNvPicPr preferRelativeResize="0"/>
          <p:nvPr/>
        </p:nvPicPr>
        <p:blipFill rotWithShape="1">
          <a:blip r:embed="rId5">
            <a:alphaModFix/>
          </a:blip>
          <a:srcRect b="0" l="0" r="0" t="0"/>
          <a:stretch/>
        </p:blipFill>
        <p:spPr>
          <a:xfrm flipH="1">
            <a:off x="2716705" y="1911624"/>
            <a:ext cx="299985" cy="299985"/>
          </a:xfrm>
          <a:prstGeom prst="rect">
            <a:avLst/>
          </a:prstGeom>
          <a:noFill/>
          <a:ln>
            <a:noFill/>
          </a:ln>
        </p:spPr>
      </p:pic>
      <p:pic>
        <p:nvPicPr>
          <p:cNvPr id="2411" name="Google Shape;2411;p292"/>
          <p:cNvPicPr preferRelativeResize="0"/>
          <p:nvPr/>
        </p:nvPicPr>
        <p:blipFill rotWithShape="1">
          <a:blip r:embed="rId6">
            <a:alphaModFix/>
          </a:blip>
          <a:srcRect b="0" l="0" r="0" t="0"/>
          <a:stretch/>
        </p:blipFill>
        <p:spPr>
          <a:xfrm>
            <a:off x="4388212" y="1911624"/>
            <a:ext cx="367480" cy="367480"/>
          </a:xfrm>
          <a:prstGeom prst="rect">
            <a:avLst/>
          </a:prstGeom>
          <a:noFill/>
          <a:ln>
            <a:noFill/>
          </a:ln>
        </p:spPr>
      </p:pic>
      <p:pic>
        <p:nvPicPr>
          <p:cNvPr id="2412" name="Google Shape;2412;p292"/>
          <p:cNvPicPr preferRelativeResize="0"/>
          <p:nvPr/>
        </p:nvPicPr>
        <p:blipFill rotWithShape="1">
          <a:blip r:embed="rId7">
            <a:alphaModFix/>
          </a:blip>
          <a:srcRect b="0" l="0" r="0" t="0"/>
          <a:stretch/>
        </p:blipFill>
        <p:spPr>
          <a:xfrm>
            <a:off x="7832471" y="1911632"/>
            <a:ext cx="377627" cy="377628"/>
          </a:xfrm>
          <a:prstGeom prst="rect">
            <a:avLst/>
          </a:prstGeom>
          <a:noFill/>
          <a:ln>
            <a:noFill/>
          </a:ln>
        </p:spPr>
      </p:pic>
    </p:spTree>
  </p:cSld>
  <p:clrMapOvr>
    <a:masterClrMapping/>
  </p:clrMapOvr>
  <p:transition>
    <p:fade/>
  </p:transition>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0" name="Shape 1540"/>
        <p:cNvGrpSpPr/>
        <p:nvPr/>
      </p:nvGrpSpPr>
      <p:grpSpPr>
        <a:xfrm>
          <a:off x="0" y="0"/>
          <a:ext cx="0" cy="0"/>
          <a:chOff x="0" y="0"/>
          <a:chExt cx="0" cy="0"/>
        </a:xfrm>
      </p:grpSpPr>
      <p:sp>
        <p:nvSpPr>
          <p:cNvPr id="1541" name="Google Shape;1541;p248"/>
          <p:cNvSpPr txBox="1"/>
          <p:nvPr>
            <p:ph type="title"/>
          </p:nvPr>
        </p:nvSpPr>
        <p:spPr>
          <a:xfrm>
            <a:off x="341321" y="822182"/>
            <a:ext cx="5591100" cy="11049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lt1"/>
              </a:buClr>
              <a:buSzPts val="1900"/>
              <a:buFont typeface="Quattrocento Sans"/>
              <a:buNone/>
            </a:pPr>
            <a:br>
              <a:rPr lang="en"/>
            </a:br>
            <a:br>
              <a:rPr lang="en"/>
            </a:br>
            <a:r>
              <a:rPr lang="en" sz="1800"/>
              <a:t>Broadly, good </a:t>
            </a:r>
            <a:r>
              <a:rPr i="1" lang="en" sz="1800"/>
              <a:t>Fit</a:t>
            </a:r>
            <a:r>
              <a:rPr lang="en" sz="1800"/>
              <a:t> = Customer </a:t>
            </a:r>
            <a:r>
              <a:rPr i="1" lang="en" sz="1800"/>
              <a:t>benefitting</a:t>
            </a:r>
            <a:r>
              <a:rPr lang="en" sz="1800"/>
              <a:t> from ADB and being successful. </a:t>
            </a:r>
            <a:br>
              <a:rPr lang="en" sz="1800"/>
            </a:br>
            <a:br>
              <a:rPr lang="en" sz="1800"/>
            </a:br>
            <a:br>
              <a:rPr lang="en" sz="1800"/>
            </a:br>
            <a:r>
              <a:rPr lang="en" sz="1800"/>
              <a:t>From Biz 101, </a:t>
            </a:r>
            <a:r>
              <a:rPr i="1" lang="en" sz="1800"/>
              <a:t>benefit</a:t>
            </a:r>
            <a:r>
              <a:rPr lang="en" sz="1800"/>
              <a:t> means one or more of:</a:t>
            </a:r>
            <a:br>
              <a:rPr lang="en" sz="1800"/>
            </a:br>
            <a:br>
              <a:rPr lang="en" sz="1800"/>
            </a:br>
            <a:r>
              <a:rPr lang="en" sz="1800"/>
              <a:t>1.  Customer was able to lower cost. </a:t>
            </a:r>
            <a:br>
              <a:rPr lang="en" sz="1800"/>
            </a:br>
            <a:r>
              <a:rPr lang="en" sz="1800"/>
              <a:t>2. Customer was able to increase revenue. </a:t>
            </a:r>
            <a:br>
              <a:rPr lang="en" sz="1800"/>
            </a:br>
            <a:r>
              <a:rPr lang="en" sz="1800"/>
              <a:t>3. Customer was able to reduce the risk.</a:t>
            </a:r>
            <a:endParaRPr sz="1800"/>
          </a:p>
          <a:p>
            <a:pPr indent="0" lvl="0" marL="0" rtl="0" algn="l">
              <a:lnSpc>
                <a:spcPct val="100000"/>
              </a:lnSpc>
              <a:spcBef>
                <a:spcPts val="0"/>
              </a:spcBef>
              <a:spcAft>
                <a:spcPts val="0"/>
              </a:spcAft>
              <a:buClr>
                <a:schemeClr val="lt1"/>
              </a:buClr>
              <a:buSzPts val="1900"/>
              <a:buFont typeface="Quattrocento Sans"/>
              <a:buNone/>
            </a:pPr>
            <a:r>
              <a:t/>
            </a:r>
            <a:endParaRPr sz="1800"/>
          </a:p>
          <a:p>
            <a:pPr indent="0" lvl="0" marL="0" rtl="0" algn="l">
              <a:spcBef>
                <a:spcPts val="0"/>
              </a:spcBef>
              <a:spcAft>
                <a:spcPts val="0"/>
              </a:spcAft>
              <a:buClr>
                <a:schemeClr val="lt1"/>
              </a:buClr>
              <a:buSzPts val="1900"/>
              <a:buFont typeface="Quattrocento Sans"/>
              <a:buNone/>
            </a:pPr>
            <a:r>
              <a:rPr lang="en" sz="1800"/>
              <a:t>Benefit to</a:t>
            </a:r>
            <a:r>
              <a:rPr lang="en" sz="1800"/>
              <a:t> customer =&gt; sticky customer =&gt; soaring Azure consumption </a:t>
            </a:r>
            <a:endParaRPr sz="1800"/>
          </a:p>
          <a:p>
            <a:pPr indent="0" lvl="0" marL="0" rtl="0" algn="l">
              <a:spcBef>
                <a:spcPts val="0"/>
              </a:spcBef>
              <a:spcAft>
                <a:spcPts val="0"/>
              </a:spcAft>
              <a:buClr>
                <a:schemeClr val="lt1"/>
              </a:buClr>
              <a:buSzPts val="1900"/>
              <a:buFont typeface="Quattrocento Sans"/>
              <a:buNone/>
            </a:pPr>
            <a:r>
              <a:rPr lang="en" sz="1800"/>
              <a:t>(but not the other way around)</a:t>
            </a:r>
            <a:br>
              <a:rPr lang="en" sz="1800"/>
            </a:br>
            <a:br>
              <a:rPr lang="en" sz="1800"/>
            </a:br>
            <a:endParaRPr sz="1800"/>
          </a:p>
        </p:txBody>
      </p:sp>
    </p:spTree>
  </p:cSld>
  <p:clrMapOvr>
    <a:masterClrMapping/>
  </p:clrMapOvr>
  <mc:AlternateContent>
    <mc:Choice Requires="p14">
      <p:transition spd="slow" p14:dur="700">
        <p:fade/>
      </p:transition>
    </mc:Choice>
    <mc:Fallback>
      <p:transition spd="slow">
        <p:fade/>
      </p:transition>
    </mc:Fallback>
  </mc:AlternateContent>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416" name="Shape 2416"/>
        <p:cNvGrpSpPr/>
        <p:nvPr/>
      </p:nvGrpSpPr>
      <p:grpSpPr>
        <a:xfrm>
          <a:off x="0" y="0"/>
          <a:ext cx="0" cy="0"/>
          <a:chOff x="0" y="0"/>
          <a:chExt cx="0" cy="0"/>
        </a:xfrm>
      </p:grpSpPr>
      <p:sp>
        <p:nvSpPr>
          <p:cNvPr id="2417" name="Google Shape;2417;p293"/>
          <p:cNvSpPr txBox="1"/>
          <p:nvPr>
            <p:ph type="title"/>
          </p:nvPr>
        </p:nvSpPr>
        <p:spPr>
          <a:xfrm>
            <a:off x="251454" y="345263"/>
            <a:ext cx="6233400" cy="219300"/>
          </a:xfrm>
          <a:prstGeom prst="rect">
            <a:avLst/>
          </a:prstGeom>
          <a:noFill/>
          <a:ln>
            <a:noFill/>
          </a:ln>
        </p:spPr>
        <p:txBody>
          <a:bodyPr anchorCtr="0" anchor="t" bIns="0" lIns="0" spcFirstLastPara="1" rIns="0" wrap="square" tIns="0">
            <a:noAutofit/>
          </a:bodyPr>
          <a:lstStyle/>
          <a:p>
            <a:pPr indent="0" lvl="0" marL="0" rtl="0" algn="l">
              <a:lnSpc>
                <a:spcPct val="114285"/>
              </a:lnSpc>
              <a:spcBef>
                <a:spcPts val="0"/>
              </a:spcBef>
              <a:spcAft>
                <a:spcPts val="0"/>
              </a:spcAft>
              <a:buClr>
                <a:schemeClr val="dk1"/>
              </a:buClr>
              <a:buSzPts val="2100"/>
              <a:buFont typeface="Quattrocento Sans"/>
              <a:buNone/>
            </a:pPr>
            <a:r>
              <a:rPr lang="en"/>
              <a:t>A</a:t>
            </a:r>
            <a:r>
              <a:rPr lang="en"/>
              <a:t>uto</a:t>
            </a:r>
            <a:endParaRPr/>
          </a:p>
        </p:txBody>
      </p:sp>
      <p:sp>
        <p:nvSpPr>
          <p:cNvPr id="2418" name="Google Shape;2418;p293"/>
          <p:cNvSpPr txBox="1"/>
          <p:nvPr/>
        </p:nvSpPr>
        <p:spPr>
          <a:xfrm>
            <a:off x="388319" y="2869650"/>
            <a:ext cx="1546200" cy="769500"/>
          </a:xfrm>
          <a:prstGeom prst="rect">
            <a:avLst/>
          </a:prstGeom>
          <a:noFill/>
          <a:ln>
            <a:noFill/>
          </a:ln>
        </p:spPr>
        <p:txBody>
          <a:bodyPr anchorCtr="0" anchor="t" bIns="45675" lIns="91425" spcFirstLastPara="1" rIns="91425" wrap="square" tIns="45675">
            <a:noAutofit/>
          </a:bodyPr>
          <a:lstStyle/>
          <a:p>
            <a:pPr indent="0" lvl="0" marL="12700" marR="0" rtl="0" algn="ctr">
              <a:lnSpc>
                <a:spcPct val="100000"/>
              </a:lnSpc>
              <a:spcBef>
                <a:spcPts val="600"/>
              </a:spcBef>
              <a:spcAft>
                <a:spcPts val="0"/>
              </a:spcAft>
              <a:buClr>
                <a:srgbClr val="000000"/>
              </a:buClr>
              <a:buSzPts val="700"/>
              <a:buFont typeface="Arial"/>
              <a:buNone/>
            </a:pPr>
            <a:r>
              <a:rPr b="0" i="0" lang="en" sz="700" u="none" cap="none" strike="noStrike">
                <a:solidFill>
                  <a:schemeClr val="dk1"/>
                </a:solidFill>
                <a:latin typeface="Quattrocento Sans"/>
                <a:ea typeface="Quattrocento Sans"/>
                <a:cs typeface="Quattrocento Sans"/>
                <a:sym typeface="Quattrocento Sans"/>
              </a:rPr>
              <a:t>Telematics &amp; predictive  maintenance</a:t>
            </a:r>
            <a:endParaRPr b="0" i="0" sz="700" u="none" cap="none" strike="noStrike">
              <a:solidFill>
                <a:schemeClr val="dk1"/>
              </a:solidFill>
              <a:latin typeface="Quattrocento Sans"/>
              <a:ea typeface="Quattrocento Sans"/>
              <a:cs typeface="Quattrocento Sans"/>
              <a:sym typeface="Quattrocento Sans"/>
            </a:endParaRPr>
          </a:p>
          <a:p>
            <a:pPr indent="0" lvl="0" marL="12700" marR="0" rtl="0" algn="ctr">
              <a:lnSpc>
                <a:spcPct val="100000"/>
              </a:lnSpc>
              <a:spcBef>
                <a:spcPts val="600"/>
              </a:spcBef>
              <a:spcAft>
                <a:spcPts val="0"/>
              </a:spcAft>
              <a:buClr>
                <a:srgbClr val="000000"/>
              </a:buClr>
              <a:buSzPts val="700"/>
              <a:buFont typeface="Arial"/>
              <a:buNone/>
            </a:pPr>
            <a:r>
              <a:rPr b="0" i="0" lang="en" sz="700" u="none" cap="none" strike="noStrike">
                <a:solidFill>
                  <a:schemeClr val="dk1"/>
                </a:solidFill>
                <a:latin typeface="Quattrocento Sans"/>
                <a:ea typeface="Quattrocento Sans"/>
                <a:cs typeface="Quattrocento Sans"/>
                <a:sym typeface="Quattrocento Sans"/>
              </a:rPr>
              <a:t>Remote driver assistance</a:t>
            </a:r>
            <a:endParaRPr b="0" i="0" sz="700" u="none" cap="none" strike="noStrike">
              <a:solidFill>
                <a:schemeClr val="dk1"/>
              </a:solidFill>
              <a:latin typeface="Quattrocento Sans"/>
              <a:ea typeface="Quattrocento Sans"/>
              <a:cs typeface="Quattrocento Sans"/>
              <a:sym typeface="Quattrocento Sans"/>
            </a:endParaRPr>
          </a:p>
          <a:p>
            <a:pPr indent="0" lvl="0" marL="12700" marR="0" rtl="0" algn="ctr">
              <a:lnSpc>
                <a:spcPct val="100000"/>
              </a:lnSpc>
              <a:spcBef>
                <a:spcPts val="600"/>
              </a:spcBef>
              <a:spcAft>
                <a:spcPts val="0"/>
              </a:spcAft>
              <a:buClr>
                <a:srgbClr val="000000"/>
              </a:buClr>
              <a:buSzPts val="700"/>
              <a:buFont typeface="Arial"/>
              <a:buNone/>
            </a:pPr>
            <a:r>
              <a:rPr b="0" i="0" lang="en" sz="700" u="none" cap="none" strike="noStrike">
                <a:solidFill>
                  <a:schemeClr val="dk1"/>
                </a:solidFill>
                <a:latin typeface="Quattrocento Sans"/>
                <a:ea typeface="Quattrocento Sans"/>
                <a:cs typeface="Quattrocento Sans"/>
                <a:sym typeface="Quattrocento Sans"/>
              </a:rPr>
              <a:t>Advanced navigation- predicting road conditions</a:t>
            </a:r>
            <a:endParaRPr b="0" i="0" sz="700" u="none" cap="none" strike="noStrike">
              <a:solidFill>
                <a:schemeClr val="dk1"/>
              </a:solidFill>
              <a:latin typeface="Quattrocento Sans"/>
              <a:ea typeface="Quattrocento Sans"/>
              <a:cs typeface="Quattrocento Sans"/>
              <a:sym typeface="Quattrocento Sans"/>
            </a:endParaRPr>
          </a:p>
          <a:p>
            <a:pPr indent="0" lvl="0" marL="12700" marR="0" rtl="0" algn="ctr">
              <a:lnSpc>
                <a:spcPct val="100000"/>
              </a:lnSpc>
              <a:spcBef>
                <a:spcPts val="600"/>
              </a:spcBef>
              <a:spcAft>
                <a:spcPts val="0"/>
              </a:spcAft>
              <a:buClr>
                <a:srgbClr val="000000"/>
              </a:buClr>
              <a:buSzPts val="700"/>
              <a:buFont typeface="Arial"/>
              <a:buNone/>
            </a:pPr>
            <a:r>
              <a:rPr b="0" i="0" lang="en" sz="700" u="none" cap="none" strike="noStrike">
                <a:solidFill>
                  <a:schemeClr val="dk1"/>
                </a:solidFill>
                <a:latin typeface="Quattrocento Sans"/>
                <a:ea typeface="Quattrocento Sans"/>
                <a:cs typeface="Quattrocento Sans"/>
                <a:sym typeface="Quattrocento Sans"/>
              </a:rPr>
              <a:t>Customer insights &amp; engagement</a:t>
            </a:r>
            <a:endParaRPr b="0" i="0" sz="700" u="none" cap="none" strike="noStrike">
              <a:solidFill>
                <a:schemeClr val="dk1"/>
              </a:solidFill>
              <a:latin typeface="Quattrocento Sans"/>
              <a:ea typeface="Quattrocento Sans"/>
              <a:cs typeface="Quattrocento Sans"/>
              <a:sym typeface="Quattrocento Sans"/>
            </a:endParaRPr>
          </a:p>
          <a:p>
            <a:pPr indent="0" lvl="0" marL="12700" marR="0" rtl="0" algn="ctr">
              <a:lnSpc>
                <a:spcPct val="100000"/>
              </a:lnSpc>
              <a:spcBef>
                <a:spcPts val="600"/>
              </a:spcBef>
              <a:spcAft>
                <a:spcPts val="0"/>
              </a:spcAft>
              <a:buClr>
                <a:srgbClr val="000000"/>
              </a:buClr>
              <a:buSzPts val="700"/>
              <a:buFont typeface="Arial"/>
              <a:buNone/>
            </a:pPr>
            <a:r>
              <a:t/>
            </a:r>
            <a:endParaRPr b="0" i="0" sz="700" u="none" cap="none" strike="noStrike">
              <a:solidFill>
                <a:schemeClr val="dk1"/>
              </a:solidFill>
              <a:latin typeface="Quattrocento Sans"/>
              <a:ea typeface="Quattrocento Sans"/>
              <a:cs typeface="Quattrocento Sans"/>
              <a:sym typeface="Quattrocento Sans"/>
            </a:endParaRPr>
          </a:p>
        </p:txBody>
      </p:sp>
      <p:sp>
        <p:nvSpPr>
          <p:cNvPr id="2419" name="Google Shape;2419;p293"/>
          <p:cNvSpPr/>
          <p:nvPr/>
        </p:nvSpPr>
        <p:spPr>
          <a:xfrm>
            <a:off x="388319" y="2298468"/>
            <a:ext cx="1546200" cy="453900"/>
          </a:xfrm>
          <a:prstGeom prst="rect">
            <a:avLst/>
          </a:prstGeom>
          <a:noFill/>
          <a:ln>
            <a:noFill/>
          </a:ln>
        </p:spPr>
        <p:txBody>
          <a:bodyPr anchorCtr="0" anchor="t" bIns="45675" lIns="91425" spcFirstLastPara="1" rIns="91425" wrap="square" tIns="45675">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Quattrocento Sans"/>
                <a:ea typeface="Quattrocento Sans"/>
                <a:cs typeface="Quattrocento Sans"/>
                <a:sym typeface="Quattrocento Sans"/>
              </a:rPr>
              <a:t>Connected </a:t>
            </a:r>
            <a:endParaRPr b="0" i="0" sz="1000" u="none" cap="none" strike="noStrike">
              <a:solidFill>
                <a:schemeClr val="dk1"/>
              </a:solidFill>
              <a:latin typeface="Quattrocento Sans"/>
              <a:ea typeface="Quattrocento Sans"/>
              <a:cs typeface="Quattrocento Sans"/>
              <a:sym typeface="Quattrocento Sans"/>
            </a:endParaRPr>
          </a:p>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Quattrocento Sans"/>
                <a:ea typeface="Quattrocento Sans"/>
                <a:cs typeface="Quattrocento Sans"/>
                <a:sym typeface="Quattrocento Sans"/>
              </a:rPr>
              <a:t>car/fleet</a:t>
            </a:r>
            <a:endParaRPr b="0" i="0" sz="1000" u="none" cap="none" strike="noStrike">
              <a:solidFill>
                <a:schemeClr val="dk1"/>
              </a:solidFill>
              <a:latin typeface="Quattrocento Sans"/>
              <a:ea typeface="Quattrocento Sans"/>
              <a:cs typeface="Quattrocento Sans"/>
              <a:sym typeface="Quattrocento Sans"/>
            </a:endParaRPr>
          </a:p>
        </p:txBody>
      </p:sp>
      <p:sp>
        <p:nvSpPr>
          <p:cNvPr id="2420" name="Google Shape;2420;p293"/>
          <p:cNvSpPr/>
          <p:nvPr/>
        </p:nvSpPr>
        <p:spPr>
          <a:xfrm>
            <a:off x="388319" y="4270516"/>
            <a:ext cx="1546200" cy="462300"/>
          </a:xfrm>
          <a:prstGeom prst="rect">
            <a:avLst/>
          </a:prstGeom>
          <a:noFill/>
          <a:ln>
            <a:noFill/>
          </a:ln>
        </p:spPr>
        <p:txBody>
          <a:bodyPr anchorCtr="0" anchor="t" bIns="45675" lIns="91425" spcFirstLastPara="1" rIns="91425" wrap="square" tIns="4567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chemeClr val="dk2"/>
                </a:solidFill>
                <a:latin typeface="Quattrocento Sans"/>
                <a:ea typeface="Quattrocento Sans"/>
                <a:cs typeface="Quattrocento Sans"/>
                <a:sym typeface="Quattrocento Sans"/>
              </a:rPr>
              <a:t>Faster innovation for </a:t>
            </a:r>
            <a:endParaRPr b="0" i="0" sz="10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chemeClr val="dk2"/>
                </a:solidFill>
                <a:latin typeface="Quattrocento Sans"/>
                <a:ea typeface="Quattrocento Sans"/>
                <a:cs typeface="Quattrocento Sans"/>
                <a:sym typeface="Quattrocento Sans"/>
              </a:rPr>
              <a:t>efficiency &amp; driver retention</a:t>
            </a:r>
            <a:endParaRPr b="0" i="0" sz="1000" u="none" cap="none" strike="noStrike">
              <a:solidFill>
                <a:srgbClr val="000000"/>
              </a:solidFill>
              <a:latin typeface="Arial"/>
              <a:ea typeface="Arial"/>
              <a:cs typeface="Arial"/>
              <a:sym typeface="Arial"/>
            </a:endParaRPr>
          </a:p>
        </p:txBody>
      </p:sp>
      <p:sp>
        <p:nvSpPr>
          <p:cNvPr id="2421" name="Google Shape;2421;p293"/>
          <p:cNvSpPr txBox="1"/>
          <p:nvPr/>
        </p:nvSpPr>
        <p:spPr>
          <a:xfrm>
            <a:off x="2093576" y="2869650"/>
            <a:ext cx="1546200" cy="769500"/>
          </a:xfrm>
          <a:prstGeom prst="rect">
            <a:avLst/>
          </a:prstGeom>
          <a:noFill/>
          <a:ln>
            <a:noFill/>
          </a:ln>
        </p:spPr>
        <p:txBody>
          <a:bodyPr anchorCtr="0" anchor="t" bIns="45675" lIns="91425" spcFirstLastPara="1" rIns="91425" wrap="square" tIns="45675">
            <a:noAutofit/>
          </a:bodyPr>
          <a:lstStyle/>
          <a:p>
            <a:pPr indent="0" lvl="0" marL="0" marR="0" rtl="0" algn="ctr">
              <a:lnSpc>
                <a:spcPct val="100000"/>
              </a:lnSpc>
              <a:spcBef>
                <a:spcPts val="600"/>
              </a:spcBef>
              <a:spcAft>
                <a:spcPts val="0"/>
              </a:spcAft>
              <a:buClr>
                <a:srgbClr val="000000"/>
              </a:buClr>
              <a:buSzPts val="700"/>
              <a:buFont typeface="Arial"/>
              <a:buNone/>
            </a:pPr>
            <a:r>
              <a:rPr b="0" i="0" lang="en" sz="700" u="none" cap="none" strike="noStrike">
                <a:solidFill>
                  <a:schemeClr val="dk1"/>
                </a:solidFill>
                <a:latin typeface="Quattrocento Sans"/>
                <a:ea typeface="Quattrocento Sans"/>
                <a:cs typeface="Quattrocento Sans"/>
                <a:sym typeface="Quattrocento Sans"/>
              </a:rPr>
              <a:t>Connect car driving suggestions</a:t>
            </a:r>
            <a:endParaRPr b="0" i="0" sz="700" u="none" cap="none" strike="noStrike">
              <a:solidFill>
                <a:schemeClr val="dk1"/>
              </a:solidFill>
              <a:latin typeface="Quattrocento Sans"/>
              <a:ea typeface="Quattrocento Sans"/>
              <a:cs typeface="Quattrocento Sans"/>
              <a:sym typeface="Quattrocento Sans"/>
            </a:endParaRPr>
          </a:p>
          <a:p>
            <a:pPr indent="0" lvl="0" marL="0" marR="0" rtl="0" algn="ctr">
              <a:lnSpc>
                <a:spcPct val="100000"/>
              </a:lnSpc>
              <a:spcBef>
                <a:spcPts val="600"/>
              </a:spcBef>
              <a:spcAft>
                <a:spcPts val="0"/>
              </a:spcAft>
              <a:buClr>
                <a:srgbClr val="000000"/>
              </a:buClr>
              <a:buSzPts val="700"/>
              <a:buFont typeface="Arial"/>
              <a:buNone/>
            </a:pPr>
            <a:r>
              <a:rPr b="0" i="0" lang="en" sz="700" u="none" cap="none" strike="noStrike">
                <a:solidFill>
                  <a:schemeClr val="dk1"/>
                </a:solidFill>
                <a:latin typeface="Quattrocento Sans"/>
                <a:ea typeface="Quattrocento Sans"/>
                <a:cs typeface="Quattrocento Sans"/>
                <a:sym typeface="Quattrocento Sans"/>
              </a:rPr>
              <a:t>Personalized offers</a:t>
            </a:r>
            <a:endParaRPr b="0" i="0" sz="700" u="none" cap="none" strike="noStrike">
              <a:solidFill>
                <a:schemeClr val="dk1"/>
              </a:solidFill>
              <a:latin typeface="Quattrocento Sans"/>
              <a:ea typeface="Quattrocento Sans"/>
              <a:cs typeface="Quattrocento Sans"/>
              <a:sym typeface="Quattrocento Sans"/>
            </a:endParaRPr>
          </a:p>
          <a:p>
            <a:pPr indent="0" lvl="0" marL="0" marR="0" rtl="0" algn="ctr">
              <a:lnSpc>
                <a:spcPct val="100000"/>
              </a:lnSpc>
              <a:spcBef>
                <a:spcPts val="600"/>
              </a:spcBef>
              <a:spcAft>
                <a:spcPts val="0"/>
              </a:spcAft>
              <a:buClr>
                <a:srgbClr val="000000"/>
              </a:buClr>
              <a:buSzPts val="700"/>
              <a:buFont typeface="Arial"/>
              <a:buNone/>
            </a:pPr>
            <a:r>
              <a:rPr b="0" i="0" lang="en" sz="700" u="none" cap="none" strike="noStrike">
                <a:solidFill>
                  <a:schemeClr val="dk1"/>
                </a:solidFill>
                <a:latin typeface="Quattrocento Sans"/>
                <a:ea typeface="Quattrocento Sans"/>
                <a:cs typeface="Quattrocento Sans"/>
                <a:sym typeface="Quattrocento Sans"/>
              </a:rPr>
              <a:t>Usage-based insurance</a:t>
            </a:r>
            <a:endParaRPr b="0" i="0" sz="700" u="none" cap="none" strike="noStrike">
              <a:solidFill>
                <a:schemeClr val="dk1"/>
              </a:solidFill>
              <a:latin typeface="Quattrocento Sans"/>
              <a:ea typeface="Quattrocento Sans"/>
              <a:cs typeface="Quattrocento Sans"/>
              <a:sym typeface="Quattrocento Sans"/>
            </a:endParaRPr>
          </a:p>
          <a:p>
            <a:pPr indent="0" lvl="0" marL="0" marR="0" rtl="0" algn="ctr">
              <a:lnSpc>
                <a:spcPct val="100000"/>
              </a:lnSpc>
              <a:spcBef>
                <a:spcPts val="600"/>
              </a:spcBef>
              <a:spcAft>
                <a:spcPts val="0"/>
              </a:spcAft>
              <a:buClr>
                <a:srgbClr val="000000"/>
              </a:buClr>
              <a:buSzPts val="700"/>
              <a:buFont typeface="Arial"/>
              <a:buNone/>
            </a:pPr>
            <a:r>
              <a:rPr b="0" i="0" lang="en" sz="700" u="none" cap="none" strike="noStrike">
                <a:solidFill>
                  <a:schemeClr val="dk1"/>
                </a:solidFill>
                <a:latin typeface="Quattrocento Sans"/>
                <a:ea typeface="Quattrocento Sans"/>
                <a:cs typeface="Quattrocento Sans"/>
                <a:sym typeface="Quattrocento Sans"/>
              </a:rPr>
              <a:t>Supply chain optimization</a:t>
            </a:r>
            <a:endParaRPr b="0" i="0" sz="700" u="none" cap="none" strike="noStrike">
              <a:solidFill>
                <a:schemeClr val="dk1"/>
              </a:solidFill>
              <a:latin typeface="Quattrocento Sans"/>
              <a:ea typeface="Quattrocento Sans"/>
              <a:cs typeface="Quattrocento Sans"/>
              <a:sym typeface="Quattrocento Sans"/>
            </a:endParaRPr>
          </a:p>
          <a:p>
            <a:pPr indent="0" lvl="0" marL="0" marR="0" rtl="0" algn="ctr">
              <a:lnSpc>
                <a:spcPct val="100000"/>
              </a:lnSpc>
              <a:spcBef>
                <a:spcPts val="600"/>
              </a:spcBef>
              <a:spcAft>
                <a:spcPts val="0"/>
              </a:spcAft>
              <a:buClr>
                <a:srgbClr val="000000"/>
              </a:buClr>
              <a:buSzPts val="700"/>
              <a:buFont typeface="Arial"/>
              <a:buNone/>
            </a:pPr>
            <a:r>
              <a:rPr b="0" i="0" lang="en" sz="700" u="none" cap="none" strike="noStrike">
                <a:solidFill>
                  <a:schemeClr val="dk1"/>
                </a:solidFill>
                <a:latin typeface="Quattrocento Sans"/>
                <a:ea typeface="Quattrocento Sans"/>
                <a:cs typeface="Quattrocento Sans"/>
                <a:sym typeface="Quattrocento Sans"/>
              </a:rPr>
              <a:t>Forecasting efficiency</a:t>
            </a:r>
            <a:endParaRPr b="0" i="0" sz="700" u="none" cap="none" strike="noStrike">
              <a:solidFill>
                <a:schemeClr val="dk1"/>
              </a:solidFill>
              <a:latin typeface="Quattrocento Sans"/>
              <a:ea typeface="Quattrocento Sans"/>
              <a:cs typeface="Quattrocento Sans"/>
              <a:sym typeface="Quattrocento Sans"/>
            </a:endParaRPr>
          </a:p>
          <a:p>
            <a:pPr indent="0" lvl="0" marL="0" marR="0" rtl="0" algn="ctr">
              <a:lnSpc>
                <a:spcPct val="100000"/>
              </a:lnSpc>
              <a:spcBef>
                <a:spcPts val="600"/>
              </a:spcBef>
              <a:spcAft>
                <a:spcPts val="0"/>
              </a:spcAft>
              <a:buClr>
                <a:srgbClr val="000000"/>
              </a:buClr>
              <a:buSzPts val="700"/>
              <a:buFont typeface="Arial"/>
              <a:buNone/>
            </a:pPr>
            <a:r>
              <a:rPr b="0" i="0" lang="en" sz="700" u="none" cap="none" strike="noStrike">
                <a:solidFill>
                  <a:schemeClr val="dk1"/>
                </a:solidFill>
                <a:latin typeface="Quattrocento Sans"/>
                <a:ea typeface="Quattrocento Sans"/>
                <a:cs typeface="Quattrocento Sans"/>
                <a:sym typeface="Quattrocento Sans"/>
              </a:rPr>
              <a:t>Individual ad targeting</a:t>
            </a:r>
            <a:endParaRPr b="0" i="0" sz="700" u="none" cap="none" strike="noStrike">
              <a:solidFill>
                <a:schemeClr val="dk1"/>
              </a:solidFill>
              <a:latin typeface="Quattrocento Sans"/>
              <a:ea typeface="Quattrocento Sans"/>
              <a:cs typeface="Quattrocento Sans"/>
              <a:sym typeface="Quattrocento Sans"/>
            </a:endParaRPr>
          </a:p>
        </p:txBody>
      </p:sp>
      <p:sp>
        <p:nvSpPr>
          <p:cNvPr id="2422" name="Google Shape;2422;p293"/>
          <p:cNvSpPr/>
          <p:nvPr/>
        </p:nvSpPr>
        <p:spPr>
          <a:xfrm>
            <a:off x="2093576" y="2298468"/>
            <a:ext cx="1546200" cy="453900"/>
          </a:xfrm>
          <a:prstGeom prst="rect">
            <a:avLst/>
          </a:prstGeom>
          <a:noFill/>
          <a:ln>
            <a:noFill/>
          </a:ln>
        </p:spPr>
        <p:txBody>
          <a:bodyPr anchorCtr="0" anchor="t" bIns="45675" lIns="91425" spcFirstLastPara="1" rIns="91425" wrap="square" tIns="45675">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Quattrocento Sans"/>
                <a:ea typeface="Quattrocento Sans"/>
                <a:cs typeface="Quattrocento Sans"/>
                <a:sym typeface="Quattrocento Sans"/>
              </a:rPr>
              <a:t>Network &amp; services management</a:t>
            </a:r>
            <a:endParaRPr b="0" i="0" sz="10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Quattrocento Sans"/>
              <a:ea typeface="Quattrocento Sans"/>
              <a:cs typeface="Quattrocento Sans"/>
              <a:sym typeface="Quattrocento Sans"/>
            </a:endParaRPr>
          </a:p>
        </p:txBody>
      </p:sp>
      <p:sp>
        <p:nvSpPr>
          <p:cNvPr id="2423" name="Google Shape;2423;p293"/>
          <p:cNvSpPr/>
          <p:nvPr/>
        </p:nvSpPr>
        <p:spPr>
          <a:xfrm>
            <a:off x="1985309" y="4270516"/>
            <a:ext cx="1762800" cy="462300"/>
          </a:xfrm>
          <a:prstGeom prst="rect">
            <a:avLst/>
          </a:prstGeom>
          <a:noFill/>
          <a:ln>
            <a:noFill/>
          </a:ln>
        </p:spPr>
        <p:txBody>
          <a:bodyPr anchorCtr="0" anchor="t" bIns="45675" lIns="91425" spcFirstLastPara="1" rIns="91425" wrap="square" tIns="4567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chemeClr val="dk2"/>
                </a:solidFill>
                <a:latin typeface="Quattrocento Sans"/>
                <a:ea typeface="Quattrocento Sans"/>
                <a:cs typeface="Quattrocento Sans"/>
                <a:sym typeface="Quattrocento Sans"/>
              </a:rPr>
              <a:t>Improved management of risk and driving growth</a:t>
            </a:r>
            <a:endParaRPr b="0" i="0" sz="1000" u="none" cap="none" strike="noStrike">
              <a:solidFill>
                <a:srgbClr val="000000"/>
              </a:solidFill>
              <a:latin typeface="Arial"/>
              <a:ea typeface="Arial"/>
              <a:cs typeface="Arial"/>
              <a:sym typeface="Arial"/>
            </a:endParaRPr>
          </a:p>
        </p:txBody>
      </p:sp>
      <p:sp>
        <p:nvSpPr>
          <p:cNvPr id="2424" name="Google Shape;2424;p293"/>
          <p:cNvSpPr/>
          <p:nvPr/>
        </p:nvSpPr>
        <p:spPr>
          <a:xfrm>
            <a:off x="5504091" y="2298468"/>
            <a:ext cx="1546200" cy="455700"/>
          </a:xfrm>
          <a:prstGeom prst="rect">
            <a:avLst/>
          </a:prstGeom>
          <a:noFill/>
          <a:ln>
            <a:noFill/>
          </a:ln>
        </p:spPr>
        <p:txBody>
          <a:bodyPr anchorCtr="0" anchor="t" bIns="45675" lIns="91425" spcFirstLastPara="1" rIns="91425" wrap="square" tIns="45675">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Quattrocento Sans"/>
                <a:ea typeface="Quattrocento Sans"/>
                <a:cs typeface="Quattrocento Sans"/>
                <a:sym typeface="Quattrocento Sans"/>
              </a:rPr>
              <a:t>Manufacturing</a:t>
            </a:r>
            <a:endParaRPr b="0" i="0" sz="1000" u="none" cap="none" strike="noStrike">
              <a:solidFill>
                <a:schemeClr val="dk1"/>
              </a:solidFill>
              <a:latin typeface="Quattrocento Sans"/>
              <a:ea typeface="Quattrocento Sans"/>
              <a:cs typeface="Quattrocento Sans"/>
              <a:sym typeface="Quattrocento Sans"/>
            </a:endParaRPr>
          </a:p>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Quattrocento Sans"/>
                <a:ea typeface="Quattrocento Sans"/>
                <a:cs typeface="Quattrocento Sans"/>
                <a:sym typeface="Quattrocento Sans"/>
              </a:rPr>
              <a:t> value chain</a:t>
            </a:r>
            <a:endParaRPr b="0" i="0" sz="1000" u="none" cap="none" strike="noStrike">
              <a:solidFill>
                <a:schemeClr val="dk1"/>
              </a:solidFill>
              <a:latin typeface="Quattrocento Sans"/>
              <a:ea typeface="Quattrocento Sans"/>
              <a:cs typeface="Quattrocento Sans"/>
              <a:sym typeface="Quattrocento Sans"/>
            </a:endParaRPr>
          </a:p>
        </p:txBody>
      </p:sp>
      <p:sp>
        <p:nvSpPr>
          <p:cNvPr id="2425" name="Google Shape;2425;p293"/>
          <p:cNvSpPr txBox="1"/>
          <p:nvPr/>
        </p:nvSpPr>
        <p:spPr>
          <a:xfrm>
            <a:off x="5504091" y="2858973"/>
            <a:ext cx="1546200" cy="769500"/>
          </a:xfrm>
          <a:prstGeom prst="rect">
            <a:avLst/>
          </a:prstGeom>
          <a:noFill/>
          <a:ln>
            <a:noFill/>
          </a:ln>
        </p:spPr>
        <p:txBody>
          <a:bodyPr anchorCtr="0" anchor="t" bIns="45675" lIns="91425" spcFirstLastPara="1" rIns="91425" wrap="square" tIns="45675">
            <a:noAutofit/>
          </a:bodyPr>
          <a:lstStyle/>
          <a:p>
            <a:pPr indent="0" lvl="0" marL="0" marR="0" rtl="0" algn="ctr">
              <a:lnSpc>
                <a:spcPct val="100000"/>
              </a:lnSpc>
              <a:spcBef>
                <a:spcPts val="600"/>
              </a:spcBef>
              <a:spcAft>
                <a:spcPts val="0"/>
              </a:spcAft>
              <a:buClr>
                <a:srgbClr val="000000"/>
              </a:buClr>
              <a:buSzPts val="700"/>
              <a:buFont typeface="Arial"/>
              <a:buNone/>
            </a:pPr>
            <a:r>
              <a:rPr b="0" i="0" lang="en" sz="700" u="none" cap="none" strike="noStrike">
                <a:solidFill>
                  <a:schemeClr val="dk1"/>
                </a:solidFill>
                <a:latin typeface="Quattrocento Sans"/>
                <a:ea typeface="Quattrocento Sans"/>
                <a:cs typeface="Quattrocento Sans"/>
                <a:sym typeface="Quattrocento Sans"/>
              </a:rPr>
              <a:t>Sales trends &amp; transaction analytics</a:t>
            </a:r>
            <a:endParaRPr b="0" i="0" sz="700" u="none" cap="none" strike="noStrike">
              <a:solidFill>
                <a:schemeClr val="dk1"/>
              </a:solidFill>
              <a:latin typeface="Quattrocento Sans"/>
              <a:ea typeface="Quattrocento Sans"/>
              <a:cs typeface="Quattrocento Sans"/>
              <a:sym typeface="Quattrocento Sans"/>
            </a:endParaRPr>
          </a:p>
          <a:p>
            <a:pPr indent="0" lvl="0" marL="0" marR="0" rtl="0" algn="ctr">
              <a:lnSpc>
                <a:spcPct val="100000"/>
              </a:lnSpc>
              <a:spcBef>
                <a:spcPts val="600"/>
              </a:spcBef>
              <a:spcAft>
                <a:spcPts val="0"/>
              </a:spcAft>
              <a:buClr>
                <a:srgbClr val="000000"/>
              </a:buClr>
              <a:buSzPts val="700"/>
              <a:buFont typeface="Arial"/>
              <a:buNone/>
            </a:pPr>
            <a:r>
              <a:rPr b="0" i="0" lang="en" sz="700" u="none" cap="none" strike="noStrike">
                <a:solidFill>
                  <a:schemeClr val="dk1"/>
                </a:solidFill>
                <a:latin typeface="Quattrocento Sans"/>
                <a:ea typeface="Quattrocento Sans"/>
                <a:cs typeface="Quattrocento Sans"/>
                <a:sym typeface="Quattrocento Sans"/>
              </a:rPr>
              <a:t>Improved retailing experience</a:t>
            </a:r>
            <a:endParaRPr b="0" i="0" sz="700" u="none" cap="none" strike="noStrike">
              <a:solidFill>
                <a:schemeClr val="dk1"/>
              </a:solidFill>
              <a:latin typeface="Quattrocento Sans"/>
              <a:ea typeface="Quattrocento Sans"/>
              <a:cs typeface="Quattrocento Sans"/>
              <a:sym typeface="Quattrocento Sans"/>
            </a:endParaRPr>
          </a:p>
          <a:p>
            <a:pPr indent="0" lvl="0" marL="0" marR="0" rtl="0" algn="ctr">
              <a:lnSpc>
                <a:spcPct val="100000"/>
              </a:lnSpc>
              <a:spcBef>
                <a:spcPts val="600"/>
              </a:spcBef>
              <a:spcAft>
                <a:spcPts val="0"/>
              </a:spcAft>
              <a:buClr>
                <a:srgbClr val="000000"/>
              </a:buClr>
              <a:buSzPts val="700"/>
              <a:buFont typeface="Arial"/>
              <a:buNone/>
            </a:pPr>
            <a:r>
              <a:rPr b="0" i="0" lang="en" sz="700" u="none" cap="none" strike="noStrike">
                <a:solidFill>
                  <a:schemeClr val="dk1"/>
                </a:solidFill>
                <a:latin typeface="Quattrocento Sans"/>
                <a:ea typeface="Quattrocento Sans"/>
                <a:cs typeface="Quattrocento Sans"/>
                <a:sym typeface="Quattrocento Sans"/>
              </a:rPr>
              <a:t>Marketing spend optimization</a:t>
            </a:r>
            <a:endParaRPr b="0" i="0" sz="700" u="none" cap="none" strike="noStrike">
              <a:solidFill>
                <a:schemeClr val="dk1"/>
              </a:solidFill>
              <a:latin typeface="Quattrocento Sans"/>
              <a:ea typeface="Quattrocento Sans"/>
              <a:cs typeface="Quattrocento Sans"/>
              <a:sym typeface="Quattrocento Sans"/>
            </a:endParaRPr>
          </a:p>
          <a:p>
            <a:pPr indent="0" lvl="0" marL="0" marR="0" rtl="0" algn="ctr">
              <a:lnSpc>
                <a:spcPct val="100000"/>
              </a:lnSpc>
              <a:spcBef>
                <a:spcPts val="600"/>
              </a:spcBef>
              <a:spcAft>
                <a:spcPts val="0"/>
              </a:spcAft>
              <a:buClr>
                <a:srgbClr val="000000"/>
              </a:buClr>
              <a:buSzPts val="700"/>
              <a:buFont typeface="Arial"/>
              <a:buNone/>
            </a:pPr>
            <a:r>
              <a:rPr b="0" i="0" lang="en" sz="700" u="none" cap="none" strike="noStrike">
                <a:solidFill>
                  <a:schemeClr val="dk1"/>
                </a:solidFill>
                <a:latin typeface="Quattrocento Sans"/>
                <a:ea typeface="Quattrocento Sans"/>
                <a:cs typeface="Quattrocento Sans"/>
                <a:sym typeface="Quattrocento Sans"/>
              </a:rPr>
              <a:t>Predictive asset and inventory quality and recall management</a:t>
            </a:r>
            <a:endParaRPr b="0" i="0" sz="700" u="none" cap="none" strike="noStrike">
              <a:solidFill>
                <a:schemeClr val="dk1"/>
              </a:solidFill>
              <a:latin typeface="Quattrocento Sans"/>
              <a:ea typeface="Quattrocento Sans"/>
              <a:cs typeface="Quattrocento Sans"/>
              <a:sym typeface="Quattrocento Sans"/>
            </a:endParaRPr>
          </a:p>
        </p:txBody>
      </p:sp>
      <p:sp>
        <p:nvSpPr>
          <p:cNvPr id="2426" name="Google Shape;2426;p293"/>
          <p:cNvSpPr/>
          <p:nvPr/>
        </p:nvSpPr>
        <p:spPr>
          <a:xfrm>
            <a:off x="5420466" y="4270516"/>
            <a:ext cx="1713600" cy="462300"/>
          </a:xfrm>
          <a:prstGeom prst="rect">
            <a:avLst/>
          </a:prstGeom>
          <a:noFill/>
          <a:ln>
            <a:noFill/>
          </a:ln>
        </p:spPr>
        <p:txBody>
          <a:bodyPr anchorCtr="0" anchor="t" bIns="45675" lIns="91425" spcFirstLastPara="1" rIns="91425" wrap="square" tIns="4567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chemeClr val="dk2"/>
                </a:solidFill>
                <a:latin typeface="Quattrocento Sans"/>
                <a:ea typeface="Quattrocento Sans"/>
                <a:cs typeface="Quattrocento Sans"/>
                <a:sym typeface="Quattrocento Sans"/>
              </a:rPr>
              <a:t>Predictive analytics generate exponential value</a:t>
            </a:r>
            <a:endParaRPr b="0" i="0" sz="1000" u="none" cap="none" strike="noStrike">
              <a:solidFill>
                <a:srgbClr val="000000"/>
              </a:solidFill>
              <a:latin typeface="Arial"/>
              <a:ea typeface="Arial"/>
              <a:cs typeface="Arial"/>
              <a:sym typeface="Arial"/>
            </a:endParaRPr>
          </a:p>
        </p:txBody>
      </p:sp>
      <p:sp>
        <p:nvSpPr>
          <p:cNvPr id="2427" name="Google Shape;2427;p293"/>
          <p:cNvSpPr/>
          <p:nvPr/>
        </p:nvSpPr>
        <p:spPr>
          <a:xfrm>
            <a:off x="7209348" y="2298468"/>
            <a:ext cx="1546200" cy="455700"/>
          </a:xfrm>
          <a:prstGeom prst="rect">
            <a:avLst/>
          </a:prstGeom>
          <a:noFill/>
          <a:ln>
            <a:noFill/>
          </a:ln>
        </p:spPr>
        <p:txBody>
          <a:bodyPr anchorCtr="0" anchor="t" bIns="45675" lIns="91425" spcFirstLastPara="1" rIns="91425" wrap="square" tIns="45675">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Quattrocento Sans"/>
                <a:ea typeface="Quattrocento Sans"/>
                <a:cs typeface="Quattrocento Sans"/>
                <a:sym typeface="Quattrocento Sans"/>
              </a:rPr>
              <a:t>Autonomous </a:t>
            </a:r>
            <a:endParaRPr b="0" i="0" sz="1000" u="none" cap="none" strike="noStrike">
              <a:solidFill>
                <a:schemeClr val="dk1"/>
              </a:solidFill>
              <a:latin typeface="Quattrocento Sans"/>
              <a:ea typeface="Quattrocento Sans"/>
              <a:cs typeface="Quattrocento Sans"/>
              <a:sym typeface="Quattrocento Sans"/>
            </a:endParaRPr>
          </a:p>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Quattrocento Sans"/>
                <a:ea typeface="Quattrocento Sans"/>
                <a:cs typeface="Quattrocento Sans"/>
                <a:sym typeface="Quattrocento Sans"/>
              </a:rPr>
              <a:t>cars</a:t>
            </a:r>
            <a:endParaRPr b="0" i="0" sz="1000" u="none" cap="none" strike="noStrike">
              <a:solidFill>
                <a:schemeClr val="dk1"/>
              </a:solidFill>
              <a:latin typeface="Quattrocento Sans"/>
              <a:ea typeface="Quattrocento Sans"/>
              <a:cs typeface="Quattrocento Sans"/>
              <a:sym typeface="Quattrocento Sans"/>
            </a:endParaRPr>
          </a:p>
        </p:txBody>
      </p:sp>
      <p:sp>
        <p:nvSpPr>
          <p:cNvPr id="2428" name="Google Shape;2428;p293"/>
          <p:cNvSpPr txBox="1"/>
          <p:nvPr/>
        </p:nvSpPr>
        <p:spPr>
          <a:xfrm>
            <a:off x="7209348" y="2858973"/>
            <a:ext cx="1546200" cy="769500"/>
          </a:xfrm>
          <a:prstGeom prst="rect">
            <a:avLst/>
          </a:prstGeom>
          <a:noFill/>
          <a:ln>
            <a:noFill/>
          </a:ln>
        </p:spPr>
        <p:txBody>
          <a:bodyPr anchorCtr="0" anchor="t" bIns="45675" lIns="91425" spcFirstLastPara="1" rIns="91425" wrap="square" tIns="45675">
            <a:noAutofit/>
          </a:bodyPr>
          <a:lstStyle/>
          <a:p>
            <a:pPr indent="0" lvl="0" marL="0" marR="0" rtl="0" algn="ctr">
              <a:lnSpc>
                <a:spcPct val="100000"/>
              </a:lnSpc>
              <a:spcBef>
                <a:spcPts val="600"/>
              </a:spcBef>
              <a:spcAft>
                <a:spcPts val="0"/>
              </a:spcAft>
              <a:buClr>
                <a:srgbClr val="000000"/>
              </a:buClr>
              <a:buSzPts val="700"/>
              <a:buFont typeface="Arial"/>
              <a:buNone/>
            </a:pPr>
            <a:r>
              <a:rPr b="0" i="0" lang="en" sz="700" u="none" cap="none" strike="noStrike">
                <a:solidFill>
                  <a:schemeClr val="dk1"/>
                </a:solidFill>
                <a:latin typeface="Quattrocento Sans"/>
                <a:ea typeface="Quattrocento Sans"/>
                <a:cs typeface="Quattrocento Sans"/>
                <a:sym typeface="Quattrocento Sans"/>
              </a:rPr>
              <a:t>Passenger safety</a:t>
            </a:r>
            <a:endParaRPr b="0" i="0" sz="700" u="none" cap="none" strike="noStrike">
              <a:solidFill>
                <a:schemeClr val="dk1"/>
              </a:solidFill>
              <a:latin typeface="Quattrocento Sans"/>
              <a:ea typeface="Quattrocento Sans"/>
              <a:cs typeface="Quattrocento Sans"/>
              <a:sym typeface="Quattrocento Sans"/>
            </a:endParaRPr>
          </a:p>
          <a:p>
            <a:pPr indent="0" lvl="0" marL="0" marR="0" rtl="0" algn="ctr">
              <a:lnSpc>
                <a:spcPct val="100000"/>
              </a:lnSpc>
              <a:spcBef>
                <a:spcPts val="600"/>
              </a:spcBef>
              <a:spcAft>
                <a:spcPts val="0"/>
              </a:spcAft>
              <a:buClr>
                <a:srgbClr val="000000"/>
              </a:buClr>
              <a:buSzPts val="700"/>
              <a:buFont typeface="Arial"/>
              <a:buNone/>
            </a:pPr>
            <a:r>
              <a:rPr b="0" i="0" lang="en" sz="700" u="none" cap="none" strike="noStrike">
                <a:solidFill>
                  <a:schemeClr val="dk1"/>
                </a:solidFill>
                <a:latin typeface="Quattrocento Sans"/>
                <a:ea typeface="Quattrocento Sans"/>
                <a:cs typeface="Quattrocento Sans"/>
                <a:sym typeface="Quattrocento Sans"/>
              </a:rPr>
              <a:t>Predicting journey issues- traffic, route, weather, etc.</a:t>
            </a:r>
            <a:endParaRPr b="0" i="0" sz="700" u="none" cap="none" strike="noStrike">
              <a:solidFill>
                <a:schemeClr val="dk1"/>
              </a:solidFill>
              <a:latin typeface="Quattrocento Sans"/>
              <a:ea typeface="Quattrocento Sans"/>
              <a:cs typeface="Quattrocento Sans"/>
              <a:sym typeface="Quattrocento Sans"/>
            </a:endParaRPr>
          </a:p>
          <a:p>
            <a:pPr indent="0" lvl="0" marL="0" marR="0" rtl="0" algn="ctr">
              <a:lnSpc>
                <a:spcPct val="100000"/>
              </a:lnSpc>
              <a:spcBef>
                <a:spcPts val="600"/>
              </a:spcBef>
              <a:spcAft>
                <a:spcPts val="0"/>
              </a:spcAft>
              <a:buClr>
                <a:srgbClr val="000000"/>
              </a:buClr>
              <a:buSzPts val="700"/>
              <a:buFont typeface="Arial"/>
              <a:buNone/>
            </a:pPr>
            <a:r>
              <a:rPr b="0" i="0" lang="en" sz="700" u="none" cap="none" strike="noStrike">
                <a:solidFill>
                  <a:schemeClr val="dk1"/>
                </a:solidFill>
                <a:latin typeface="Quattrocento Sans"/>
                <a:ea typeface="Quattrocento Sans"/>
                <a:cs typeface="Quattrocento Sans"/>
                <a:sym typeface="Quattrocento Sans"/>
              </a:rPr>
              <a:t>Predictive maintenance analytics</a:t>
            </a:r>
            <a:endParaRPr b="0" i="0" sz="700" u="none" cap="none" strike="noStrike">
              <a:solidFill>
                <a:schemeClr val="dk1"/>
              </a:solidFill>
              <a:latin typeface="Quattrocento Sans"/>
              <a:ea typeface="Quattrocento Sans"/>
              <a:cs typeface="Quattrocento Sans"/>
              <a:sym typeface="Quattrocento Sans"/>
            </a:endParaRPr>
          </a:p>
          <a:p>
            <a:pPr indent="0" lvl="0" marL="0" marR="0" rtl="0" algn="ctr">
              <a:lnSpc>
                <a:spcPct val="100000"/>
              </a:lnSpc>
              <a:spcBef>
                <a:spcPts val="600"/>
              </a:spcBef>
              <a:spcAft>
                <a:spcPts val="0"/>
              </a:spcAft>
              <a:buClr>
                <a:srgbClr val="000000"/>
              </a:buClr>
              <a:buSzPts val="700"/>
              <a:buFont typeface="Arial"/>
              <a:buNone/>
            </a:pPr>
            <a:r>
              <a:rPr b="0" i="0" lang="en" sz="700" u="none" cap="none" strike="noStrike">
                <a:solidFill>
                  <a:schemeClr val="dk1"/>
                </a:solidFill>
                <a:latin typeface="Quattrocento Sans"/>
                <a:ea typeface="Quattrocento Sans"/>
                <a:cs typeface="Quattrocento Sans"/>
                <a:sym typeface="Quattrocento Sans"/>
              </a:rPr>
              <a:t>Integration with Edge Analytics</a:t>
            </a:r>
            <a:endParaRPr b="0" i="0" sz="700" u="none" cap="none" strike="noStrike">
              <a:solidFill>
                <a:schemeClr val="dk1"/>
              </a:solidFill>
              <a:latin typeface="Quattrocento Sans"/>
              <a:ea typeface="Quattrocento Sans"/>
              <a:cs typeface="Quattrocento Sans"/>
              <a:sym typeface="Quattrocento Sans"/>
            </a:endParaRPr>
          </a:p>
          <a:p>
            <a:pPr indent="0" lvl="0" marL="0" marR="0" rtl="0" algn="ctr">
              <a:lnSpc>
                <a:spcPct val="100000"/>
              </a:lnSpc>
              <a:spcBef>
                <a:spcPts val="600"/>
              </a:spcBef>
              <a:spcAft>
                <a:spcPts val="0"/>
              </a:spcAft>
              <a:buClr>
                <a:srgbClr val="000000"/>
              </a:buClr>
              <a:buSzPts val="700"/>
              <a:buFont typeface="Arial"/>
              <a:buNone/>
            </a:pPr>
            <a:r>
              <a:rPr b="0" i="0" lang="en" sz="700" u="none" cap="none" strike="noStrike">
                <a:solidFill>
                  <a:schemeClr val="dk1"/>
                </a:solidFill>
                <a:latin typeface="Quattrocento Sans"/>
                <a:ea typeface="Quattrocento Sans"/>
                <a:cs typeface="Quattrocento Sans"/>
                <a:sym typeface="Quattrocento Sans"/>
              </a:rPr>
              <a:t>Remote control and command</a:t>
            </a:r>
            <a:endParaRPr b="0" i="0" sz="700" u="none" cap="none" strike="noStrike">
              <a:solidFill>
                <a:schemeClr val="dk1"/>
              </a:solidFill>
              <a:latin typeface="Quattrocento Sans"/>
              <a:ea typeface="Quattrocento Sans"/>
              <a:cs typeface="Quattrocento Sans"/>
              <a:sym typeface="Quattrocento Sans"/>
            </a:endParaRPr>
          </a:p>
        </p:txBody>
      </p:sp>
      <p:sp>
        <p:nvSpPr>
          <p:cNvPr id="2429" name="Google Shape;2429;p293"/>
          <p:cNvSpPr/>
          <p:nvPr/>
        </p:nvSpPr>
        <p:spPr>
          <a:xfrm>
            <a:off x="7006382" y="4270516"/>
            <a:ext cx="1952400" cy="462300"/>
          </a:xfrm>
          <a:prstGeom prst="rect">
            <a:avLst/>
          </a:prstGeom>
          <a:noFill/>
          <a:ln>
            <a:noFill/>
          </a:ln>
        </p:spPr>
        <p:txBody>
          <a:bodyPr anchorCtr="0" anchor="t" bIns="45675" lIns="91425" spcFirstLastPara="1" rIns="91425" wrap="square" tIns="4567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chemeClr val="dk2"/>
                </a:solidFill>
                <a:latin typeface="Quattrocento Sans"/>
                <a:ea typeface="Quattrocento Sans"/>
                <a:cs typeface="Quattrocento Sans"/>
                <a:sym typeface="Quattrocento Sans"/>
              </a:rPr>
              <a:t>Improved consumer engagement with machine learning</a:t>
            </a:r>
            <a:endParaRPr b="0" i="0" sz="1000" u="none" cap="none" strike="noStrike">
              <a:solidFill>
                <a:srgbClr val="000000"/>
              </a:solidFill>
              <a:latin typeface="Arial"/>
              <a:ea typeface="Arial"/>
              <a:cs typeface="Arial"/>
              <a:sym typeface="Arial"/>
            </a:endParaRPr>
          </a:p>
        </p:txBody>
      </p:sp>
      <p:sp>
        <p:nvSpPr>
          <p:cNvPr id="2430" name="Google Shape;2430;p293"/>
          <p:cNvSpPr/>
          <p:nvPr/>
        </p:nvSpPr>
        <p:spPr>
          <a:xfrm>
            <a:off x="3798833" y="2298468"/>
            <a:ext cx="1546200" cy="455700"/>
          </a:xfrm>
          <a:prstGeom prst="rect">
            <a:avLst/>
          </a:prstGeom>
          <a:noFill/>
          <a:ln>
            <a:noFill/>
          </a:ln>
        </p:spPr>
        <p:txBody>
          <a:bodyPr anchorCtr="0" anchor="t" bIns="45675" lIns="91425" spcFirstLastPara="1" rIns="91425" wrap="square" tIns="45675">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Quattrocento Sans"/>
                <a:ea typeface="Quattrocento Sans"/>
                <a:cs typeface="Quattrocento Sans"/>
                <a:sym typeface="Quattrocento Sans"/>
              </a:rPr>
              <a:t>Fleet</a:t>
            </a:r>
            <a:endParaRPr b="0" i="0" sz="1000" u="none" cap="none" strike="noStrike">
              <a:solidFill>
                <a:schemeClr val="dk1"/>
              </a:solidFill>
              <a:latin typeface="Quattrocento Sans"/>
              <a:ea typeface="Quattrocento Sans"/>
              <a:cs typeface="Quattrocento Sans"/>
              <a:sym typeface="Quattrocento Sans"/>
            </a:endParaRPr>
          </a:p>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Quattrocento Sans"/>
                <a:ea typeface="Quattrocento Sans"/>
                <a:cs typeface="Quattrocento Sans"/>
                <a:sym typeface="Quattrocento Sans"/>
              </a:rPr>
              <a:t>management</a:t>
            </a:r>
            <a:endParaRPr b="0" i="0" sz="1000" u="none" cap="none" strike="noStrike">
              <a:solidFill>
                <a:schemeClr val="dk1"/>
              </a:solidFill>
              <a:latin typeface="Quattrocento Sans"/>
              <a:ea typeface="Quattrocento Sans"/>
              <a:cs typeface="Quattrocento Sans"/>
              <a:sym typeface="Quattrocento Sans"/>
            </a:endParaRPr>
          </a:p>
        </p:txBody>
      </p:sp>
      <p:sp>
        <p:nvSpPr>
          <p:cNvPr id="2431" name="Google Shape;2431;p293"/>
          <p:cNvSpPr txBox="1"/>
          <p:nvPr/>
        </p:nvSpPr>
        <p:spPr>
          <a:xfrm>
            <a:off x="3798833" y="2858973"/>
            <a:ext cx="1546200" cy="769500"/>
          </a:xfrm>
          <a:prstGeom prst="rect">
            <a:avLst/>
          </a:prstGeom>
          <a:noFill/>
          <a:ln>
            <a:noFill/>
          </a:ln>
        </p:spPr>
        <p:txBody>
          <a:bodyPr anchorCtr="0" anchor="t" bIns="45675" lIns="91425" spcFirstLastPara="1" rIns="91425" wrap="square" tIns="45675">
            <a:noAutofit/>
          </a:bodyPr>
          <a:lstStyle/>
          <a:p>
            <a:pPr indent="0" lvl="0" marL="0" marR="0" rtl="0" algn="ctr">
              <a:lnSpc>
                <a:spcPct val="100000"/>
              </a:lnSpc>
              <a:spcBef>
                <a:spcPts val="600"/>
              </a:spcBef>
              <a:spcAft>
                <a:spcPts val="0"/>
              </a:spcAft>
              <a:buClr>
                <a:srgbClr val="000000"/>
              </a:buClr>
              <a:buSzPts val="700"/>
              <a:buFont typeface="Arial"/>
              <a:buNone/>
            </a:pPr>
            <a:r>
              <a:rPr b="0" i="0" lang="en" sz="700" u="none" cap="none" strike="noStrike">
                <a:solidFill>
                  <a:schemeClr val="dk1"/>
                </a:solidFill>
                <a:latin typeface="Quattrocento Sans"/>
                <a:ea typeface="Quattrocento Sans"/>
                <a:cs typeface="Quattrocento Sans"/>
                <a:sym typeface="Quattrocento Sans"/>
              </a:rPr>
              <a:t>Advanced remote diagnostics with proactive counted measures</a:t>
            </a:r>
            <a:endParaRPr b="0" i="0" sz="700" u="none" cap="none" strike="noStrike">
              <a:solidFill>
                <a:schemeClr val="dk1"/>
              </a:solidFill>
              <a:latin typeface="Quattrocento Sans"/>
              <a:ea typeface="Quattrocento Sans"/>
              <a:cs typeface="Quattrocento Sans"/>
              <a:sym typeface="Quattrocento Sans"/>
            </a:endParaRPr>
          </a:p>
          <a:p>
            <a:pPr indent="0" lvl="0" marL="0" marR="0" rtl="0" algn="ctr">
              <a:lnSpc>
                <a:spcPct val="100000"/>
              </a:lnSpc>
              <a:spcBef>
                <a:spcPts val="600"/>
              </a:spcBef>
              <a:spcAft>
                <a:spcPts val="0"/>
              </a:spcAft>
              <a:buClr>
                <a:srgbClr val="000000"/>
              </a:buClr>
              <a:buSzPts val="700"/>
              <a:buFont typeface="Arial"/>
              <a:buNone/>
            </a:pPr>
            <a:r>
              <a:rPr b="0" i="0" lang="en" sz="700" u="none" cap="none" strike="noStrike">
                <a:solidFill>
                  <a:schemeClr val="dk1"/>
                </a:solidFill>
                <a:latin typeface="Quattrocento Sans"/>
                <a:ea typeface="Quattrocento Sans"/>
                <a:cs typeface="Quattrocento Sans"/>
                <a:sym typeface="Quattrocento Sans"/>
              </a:rPr>
              <a:t>Automatic collision assistance</a:t>
            </a:r>
            <a:endParaRPr b="0" i="0" sz="700" u="none" cap="none" strike="noStrike">
              <a:solidFill>
                <a:schemeClr val="dk1"/>
              </a:solidFill>
              <a:latin typeface="Quattrocento Sans"/>
              <a:ea typeface="Quattrocento Sans"/>
              <a:cs typeface="Quattrocento Sans"/>
              <a:sym typeface="Quattrocento Sans"/>
            </a:endParaRPr>
          </a:p>
          <a:p>
            <a:pPr indent="0" lvl="0" marL="0" marR="0" rtl="0" algn="ctr">
              <a:lnSpc>
                <a:spcPct val="100000"/>
              </a:lnSpc>
              <a:spcBef>
                <a:spcPts val="600"/>
              </a:spcBef>
              <a:spcAft>
                <a:spcPts val="0"/>
              </a:spcAft>
              <a:buClr>
                <a:srgbClr val="000000"/>
              </a:buClr>
              <a:buSzPts val="700"/>
              <a:buFont typeface="Arial"/>
              <a:buNone/>
            </a:pPr>
            <a:r>
              <a:rPr b="0" i="0" lang="en" sz="700" u="none" cap="none" strike="noStrike">
                <a:solidFill>
                  <a:schemeClr val="dk1"/>
                </a:solidFill>
                <a:latin typeface="Quattrocento Sans"/>
                <a:ea typeface="Quattrocento Sans"/>
                <a:cs typeface="Quattrocento Sans"/>
                <a:sym typeface="Quattrocento Sans"/>
              </a:rPr>
              <a:t>Customer-driven infotainment</a:t>
            </a:r>
            <a:endParaRPr b="0" i="0" sz="700" u="none" cap="none" strike="noStrike">
              <a:solidFill>
                <a:schemeClr val="dk1"/>
              </a:solidFill>
              <a:latin typeface="Quattrocento Sans"/>
              <a:ea typeface="Quattrocento Sans"/>
              <a:cs typeface="Quattrocento Sans"/>
              <a:sym typeface="Quattrocento Sans"/>
            </a:endParaRPr>
          </a:p>
          <a:p>
            <a:pPr indent="0" lvl="0" marL="0" marR="0" rtl="0" algn="ctr">
              <a:lnSpc>
                <a:spcPct val="100000"/>
              </a:lnSpc>
              <a:spcBef>
                <a:spcPts val="600"/>
              </a:spcBef>
              <a:spcAft>
                <a:spcPts val="0"/>
              </a:spcAft>
              <a:buClr>
                <a:srgbClr val="000000"/>
              </a:buClr>
              <a:buSzPts val="700"/>
              <a:buFont typeface="Arial"/>
              <a:buNone/>
            </a:pPr>
            <a:r>
              <a:rPr b="0" i="0" lang="en" sz="700" u="none" cap="none" strike="noStrike">
                <a:solidFill>
                  <a:schemeClr val="dk1"/>
                </a:solidFill>
                <a:latin typeface="Quattrocento Sans"/>
                <a:ea typeface="Quattrocento Sans"/>
                <a:cs typeface="Quattrocento Sans"/>
                <a:sym typeface="Quattrocento Sans"/>
              </a:rPr>
              <a:t>Personalized insurance/claims/ recall management</a:t>
            </a:r>
            <a:endParaRPr b="0" i="0" sz="700" u="none" cap="none" strike="noStrike">
              <a:solidFill>
                <a:schemeClr val="dk1"/>
              </a:solidFill>
              <a:latin typeface="Quattrocento Sans"/>
              <a:ea typeface="Quattrocento Sans"/>
              <a:cs typeface="Quattrocento Sans"/>
              <a:sym typeface="Quattrocento Sans"/>
            </a:endParaRPr>
          </a:p>
        </p:txBody>
      </p:sp>
      <p:sp>
        <p:nvSpPr>
          <p:cNvPr id="2432" name="Google Shape;2432;p293"/>
          <p:cNvSpPr/>
          <p:nvPr/>
        </p:nvSpPr>
        <p:spPr>
          <a:xfrm>
            <a:off x="3798833" y="4271341"/>
            <a:ext cx="1546200" cy="462300"/>
          </a:xfrm>
          <a:prstGeom prst="rect">
            <a:avLst/>
          </a:prstGeom>
          <a:noFill/>
          <a:ln>
            <a:noFill/>
          </a:ln>
        </p:spPr>
        <p:txBody>
          <a:bodyPr anchorCtr="0" anchor="t" bIns="45675" lIns="91425" spcFirstLastPara="1" rIns="91425" wrap="square" tIns="4567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chemeClr val="dk2"/>
                </a:solidFill>
                <a:latin typeface="Quattrocento Sans"/>
                <a:ea typeface="Quattrocento Sans"/>
                <a:cs typeface="Quattrocento Sans"/>
                <a:sym typeface="Quattrocento Sans"/>
              </a:rPr>
              <a:t>Consistent personalized experience in all channels</a:t>
            </a:r>
            <a:endParaRPr b="0" i="0" sz="1000" u="none" cap="none" strike="noStrike">
              <a:solidFill>
                <a:srgbClr val="000000"/>
              </a:solidFill>
              <a:latin typeface="Arial"/>
              <a:ea typeface="Arial"/>
              <a:cs typeface="Arial"/>
              <a:sym typeface="Arial"/>
            </a:endParaRPr>
          </a:p>
        </p:txBody>
      </p:sp>
      <p:cxnSp>
        <p:nvCxnSpPr>
          <p:cNvPr id="2433" name="Google Shape;2433;p293"/>
          <p:cNvCxnSpPr/>
          <p:nvPr/>
        </p:nvCxnSpPr>
        <p:spPr>
          <a:xfrm>
            <a:off x="359697" y="4156435"/>
            <a:ext cx="8424600" cy="0"/>
          </a:xfrm>
          <a:prstGeom prst="straightConnector1">
            <a:avLst/>
          </a:prstGeom>
          <a:noFill/>
          <a:ln cap="flat" cmpd="sng" w="9525">
            <a:solidFill>
              <a:schemeClr val="dk2"/>
            </a:solidFill>
            <a:prstDash val="solid"/>
            <a:round/>
            <a:headEnd len="sm" w="sm" type="none"/>
            <a:tailEnd len="sm" w="sm" type="none"/>
          </a:ln>
        </p:spPr>
      </p:cxnSp>
      <p:cxnSp>
        <p:nvCxnSpPr>
          <p:cNvPr id="2434" name="Google Shape;2434;p293"/>
          <p:cNvCxnSpPr/>
          <p:nvPr/>
        </p:nvCxnSpPr>
        <p:spPr>
          <a:xfrm>
            <a:off x="359697" y="2791581"/>
            <a:ext cx="8424600" cy="0"/>
          </a:xfrm>
          <a:prstGeom prst="straightConnector1">
            <a:avLst/>
          </a:prstGeom>
          <a:noFill/>
          <a:ln cap="flat" cmpd="sng" w="9525">
            <a:solidFill>
              <a:schemeClr val="dk2"/>
            </a:solidFill>
            <a:prstDash val="solid"/>
            <a:round/>
            <a:headEnd len="sm" w="sm" type="none"/>
            <a:tailEnd len="sm" w="sm" type="none"/>
          </a:ln>
        </p:spPr>
      </p:cxnSp>
      <p:cxnSp>
        <p:nvCxnSpPr>
          <p:cNvPr id="2435" name="Google Shape;2435;p293"/>
          <p:cNvCxnSpPr/>
          <p:nvPr/>
        </p:nvCxnSpPr>
        <p:spPr>
          <a:xfrm>
            <a:off x="359697" y="1765433"/>
            <a:ext cx="8424600" cy="0"/>
          </a:xfrm>
          <a:prstGeom prst="straightConnector1">
            <a:avLst/>
          </a:prstGeom>
          <a:noFill/>
          <a:ln cap="flat" cmpd="sng" w="9525">
            <a:solidFill>
              <a:schemeClr val="dk2"/>
            </a:solidFill>
            <a:prstDash val="solid"/>
            <a:round/>
            <a:headEnd len="sm" w="sm" type="none"/>
            <a:tailEnd len="sm" w="sm" type="none"/>
          </a:ln>
        </p:spPr>
      </p:cxnSp>
      <p:sp>
        <p:nvSpPr>
          <p:cNvPr id="2436" name="Google Shape;2436;p293"/>
          <p:cNvSpPr/>
          <p:nvPr/>
        </p:nvSpPr>
        <p:spPr>
          <a:xfrm>
            <a:off x="231678" y="1001994"/>
            <a:ext cx="1859700" cy="557400"/>
          </a:xfrm>
          <a:prstGeom prst="rect">
            <a:avLst/>
          </a:prstGeom>
          <a:noFill/>
          <a:ln>
            <a:noFill/>
          </a:ln>
        </p:spPr>
        <p:txBody>
          <a:bodyPr anchorCtr="0" anchor="t" bIns="45675" lIns="91425" spcFirstLastPara="1" rIns="91425" wrap="square" tIns="45675">
            <a:noAutofit/>
          </a:bodyPr>
          <a:lstStyle/>
          <a:p>
            <a:pPr indent="0" lvl="0" marL="0" marR="0" rtl="0" algn="ctr">
              <a:lnSpc>
                <a:spcPct val="100000"/>
              </a:lnSpc>
              <a:spcBef>
                <a:spcPts val="0"/>
              </a:spcBef>
              <a:spcAft>
                <a:spcPts val="0"/>
              </a:spcAft>
              <a:buClr>
                <a:srgbClr val="000000"/>
              </a:buClr>
              <a:buSzPts val="700"/>
              <a:buFont typeface="Arial"/>
              <a:buNone/>
            </a:pPr>
            <a:r>
              <a:rPr b="0" i="0" lang="en" sz="700" u="none" cap="none" strike="noStrike">
                <a:solidFill>
                  <a:schemeClr val="dk2"/>
                </a:solidFill>
                <a:latin typeface="Quattrocento Sans"/>
                <a:ea typeface="Quattrocento Sans"/>
                <a:cs typeface="Quattrocento Sans"/>
                <a:sym typeface="Quattrocento Sans"/>
              </a:rPr>
              <a:t>Improved in-car productivity</a:t>
            </a:r>
            <a:endParaRPr b="0" i="0" sz="1000" u="none" cap="none" strike="noStrike">
              <a:solidFill>
                <a:srgbClr val="000000"/>
              </a:solidFill>
              <a:latin typeface="Arial"/>
              <a:ea typeface="Arial"/>
              <a:cs typeface="Arial"/>
              <a:sym typeface="Arial"/>
            </a:endParaRPr>
          </a:p>
          <a:p>
            <a:pPr indent="0" lvl="0" marL="0" marR="0" rtl="0" algn="ctr">
              <a:lnSpc>
                <a:spcPct val="100000"/>
              </a:lnSpc>
              <a:spcBef>
                <a:spcPts val="400"/>
              </a:spcBef>
              <a:spcAft>
                <a:spcPts val="400"/>
              </a:spcAft>
              <a:buClr>
                <a:srgbClr val="000000"/>
              </a:buClr>
              <a:buSzPts val="700"/>
              <a:buFont typeface="Arial"/>
              <a:buNone/>
            </a:pPr>
            <a:r>
              <a:rPr b="0" i="0" lang="en" sz="700" u="none" cap="none" strike="noStrike">
                <a:solidFill>
                  <a:schemeClr val="dk1"/>
                </a:solidFill>
                <a:latin typeface="Quattrocento Sans"/>
                <a:ea typeface="Quattrocento Sans"/>
                <a:cs typeface="Quattrocento Sans"/>
                <a:sym typeface="Quattrocento Sans"/>
              </a:rPr>
              <a:t>Driving, congestion, parking, location, biometrics, incidental/collision, fuel consumption, commercial data</a:t>
            </a:r>
            <a:endParaRPr b="0" i="0" sz="1000" u="none" cap="none" strike="noStrike">
              <a:solidFill>
                <a:srgbClr val="000000"/>
              </a:solidFill>
              <a:latin typeface="Arial"/>
              <a:ea typeface="Arial"/>
              <a:cs typeface="Arial"/>
              <a:sym typeface="Arial"/>
            </a:endParaRPr>
          </a:p>
        </p:txBody>
      </p:sp>
      <p:sp>
        <p:nvSpPr>
          <p:cNvPr id="2437" name="Google Shape;2437;p293"/>
          <p:cNvSpPr/>
          <p:nvPr/>
        </p:nvSpPr>
        <p:spPr>
          <a:xfrm>
            <a:off x="2033052" y="1001994"/>
            <a:ext cx="1667400" cy="557400"/>
          </a:xfrm>
          <a:prstGeom prst="rect">
            <a:avLst/>
          </a:prstGeom>
          <a:noFill/>
          <a:ln>
            <a:noFill/>
          </a:ln>
        </p:spPr>
        <p:txBody>
          <a:bodyPr anchorCtr="0" anchor="t" bIns="45675" lIns="91425" spcFirstLastPara="1" rIns="91425" wrap="square" tIns="45675">
            <a:noAutofit/>
          </a:bodyPr>
          <a:lstStyle/>
          <a:p>
            <a:pPr indent="0" lvl="0" marL="0" marR="0" rtl="0" algn="ctr">
              <a:lnSpc>
                <a:spcPct val="100000"/>
              </a:lnSpc>
              <a:spcBef>
                <a:spcPts val="0"/>
              </a:spcBef>
              <a:spcAft>
                <a:spcPts val="0"/>
              </a:spcAft>
              <a:buClr>
                <a:srgbClr val="000000"/>
              </a:buClr>
              <a:buSzPts val="700"/>
              <a:buFont typeface="Arial"/>
              <a:buNone/>
            </a:pPr>
            <a:r>
              <a:rPr b="0" i="0" lang="en" sz="700" u="none" cap="none" strike="noStrike">
                <a:solidFill>
                  <a:schemeClr val="dk2"/>
                </a:solidFill>
                <a:latin typeface="Quattrocento Sans"/>
                <a:ea typeface="Quattrocento Sans"/>
                <a:cs typeface="Quattrocento Sans"/>
                <a:sym typeface="Quattrocento Sans"/>
              </a:rPr>
              <a:t>Supply chain &amp; insurers disruption</a:t>
            </a:r>
            <a:endParaRPr b="0" i="0" sz="1000" u="none" cap="none" strike="noStrike">
              <a:solidFill>
                <a:srgbClr val="000000"/>
              </a:solidFill>
              <a:latin typeface="Arial"/>
              <a:ea typeface="Arial"/>
              <a:cs typeface="Arial"/>
              <a:sym typeface="Arial"/>
            </a:endParaRPr>
          </a:p>
          <a:p>
            <a:pPr indent="0" lvl="0" marL="0" marR="0" rtl="0" algn="ctr">
              <a:lnSpc>
                <a:spcPct val="100000"/>
              </a:lnSpc>
              <a:spcBef>
                <a:spcPts val="400"/>
              </a:spcBef>
              <a:spcAft>
                <a:spcPts val="400"/>
              </a:spcAft>
              <a:buClr>
                <a:srgbClr val="000000"/>
              </a:buClr>
              <a:buSzPts val="700"/>
              <a:buFont typeface="Arial"/>
              <a:buNone/>
            </a:pPr>
            <a:r>
              <a:rPr b="0" i="0" lang="en" sz="700" u="none" cap="none" strike="noStrike">
                <a:solidFill>
                  <a:schemeClr val="dk1"/>
                </a:solidFill>
                <a:latin typeface="Quattrocento Sans"/>
                <a:ea typeface="Quattrocento Sans"/>
                <a:cs typeface="Quattrocento Sans"/>
                <a:sym typeface="Quattrocento Sans"/>
              </a:rPr>
              <a:t>Location, driving, infotainment, sales, inventory, driver profile,   DMS, CRM</a:t>
            </a:r>
            <a:endParaRPr b="0" i="0" sz="1000" u="none" cap="none" strike="noStrike">
              <a:solidFill>
                <a:srgbClr val="000000"/>
              </a:solidFill>
              <a:latin typeface="Arial"/>
              <a:ea typeface="Arial"/>
              <a:cs typeface="Arial"/>
              <a:sym typeface="Arial"/>
            </a:endParaRPr>
          </a:p>
        </p:txBody>
      </p:sp>
      <p:sp>
        <p:nvSpPr>
          <p:cNvPr id="2438" name="Google Shape;2438;p293"/>
          <p:cNvSpPr/>
          <p:nvPr/>
        </p:nvSpPr>
        <p:spPr>
          <a:xfrm>
            <a:off x="3642192" y="1001994"/>
            <a:ext cx="1859700" cy="557400"/>
          </a:xfrm>
          <a:prstGeom prst="rect">
            <a:avLst/>
          </a:prstGeom>
          <a:noFill/>
          <a:ln>
            <a:noFill/>
          </a:ln>
        </p:spPr>
        <p:txBody>
          <a:bodyPr anchorCtr="0" anchor="t" bIns="45675" lIns="91425" spcFirstLastPara="1" rIns="91425" wrap="square" tIns="45675">
            <a:noAutofit/>
          </a:bodyPr>
          <a:lstStyle/>
          <a:p>
            <a:pPr indent="0" lvl="0" marL="0" marR="0" rtl="0" algn="ctr">
              <a:lnSpc>
                <a:spcPct val="100000"/>
              </a:lnSpc>
              <a:spcBef>
                <a:spcPts val="0"/>
              </a:spcBef>
              <a:spcAft>
                <a:spcPts val="0"/>
              </a:spcAft>
              <a:buClr>
                <a:srgbClr val="000000"/>
              </a:buClr>
              <a:buSzPts val="700"/>
              <a:buFont typeface="Arial"/>
              <a:buNone/>
            </a:pPr>
            <a:r>
              <a:rPr b="0" i="0" lang="en" sz="700" u="none" cap="none" strike="noStrike">
                <a:solidFill>
                  <a:schemeClr val="dk2"/>
                </a:solidFill>
                <a:latin typeface="Quattrocento Sans"/>
                <a:ea typeface="Quattrocento Sans"/>
                <a:cs typeface="Quattrocento Sans"/>
                <a:sym typeface="Quattrocento Sans"/>
              </a:rPr>
              <a:t>Drive customer lifetime value</a:t>
            </a:r>
            <a:endParaRPr b="0" i="0" sz="1000" u="none" cap="none" strike="noStrike">
              <a:solidFill>
                <a:srgbClr val="000000"/>
              </a:solidFill>
              <a:latin typeface="Arial"/>
              <a:ea typeface="Arial"/>
              <a:cs typeface="Arial"/>
              <a:sym typeface="Arial"/>
            </a:endParaRPr>
          </a:p>
          <a:p>
            <a:pPr indent="0" lvl="0" marL="0" marR="0" rtl="0" algn="ctr">
              <a:lnSpc>
                <a:spcPct val="100000"/>
              </a:lnSpc>
              <a:spcBef>
                <a:spcPts val="400"/>
              </a:spcBef>
              <a:spcAft>
                <a:spcPts val="400"/>
              </a:spcAft>
              <a:buClr>
                <a:srgbClr val="000000"/>
              </a:buClr>
              <a:buSzPts val="700"/>
              <a:buFont typeface="Arial"/>
              <a:buNone/>
            </a:pPr>
            <a:r>
              <a:rPr b="0" i="0" lang="en" sz="700" u="none" cap="none" strike="noStrike">
                <a:solidFill>
                  <a:schemeClr val="dk1"/>
                </a:solidFill>
                <a:latin typeface="Quattrocento Sans"/>
                <a:ea typeface="Quattrocento Sans"/>
                <a:cs typeface="Quattrocento Sans"/>
                <a:sym typeface="Quattrocento Sans"/>
              </a:rPr>
              <a:t>400+ sensors, driver behavior, speed, wear &amp; tear, commercial data</a:t>
            </a:r>
            <a:endParaRPr b="0" i="0" sz="1000" u="none" cap="none" strike="noStrike">
              <a:solidFill>
                <a:srgbClr val="000000"/>
              </a:solidFill>
              <a:latin typeface="Arial"/>
              <a:ea typeface="Arial"/>
              <a:cs typeface="Arial"/>
              <a:sym typeface="Arial"/>
            </a:endParaRPr>
          </a:p>
        </p:txBody>
      </p:sp>
      <p:sp>
        <p:nvSpPr>
          <p:cNvPr id="2439" name="Google Shape;2439;p293"/>
          <p:cNvSpPr/>
          <p:nvPr/>
        </p:nvSpPr>
        <p:spPr>
          <a:xfrm>
            <a:off x="5443566" y="1001994"/>
            <a:ext cx="1667400" cy="557400"/>
          </a:xfrm>
          <a:prstGeom prst="rect">
            <a:avLst/>
          </a:prstGeom>
          <a:noFill/>
          <a:ln>
            <a:noFill/>
          </a:ln>
        </p:spPr>
        <p:txBody>
          <a:bodyPr anchorCtr="0" anchor="t" bIns="45675" lIns="91425" spcFirstLastPara="1" rIns="91425" wrap="square" tIns="45675">
            <a:noAutofit/>
          </a:bodyPr>
          <a:lstStyle/>
          <a:p>
            <a:pPr indent="0" lvl="0" marL="0" marR="0" rtl="0" algn="ctr">
              <a:lnSpc>
                <a:spcPct val="100000"/>
              </a:lnSpc>
              <a:spcBef>
                <a:spcPts val="0"/>
              </a:spcBef>
              <a:spcAft>
                <a:spcPts val="0"/>
              </a:spcAft>
              <a:buClr>
                <a:srgbClr val="000000"/>
              </a:buClr>
              <a:buSzPts val="700"/>
              <a:buFont typeface="Arial"/>
              <a:buNone/>
            </a:pPr>
            <a:r>
              <a:rPr b="0" i="0" lang="en" sz="700" u="none" cap="none" strike="noStrike">
                <a:solidFill>
                  <a:schemeClr val="dk2"/>
                </a:solidFill>
                <a:latin typeface="Quattrocento Sans"/>
                <a:ea typeface="Quattrocento Sans"/>
                <a:cs typeface="Quattrocento Sans"/>
                <a:sym typeface="Quattrocento Sans"/>
              </a:rPr>
              <a:t>Actionable customer segments</a:t>
            </a:r>
            <a:endParaRPr b="0" i="0" sz="1000" u="none" cap="none" strike="noStrike">
              <a:solidFill>
                <a:srgbClr val="000000"/>
              </a:solidFill>
              <a:latin typeface="Arial"/>
              <a:ea typeface="Arial"/>
              <a:cs typeface="Arial"/>
              <a:sym typeface="Arial"/>
            </a:endParaRPr>
          </a:p>
          <a:p>
            <a:pPr indent="0" lvl="0" marL="0" marR="0" rtl="0" algn="ctr">
              <a:lnSpc>
                <a:spcPct val="100000"/>
              </a:lnSpc>
              <a:spcBef>
                <a:spcPts val="400"/>
              </a:spcBef>
              <a:spcAft>
                <a:spcPts val="400"/>
              </a:spcAft>
              <a:buClr>
                <a:srgbClr val="000000"/>
              </a:buClr>
              <a:buSzPts val="700"/>
              <a:buFont typeface="Arial"/>
              <a:buNone/>
            </a:pPr>
            <a:r>
              <a:rPr b="0" i="0" lang="en" sz="700" u="none" cap="none" strike="noStrike">
                <a:solidFill>
                  <a:schemeClr val="dk1"/>
                </a:solidFill>
                <a:latin typeface="Quattrocento Sans"/>
                <a:ea typeface="Quattrocento Sans"/>
                <a:cs typeface="Quattrocento Sans"/>
                <a:sym typeface="Quattrocento Sans"/>
              </a:rPr>
              <a:t>Dealer management systems, CRM data, improve retailing experience</a:t>
            </a:r>
            <a:endParaRPr b="0" i="0" sz="1000" u="none" cap="none" strike="noStrike">
              <a:solidFill>
                <a:srgbClr val="000000"/>
              </a:solidFill>
              <a:latin typeface="Arial"/>
              <a:ea typeface="Arial"/>
              <a:cs typeface="Arial"/>
              <a:sym typeface="Arial"/>
            </a:endParaRPr>
          </a:p>
        </p:txBody>
      </p:sp>
      <p:sp>
        <p:nvSpPr>
          <p:cNvPr id="2440" name="Google Shape;2440;p293"/>
          <p:cNvSpPr/>
          <p:nvPr/>
        </p:nvSpPr>
        <p:spPr>
          <a:xfrm>
            <a:off x="7050084" y="1001994"/>
            <a:ext cx="1864800" cy="557400"/>
          </a:xfrm>
          <a:prstGeom prst="rect">
            <a:avLst/>
          </a:prstGeom>
          <a:noFill/>
          <a:ln>
            <a:noFill/>
          </a:ln>
        </p:spPr>
        <p:txBody>
          <a:bodyPr anchorCtr="0" anchor="t" bIns="45675" lIns="91425" spcFirstLastPara="1" rIns="91425" wrap="square" tIns="45675">
            <a:noAutofit/>
          </a:bodyPr>
          <a:lstStyle/>
          <a:p>
            <a:pPr indent="0" lvl="0" marL="0" marR="0" rtl="0" algn="ctr">
              <a:lnSpc>
                <a:spcPct val="100000"/>
              </a:lnSpc>
              <a:spcBef>
                <a:spcPts val="0"/>
              </a:spcBef>
              <a:spcAft>
                <a:spcPts val="0"/>
              </a:spcAft>
              <a:buClr>
                <a:srgbClr val="000000"/>
              </a:buClr>
              <a:buSzPts val="700"/>
              <a:buFont typeface="Arial"/>
              <a:buNone/>
            </a:pPr>
            <a:r>
              <a:rPr b="0" i="0" lang="en" sz="700" u="none" cap="none" strike="noStrike">
                <a:solidFill>
                  <a:schemeClr val="dk2"/>
                </a:solidFill>
                <a:latin typeface="Quattrocento Sans"/>
                <a:ea typeface="Quattrocento Sans"/>
                <a:cs typeface="Quattrocento Sans"/>
                <a:sym typeface="Quattrocento Sans"/>
              </a:rPr>
              <a:t>Passenger safety</a:t>
            </a:r>
            <a:endParaRPr b="0" i="0" sz="1000" u="none" cap="none" strike="noStrike">
              <a:solidFill>
                <a:srgbClr val="000000"/>
              </a:solidFill>
              <a:latin typeface="Arial"/>
              <a:ea typeface="Arial"/>
              <a:cs typeface="Arial"/>
              <a:sym typeface="Arial"/>
            </a:endParaRPr>
          </a:p>
          <a:p>
            <a:pPr indent="0" lvl="0" marL="0" marR="0" rtl="0" algn="ctr">
              <a:lnSpc>
                <a:spcPct val="100000"/>
              </a:lnSpc>
              <a:spcBef>
                <a:spcPts val="400"/>
              </a:spcBef>
              <a:spcAft>
                <a:spcPts val="400"/>
              </a:spcAft>
              <a:buClr>
                <a:srgbClr val="000000"/>
              </a:buClr>
              <a:buSzPts val="700"/>
              <a:buFont typeface="Arial"/>
              <a:buNone/>
            </a:pPr>
            <a:r>
              <a:rPr b="0" i="0" lang="en" sz="700" u="none" cap="none" strike="noStrike">
                <a:solidFill>
                  <a:schemeClr val="dk1"/>
                </a:solidFill>
                <a:latin typeface="Quattrocento Sans"/>
                <a:ea typeface="Quattrocento Sans"/>
                <a:cs typeface="Quattrocento Sans"/>
                <a:sym typeface="Quattrocento Sans"/>
              </a:rPr>
              <a:t>Operational data 1TB/hour, 4TB/day, GPS receivers, computers, sensors, cameras, LiDAR, crowdsource</a:t>
            </a:r>
            <a:endParaRPr b="0" i="0" sz="1000" u="none" cap="none" strike="noStrike">
              <a:solidFill>
                <a:srgbClr val="000000"/>
              </a:solidFill>
              <a:latin typeface="Arial"/>
              <a:ea typeface="Arial"/>
              <a:cs typeface="Arial"/>
              <a:sym typeface="Arial"/>
            </a:endParaRPr>
          </a:p>
        </p:txBody>
      </p:sp>
      <p:sp>
        <p:nvSpPr>
          <p:cNvPr id="2441" name="Google Shape;2441;p293"/>
          <p:cNvSpPr/>
          <p:nvPr/>
        </p:nvSpPr>
        <p:spPr>
          <a:xfrm>
            <a:off x="6182131" y="203288"/>
            <a:ext cx="1600200" cy="343800"/>
          </a:xfrm>
          <a:prstGeom prst="rect">
            <a:avLst/>
          </a:prstGeom>
          <a:solidFill>
            <a:schemeClr val="lt1"/>
          </a:solidFill>
          <a:ln>
            <a:noFill/>
          </a:ln>
        </p:spPr>
        <p:txBody>
          <a:bodyPr anchorCtr="0" anchor="t" bIns="107575" lIns="134475" spcFirstLastPara="1" rIns="134475" wrap="square" tIns="107575">
            <a:noAutofit/>
          </a:bodyPr>
          <a:lstStyle/>
          <a:p>
            <a:pPr indent="0" lvl="0" marL="0" marR="0" rtl="0" algn="ctr">
              <a:lnSpc>
                <a:spcPct val="90000"/>
              </a:lnSpc>
              <a:spcBef>
                <a:spcPts val="0"/>
              </a:spcBef>
              <a:spcAft>
                <a:spcPts val="0"/>
              </a:spcAft>
              <a:buClr>
                <a:srgbClr val="000000"/>
              </a:buClr>
              <a:buSzPts val="1800"/>
              <a:buFont typeface="Arial"/>
              <a:buNone/>
            </a:pPr>
            <a:r>
              <a:t/>
            </a:r>
            <a:endParaRPr b="0" i="0" sz="1800" u="none" cap="none" strike="noStrike">
              <a:solidFill>
                <a:srgbClr val="FFFFFF"/>
              </a:solidFill>
              <a:latin typeface="Quattrocento Sans"/>
              <a:ea typeface="Quattrocento Sans"/>
              <a:cs typeface="Quattrocento Sans"/>
              <a:sym typeface="Quattrocento Sans"/>
            </a:endParaRPr>
          </a:p>
        </p:txBody>
      </p:sp>
      <p:pic>
        <p:nvPicPr>
          <p:cNvPr id="2442" name="Google Shape;2442;p293"/>
          <p:cNvPicPr preferRelativeResize="0"/>
          <p:nvPr/>
        </p:nvPicPr>
        <p:blipFill rotWithShape="1">
          <a:blip r:embed="rId3">
            <a:alphaModFix/>
          </a:blip>
          <a:srcRect b="0" l="0" r="0" t="0"/>
          <a:stretch/>
        </p:blipFill>
        <p:spPr>
          <a:xfrm flipH="1">
            <a:off x="984635" y="1971390"/>
            <a:ext cx="296898" cy="277525"/>
          </a:xfrm>
          <a:prstGeom prst="rect">
            <a:avLst/>
          </a:prstGeom>
          <a:noFill/>
          <a:ln>
            <a:noFill/>
          </a:ln>
        </p:spPr>
      </p:pic>
      <p:pic>
        <p:nvPicPr>
          <p:cNvPr id="2443" name="Google Shape;2443;p293"/>
          <p:cNvPicPr preferRelativeResize="0"/>
          <p:nvPr/>
        </p:nvPicPr>
        <p:blipFill rotWithShape="1">
          <a:blip r:embed="rId4">
            <a:alphaModFix/>
          </a:blip>
          <a:srcRect b="0" l="0" r="0" t="0"/>
          <a:stretch/>
        </p:blipFill>
        <p:spPr>
          <a:xfrm>
            <a:off x="2673139" y="1939475"/>
            <a:ext cx="342115" cy="319663"/>
          </a:xfrm>
          <a:prstGeom prst="rect">
            <a:avLst/>
          </a:prstGeom>
          <a:noFill/>
          <a:ln>
            <a:noFill/>
          </a:ln>
        </p:spPr>
      </p:pic>
      <p:pic>
        <p:nvPicPr>
          <p:cNvPr id="2444" name="Google Shape;2444;p293"/>
          <p:cNvPicPr preferRelativeResize="0"/>
          <p:nvPr/>
        </p:nvPicPr>
        <p:blipFill rotWithShape="1">
          <a:blip r:embed="rId5">
            <a:alphaModFix/>
          </a:blip>
          <a:srcRect b="0" l="0" r="0" t="0"/>
          <a:stretch/>
        </p:blipFill>
        <p:spPr>
          <a:xfrm flipH="1">
            <a:off x="4406844" y="1971390"/>
            <a:ext cx="296897" cy="277525"/>
          </a:xfrm>
          <a:prstGeom prst="rect">
            <a:avLst/>
          </a:prstGeom>
          <a:noFill/>
          <a:ln>
            <a:noFill/>
          </a:ln>
        </p:spPr>
      </p:pic>
      <p:pic>
        <p:nvPicPr>
          <p:cNvPr id="2445" name="Google Shape;2445;p293"/>
          <p:cNvPicPr preferRelativeResize="0"/>
          <p:nvPr/>
        </p:nvPicPr>
        <p:blipFill rotWithShape="1">
          <a:blip r:embed="rId6">
            <a:alphaModFix/>
          </a:blip>
          <a:srcRect b="0" l="0" r="0" t="0"/>
          <a:stretch/>
        </p:blipFill>
        <p:spPr>
          <a:xfrm>
            <a:off x="6095345" y="1921167"/>
            <a:ext cx="363732" cy="339958"/>
          </a:xfrm>
          <a:prstGeom prst="rect">
            <a:avLst/>
          </a:prstGeom>
          <a:noFill/>
          <a:ln>
            <a:noFill/>
          </a:ln>
        </p:spPr>
      </p:pic>
      <p:pic>
        <p:nvPicPr>
          <p:cNvPr id="2446" name="Google Shape;2446;p293"/>
          <p:cNvPicPr preferRelativeResize="0"/>
          <p:nvPr/>
        </p:nvPicPr>
        <p:blipFill rotWithShape="1">
          <a:blip r:embed="rId7">
            <a:alphaModFix/>
          </a:blip>
          <a:srcRect b="0" l="0" r="0" t="0"/>
          <a:stretch/>
        </p:blipFill>
        <p:spPr>
          <a:xfrm>
            <a:off x="7800679" y="1921167"/>
            <a:ext cx="363732" cy="339958"/>
          </a:xfrm>
          <a:prstGeom prst="rect">
            <a:avLst/>
          </a:prstGeom>
          <a:noFill/>
          <a:ln>
            <a:noFill/>
          </a:ln>
        </p:spPr>
      </p:pic>
    </p:spTree>
  </p:cSld>
  <p:clrMapOvr>
    <a:masterClrMapping/>
  </p:clrMapOvr>
  <p:transition>
    <p:fade/>
  </p:transition>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450" name="Shape 2450"/>
        <p:cNvGrpSpPr/>
        <p:nvPr/>
      </p:nvGrpSpPr>
      <p:grpSpPr>
        <a:xfrm>
          <a:off x="0" y="0"/>
          <a:ext cx="0" cy="0"/>
          <a:chOff x="0" y="0"/>
          <a:chExt cx="0" cy="0"/>
        </a:xfrm>
      </p:grpSpPr>
      <p:sp>
        <p:nvSpPr>
          <p:cNvPr id="2451" name="Google Shape;2451;p294"/>
          <p:cNvSpPr txBox="1"/>
          <p:nvPr>
            <p:ph type="title"/>
          </p:nvPr>
        </p:nvSpPr>
        <p:spPr>
          <a:xfrm>
            <a:off x="251454" y="345263"/>
            <a:ext cx="6233400" cy="219300"/>
          </a:xfrm>
          <a:prstGeom prst="rect">
            <a:avLst/>
          </a:prstGeom>
          <a:noFill/>
          <a:ln>
            <a:noFill/>
          </a:ln>
        </p:spPr>
        <p:txBody>
          <a:bodyPr anchorCtr="0" anchor="t" bIns="0" lIns="0" spcFirstLastPara="1" rIns="0" wrap="square" tIns="0">
            <a:noAutofit/>
          </a:bodyPr>
          <a:lstStyle/>
          <a:p>
            <a:pPr indent="0" lvl="0" marL="0" rtl="0" algn="l">
              <a:lnSpc>
                <a:spcPct val="114285"/>
              </a:lnSpc>
              <a:spcBef>
                <a:spcPts val="0"/>
              </a:spcBef>
              <a:spcAft>
                <a:spcPts val="0"/>
              </a:spcAft>
              <a:buClr>
                <a:schemeClr val="dk1"/>
              </a:buClr>
              <a:buSzPts val="2100"/>
              <a:buFont typeface="Quattrocento Sans"/>
              <a:buNone/>
            </a:pPr>
            <a:r>
              <a:rPr lang="en"/>
              <a:t>S</a:t>
            </a:r>
            <a:r>
              <a:rPr lang="en"/>
              <a:t>ecurity intelligence and threat prevention</a:t>
            </a:r>
            <a:endParaRPr/>
          </a:p>
        </p:txBody>
      </p:sp>
      <p:grpSp>
        <p:nvGrpSpPr>
          <p:cNvPr id="2452" name="Google Shape;2452;p294"/>
          <p:cNvGrpSpPr/>
          <p:nvPr/>
        </p:nvGrpSpPr>
        <p:grpSpPr>
          <a:xfrm>
            <a:off x="7851772" y="1956989"/>
            <a:ext cx="261064" cy="256154"/>
            <a:chOff x="6594072" y="3095551"/>
            <a:chExt cx="795442" cy="780243"/>
          </a:xfrm>
        </p:grpSpPr>
        <p:sp>
          <p:nvSpPr>
            <p:cNvPr id="2453" name="Google Shape;2453;p294"/>
            <p:cNvSpPr/>
            <p:nvPr/>
          </p:nvSpPr>
          <p:spPr>
            <a:xfrm>
              <a:off x="6642379" y="3243080"/>
              <a:ext cx="413144" cy="229234"/>
            </a:xfrm>
            <a:custGeom>
              <a:rect b="b" l="l" r="r" t="t"/>
              <a:pathLst>
                <a:path extrusionOk="0" h="191" w="346">
                  <a:moveTo>
                    <a:pt x="5" y="103"/>
                  </a:moveTo>
                  <a:cubicBezTo>
                    <a:pt x="2" y="98"/>
                    <a:pt x="0" y="96"/>
                    <a:pt x="0" y="96"/>
                  </a:cubicBezTo>
                  <a:cubicBezTo>
                    <a:pt x="0" y="96"/>
                    <a:pt x="1" y="94"/>
                    <a:pt x="3" y="92"/>
                  </a:cubicBezTo>
                  <a:moveTo>
                    <a:pt x="5" y="103"/>
                  </a:moveTo>
                  <a:cubicBezTo>
                    <a:pt x="23" y="125"/>
                    <a:pt x="82" y="191"/>
                    <a:pt x="173" y="191"/>
                  </a:cubicBezTo>
                  <a:cubicBezTo>
                    <a:pt x="283" y="191"/>
                    <a:pt x="346" y="96"/>
                    <a:pt x="346" y="96"/>
                  </a:cubicBezTo>
                  <a:cubicBezTo>
                    <a:pt x="346" y="96"/>
                    <a:pt x="283" y="0"/>
                    <a:pt x="173" y="0"/>
                  </a:cubicBezTo>
                  <a:cubicBezTo>
                    <a:pt x="77" y="0"/>
                    <a:pt x="17" y="73"/>
                    <a:pt x="3" y="92"/>
                  </a:cubicBezTo>
                  <a:moveTo>
                    <a:pt x="175" y="14"/>
                  </a:moveTo>
                  <a:cubicBezTo>
                    <a:pt x="128" y="14"/>
                    <a:pt x="89" y="50"/>
                    <a:pt x="89" y="96"/>
                  </a:cubicBezTo>
                  <a:cubicBezTo>
                    <a:pt x="89" y="141"/>
                    <a:pt x="128" y="178"/>
                    <a:pt x="175" y="178"/>
                  </a:cubicBezTo>
                  <a:cubicBezTo>
                    <a:pt x="222" y="178"/>
                    <a:pt x="261" y="141"/>
                    <a:pt x="261" y="96"/>
                  </a:cubicBezTo>
                  <a:cubicBezTo>
                    <a:pt x="261" y="50"/>
                    <a:pt x="222" y="14"/>
                    <a:pt x="175" y="14"/>
                  </a:cubicBezTo>
                  <a:close/>
                  <a:moveTo>
                    <a:pt x="175" y="78"/>
                  </a:moveTo>
                  <a:cubicBezTo>
                    <a:pt x="165" y="78"/>
                    <a:pt x="156" y="86"/>
                    <a:pt x="156" y="96"/>
                  </a:cubicBezTo>
                  <a:cubicBezTo>
                    <a:pt x="156" y="106"/>
                    <a:pt x="165" y="114"/>
                    <a:pt x="175" y="114"/>
                  </a:cubicBezTo>
                  <a:cubicBezTo>
                    <a:pt x="185" y="114"/>
                    <a:pt x="194" y="106"/>
                    <a:pt x="194" y="96"/>
                  </a:cubicBezTo>
                  <a:cubicBezTo>
                    <a:pt x="194" y="86"/>
                    <a:pt x="185" y="78"/>
                    <a:pt x="175" y="78"/>
                  </a:cubicBezTo>
                  <a:close/>
                </a:path>
              </a:pathLst>
            </a:custGeom>
            <a:noFill/>
            <a:ln cap="flat" cmpd="sng" w="12700">
              <a:solidFill>
                <a:srgbClr val="0078D3"/>
              </a:solidFill>
              <a:prstDash val="solid"/>
              <a:miter lim="800000"/>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Quattrocento Sans"/>
                <a:ea typeface="Quattrocento Sans"/>
                <a:cs typeface="Quattrocento Sans"/>
                <a:sym typeface="Quattrocento Sans"/>
              </a:endParaRPr>
            </a:p>
          </p:txBody>
        </p:sp>
        <p:sp>
          <p:nvSpPr>
            <p:cNvPr id="2454" name="Google Shape;2454;p294"/>
            <p:cNvSpPr/>
            <p:nvPr/>
          </p:nvSpPr>
          <p:spPr>
            <a:xfrm>
              <a:off x="6594072" y="3095551"/>
              <a:ext cx="795442" cy="780243"/>
            </a:xfrm>
            <a:custGeom>
              <a:rect b="b" l="l" r="r" t="t"/>
              <a:pathLst>
                <a:path extrusionOk="0" h="338" w="343">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cap="flat" cmpd="sng" w="12700">
              <a:solidFill>
                <a:srgbClr val="0078D3"/>
              </a:solidFill>
              <a:prstDash val="solid"/>
              <a:miter lim="800000"/>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Quattrocento Sans"/>
                <a:ea typeface="Quattrocento Sans"/>
                <a:cs typeface="Quattrocento Sans"/>
                <a:sym typeface="Quattrocento Sans"/>
              </a:endParaRPr>
            </a:p>
          </p:txBody>
        </p:sp>
      </p:grpSp>
      <p:grpSp>
        <p:nvGrpSpPr>
          <p:cNvPr id="2455" name="Google Shape;2455;p294"/>
          <p:cNvGrpSpPr/>
          <p:nvPr/>
        </p:nvGrpSpPr>
        <p:grpSpPr>
          <a:xfrm>
            <a:off x="904779" y="1959387"/>
            <a:ext cx="512903" cy="251094"/>
            <a:chOff x="5353652" y="1639788"/>
            <a:chExt cx="1063453" cy="520510"/>
          </a:xfrm>
        </p:grpSpPr>
        <p:grpSp>
          <p:nvGrpSpPr>
            <p:cNvPr id="2456" name="Google Shape;2456;p294"/>
            <p:cNvGrpSpPr/>
            <p:nvPr/>
          </p:nvGrpSpPr>
          <p:grpSpPr>
            <a:xfrm>
              <a:off x="5353652" y="1639788"/>
              <a:ext cx="1063453" cy="520510"/>
              <a:chOff x="4664711" y="1193273"/>
              <a:chExt cx="729492" cy="357051"/>
            </a:xfrm>
          </p:grpSpPr>
          <p:grpSp>
            <p:nvGrpSpPr>
              <p:cNvPr id="2457" name="Google Shape;2457;p294"/>
              <p:cNvGrpSpPr/>
              <p:nvPr/>
            </p:nvGrpSpPr>
            <p:grpSpPr>
              <a:xfrm>
                <a:off x="4664711" y="1193503"/>
                <a:ext cx="312694" cy="353594"/>
                <a:chOff x="9005458" y="6149105"/>
                <a:chExt cx="1115966" cy="1261935"/>
              </a:xfrm>
            </p:grpSpPr>
            <p:sp>
              <p:nvSpPr>
                <p:cNvPr id="2458" name="Google Shape;2458;p294"/>
                <p:cNvSpPr/>
                <p:nvPr/>
              </p:nvSpPr>
              <p:spPr>
                <a:xfrm>
                  <a:off x="9005458" y="6282460"/>
                  <a:ext cx="555625" cy="1123950"/>
                </a:xfrm>
                <a:custGeom>
                  <a:rect b="b" l="l" r="r" t="t"/>
                  <a:pathLst>
                    <a:path extrusionOk="0" h="1123950" w="555625">
                      <a:moveTo>
                        <a:pt x="555625" y="1123950"/>
                      </a:moveTo>
                      <a:lnTo>
                        <a:pt x="0" y="1123950"/>
                      </a:lnTo>
                      <a:lnTo>
                        <a:pt x="0" y="0"/>
                      </a:lnTo>
                      <a:lnTo>
                        <a:pt x="219075" y="0"/>
                      </a:lnTo>
                    </a:path>
                  </a:pathLst>
                </a:custGeom>
                <a:noFill/>
                <a:ln cap="flat" cmpd="sng" w="12700">
                  <a:solidFill>
                    <a:srgbClr val="0078D3"/>
                  </a:solidFill>
                  <a:prstDash val="solid"/>
                  <a:round/>
                  <a:headEnd len="sm" w="sm" type="none"/>
                  <a:tailEnd len="sm" w="sm" type="none"/>
                </a:ln>
              </p:spPr>
              <p:txBody>
                <a:bodyPr anchorCtr="0" anchor="ctr" bIns="33600" lIns="67225" spcFirstLastPara="1" rIns="67225" wrap="square" tIns="33600">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chemeClr val="lt1"/>
                    </a:solidFill>
                    <a:latin typeface="Quattrocento Sans"/>
                    <a:ea typeface="Quattrocento Sans"/>
                    <a:cs typeface="Quattrocento Sans"/>
                    <a:sym typeface="Quattrocento Sans"/>
                  </a:endParaRPr>
                </a:p>
              </p:txBody>
            </p:sp>
            <p:sp>
              <p:nvSpPr>
                <p:cNvPr id="2459" name="Google Shape;2459;p294"/>
                <p:cNvSpPr/>
                <p:nvPr/>
              </p:nvSpPr>
              <p:spPr>
                <a:xfrm>
                  <a:off x="9707132" y="6282460"/>
                  <a:ext cx="215900" cy="485775"/>
                </a:xfrm>
                <a:custGeom>
                  <a:rect b="b" l="l" r="r" t="t"/>
                  <a:pathLst>
                    <a:path extrusionOk="0" h="485775" w="215900">
                      <a:moveTo>
                        <a:pt x="0" y="0"/>
                      </a:moveTo>
                      <a:lnTo>
                        <a:pt x="215900" y="0"/>
                      </a:lnTo>
                      <a:lnTo>
                        <a:pt x="215900" y="485775"/>
                      </a:lnTo>
                    </a:path>
                  </a:pathLst>
                </a:custGeom>
                <a:noFill/>
                <a:ln cap="flat" cmpd="sng" w="12700">
                  <a:solidFill>
                    <a:srgbClr val="0078D3"/>
                  </a:solidFill>
                  <a:prstDash val="solid"/>
                  <a:round/>
                  <a:headEnd len="sm" w="sm" type="none"/>
                  <a:tailEnd len="sm" w="sm" type="none"/>
                </a:ln>
              </p:spPr>
              <p:txBody>
                <a:bodyPr anchorCtr="0" anchor="ctr" bIns="33600" lIns="67225" spcFirstLastPara="1" rIns="67225" wrap="square" tIns="33600">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chemeClr val="lt1"/>
                    </a:solidFill>
                    <a:latin typeface="Quattrocento Sans"/>
                    <a:ea typeface="Quattrocento Sans"/>
                    <a:cs typeface="Quattrocento Sans"/>
                    <a:sym typeface="Quattrocento Sans"/>
                  </a:endParaRPr>
                </a:p>
              </p:txBody>
            </p:sp>
            <p:sp>
              <p:nvSpPr>
                <p:cNvPr id="2460" name="Google Shape;2460;p294"/>
                <p:cNvSpPr/>
                <p:nvPr/>
              </p:nvSpPr>
              <p:spPr>
                <a:xfrm>
                  <a:off x="9221354" y="6149105"/>
                  <a:ext cx="482600" cy="190500"/>
                </a:xfrm>
                <a:custGeom>
                  <a:rect b="b" l="l" r="r" t="t"/>
                  <a:pathLst>
                    <a:path extrusionOk="0" h="190500" w="482600">
                      <a:moveTo>
                        <a:pt x="142875" y="0"/>
                      </a:moveTo>
                      <a:lnTo>
                        <a:pt x="339725" y="0"/>
                      </a:lnTo>
                      <a:lnTo>
                        <a:pt x="339725" y="47625"/>
                      </a:lnTo>
                      <a:lnTo>
                        <a:pt x="482600" y="47625"/>
                      </a:lnTo>
                      <a:lnTo>
                        <a:pt x="482600" y="190500"/>
                      </a:lnTo>
                      <a:lnTo>
                        <a:pt x="0" y="190500"/>
                      </a:lnTo>
                      <a:lnTo>
                        <a:pt x="0" y="47625"/>
                      </a:lnTo>
                      <a:lnTo>
                        <a:pt x="142875" y="47625"/>
                      </a:lnTo>
                      <a:close/>
                    </a:path>
                  </a:pathLst>
                </a:custGeom>
                <a:noFill/>
                <a:ln cap="flat" cmpd="sng" w="12700">
                  <a:solidFill>
                    <a:srgbClr val="0078D3"/>
                  </a:solidFill>
                  <a:prstDash val="solid"/>
                  <a:miter lim="800000"/>
                  <a:headEnd len="sm" w="sm" type="none"/>
                  <a:tailEnd len="sm" w="sm" type="none"/>
                </a:ln>
              </p:spPr>
              <p:txBody>
                <a:bodyPr anchorCtr="0" anchor="ctr" bIns="33600" lIns="67225" spcFirstLastPara="1" rIns="67225" wrap="square" tIns="33600">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chemeClr val="lt1"/>
                    </a:solidFill>
                    <a:latin typeface="Quattrocento Sans"/>
                    <a:ea typeface="Quattrocento Sans"/>
                    <a:cs typeface="Quattrocento Sans"/>
                    <a:sym typeface="Quattrocento Sans"/>
                  </a:endParaRPr>
                </a:p>
              </p:txBody>
            </p:sp>
            <p:sp>
              <p:nvSpPr>
                <p:cNvPr id="2461" name="Google Shape;2461;p294"/>
                <p:cNvSpPr/>
                <p:nvPr/>
              </p:nvSpPr>
              <p:spPr>
                <a:xfrm>
                  <a:off x="9671567" y="7021830"/>
                  <a:ext cx="333446" cy="212193"/>
                </a:xfrm>
                <a:custGeom>
                  <a:rect b="b" l="l" r="r" t="t"/>
                  <a:pathLst>
                    <a:path extrusionOk="0" h="66675" w="104775">
                      <a:moveTo>
                        <a:pt x="0" y="28575"/>
                      </a:moveTo>
                      <a:lnTo>
                        <a:pt x="38100" y="66675"/>
                      </a:lnTo>
                      <a:lnTo>
                        <a:pt x="104775" y="0"/>
                      </a:lnTo>
                    </a:path>
                  </a:pathLst>
                </a:custGeom>
                <a:noFill/>
                <a:ln cap="flat" cmpd="sng" w="12700">
                  <a:solidFill>
                    <a:srgbClr val="0078D3"/>
                  </a:solidFill>
                  <a:prstDash val="solid"/>
                  <a:round/>
                  <a:headEnd len="sm" w="sm" type="none"/>
                  <a:tailEnd len="sm" w="sm" type="none"/>
                </a:ln>
              </p:spPr>
              <p:txBody>
                <a:bodyPr anchorCtr="0" anchor="ctr" bIns="33600" lIns="67225" spcFirstLastPara="1" rIns="67225" wrap="square" tIns="33600">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chemeClr val="lt1"/>
                    </a:solidFill>
                    <a:latin typeface="Quattrocento Sans"/>
                    <a:ea typeface="Quattrocento Sans"/>
                    <a:cs typeface="Quattrocento Sans"/>
                    <a:sym typeface="Quattrocento Sans"/>
                  </a:endParaRPr>
                </a:p>
              </p:txBody>
            </p:sp>
            <p:sp>
              <p:nvSpPr>
                <p:cNvPr id="2462" name="Google Shape;2462;p294"/>
                <p:cNvSpPr/>
                <p:nvPr/>
              </p:nvSpPr>
              <p:spPr>
                <a:xfrm>
                  <a:off x="9555324" y="6844940"/>
                  <a:ext cx="566100" cy="566100"/>
                </a:xfrm>
                <a:prstGeom prst="ellipse">
                  <a:avLst/>
                </a:prstGeom>
                <a:noFill/>
                <a:ln cap="flat" cmpd="sng" w="12700">
                  <a:solidFill>
                    <a:srgbClr val="0078D3"/>
                  </a:solidFill>
                  <a:prstDash val="solid"/>
                  <a:round/>
                  <a:headEnd len="sm" w="sm" type="none"/>
                  <a:tailEnd len="sm" w="sm" type="none"/>
                </a:ln>
              </p:spPr>
              <p:txBody>
                <a:bodyPr anchorCtr="0" anchor="t" bIns="109700" lIns="137125" spcFirstLastPara="1" rIns="137125" wrap="square" tIns="109700">
                  <a:noAutofit/>
                </a:bodyPr>
                <a:lstStyle/>
                <a:p>
                  <a:pPr indent="0" lvl="0" marL="0" marR="0" rtl="0" algn="ctr">
                    <a:lnSpc>
                      <a:spcPct val="90000"/>
                    </a:lnSpc>
                    <a:spcBef>
                      <a:spcPts val="0"/>
                    </a:spcBef>
                    <a:spcAft>
                      <a:spcPts val="0"/>
                    </a:spcAft>
                    <a:buClr>
                      <a:srgbClr val="000000"/>
                    </a:buClr>
                    <a:buSzPts val="1800"/>
                    <a:buFont typeface="Arial"/>
                    <a:buNone/>
                  </a:pPr>
                  <a:r>
                    <a:t/>
                  </a:r>
                  <a:endParaRPr b="0" i="0" sz="1800" u="none" cap="none" strike="noStrike">
                    <a:solidFill>
                      <a:srgbClr val="FFFFFF"/>
                    </a:solidFill>
                    <a:latin typeface="Quattrocento Sans"/>
                    <a:ea typeface="Quattrocento Sans"/>
                    <a:cs typeface="Quattrocento Sans"/>
                    <a:sym typeface="Quattrocento Sans"/>
                  </a:endParaRPr>
                </a:p>
              </p:txBody>
            </p:sp>
          </p:grpSp>
          <p:grpSp>
            <p:nvGrpSpPr>
              <p:cNvPr id="2463" name="Google Shape;2463;p294"/>
              <p:cNvGrpSpPr/>
              <p:nvPr/>
            </p:nvGrpSpPr>
            <p:grpSpPr>
              <a:xfrm>
                <a:off x="5043788" y="1193273"/>
                <a:ext cx="350415" cy="357051"/>
                <a:chOff x="5302324" y="1193273"/>
                <a:chExt cx="350415" cy="357051"/>
              </a:xfrm>
            </p:grpSpPr>
            <p:grpSp>
              <p:nvGrpSpPr>
                <p:cNvPr id="2464" name="Google Shape;2464;p294"/>
                <p:cNvGrpSpPr/>
                <p:nvPr/>
              </p:nvGrpSpPr>
              <p:grpSpPr>
                <a:xfrm>
                  <a:off x="5482942" y="1395943"/>
                  <a:ext cx="169797" cy="154381"/>
                  <a:chOff x="4530976" y="2990126"/>
                  <a:chExt cx="231300" cy="210300"/>
                </a:xfrm>
              </p:grpSpPr>
              <p:sp>
                <p:nvSpPr>
                  <p:cNvPr id="2465" name="Google Shape;2465;p294"/>
                  <p:cNvSpPr/>
                  <p:nvPr/>
                </p:nvSpPr>
                <p:spPr>
                  <a:xfrm>
                    <a:off x="4530976" y="2990126"/>
                    <a:ext cx="231300" cy="210300"/>
                  </a:xfrm>
                  <a:prstGeom prst="triangle">
                    <a:avLst>
                      <a:gd fmla="val 50000" name="adj"/>
                    </a:avLst>
                  </a:prstGeom>
                  <a:noFill/>
                  <a:ln cap="flat" cmpd="sng" w="12700">
                    <a:solidFill>
                      <a:srgbClr val="0078D3"/>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Quattrocento Sans"/>
                      <a:ea typeface="Quattrocento Sans"/>
                      <a:cs typeface="Quattrocento Sans"/>
                      <a:sym typeface="Quattrocento Sans"/>
                    </a:endParaRPr>
                  </a:p>
                </p:txBody>
              </p:sp>
              <p:grpSp>
                <p:nvGrpSpPr>
                  <p:cNvPr id="2466" name="Google Shape;2466;p294"/>
                  <p:cNvGrpSpPr/>
                  <p:nvPr/>
                </p:nvGrpSpPr>
                <p:grpSpPr>
                  <a:xfrm>
                    <a:off x="4646619" y="3052237"/>
                    <a:ext cx="0" cy="122217"/>
                    <a:chOff x="4791447" y="2616042"/>
                    <a:chExt cx="0" cy="1427766"/>
                  </a:xfrm>
                </p:grpSpPr>
                <p:cxnSp>
                  <p:nvCxnSpPr>
                    <p:cNvPr id="2467" name="Google Shape;2467;p294"/>
                    <p:cNvCxnSpPr/>
                    <p:nvPr/>
                  </p:nvCxnSpPr>
                  <p:spPr>
                    <a:xfrm>
                      <a:off x="4791447" y="2616042"/>
                      <a:ext cx="0" cy="1030200"/>
                    </a:xfrm>
                    <a:prstGeom prst="straightConnector1">
                      <a:avLst/>
                    </a:prstGeom>
                    <a:noFill/>
                    <a:ln cap="flat" cmpd="sng" w="12700">
                      <a:solidFill>
                        <a:srgbClr val="0078D3"/>
                      </a:solidFill>
                      <a:prstDash val="solid"/>
                      <a:round/>
                      <a:headEnd len="sm" w="sm" type="none"/>
                      <a:tailEnd len="sm" w="sm" type="none"/>
                    </a:ln>
                  </p:spPr>
                </p:cxnSp>
                <p:cxnSp>
                  <p:nvCxnSpPr>
                    <p:cNvPr id="2468" name="Google Shape;2468;p294"/>
                    <p:cNvCxnSpPr/>
                    <p:nvPr/>
                  </p:nvCxnSpPr>
                  <p:spPr>
                    <a:xfrm>
                      <a:off x="4791447" y="3793908"/>
                      <a:ext cx="0" cy="249900"/>
                    </a:xfrm>
                    <a:prstGeom prst="straightConnector1">
                      <a:avLst/>
                    </a:prstGeom>
                    <a:noFill/>
                    <a:ln cap="flat" cmpd="sng" w="12700">
                      <a:solidFill>
                        <a:srgbClr val="0078D3"/>
                      </a:solidFill>
                      <a:prstDash val="solid"/>
                      <a:round/>
                      <a:headEnd len="sm" w="sm" type="none"/>
                      <a:tailEnd len="sm" w="sm" type="none"/>
                    </a:ln>
                  </p:spPr>
                </p:cxnSp>
              </p:grpSp>
            </p:grpSp>
            <p:sp>
              <p:nvSpPr>
                <p:cNvPr id="2469" name="Google Shape;2469;p294"/>
                <p:cNvSpPr/>
                <p:nvPr/>
              </p:nvSpPr>
              <p:spPr>
                <a:xfrm>
                  <a:off x="5302324" y="1230634"/>
                  <a:ext cx="155575" cy="314706"/>
                </a:xfrm>
                <a:custGeom>
                  <a:rect b="b" l="l" r="r" t="t"/>
                  <a:pathLst>
                    <a:path extrusionOk="0" h="1123950" w="555625">
                      <a:moveTo>
                        <a:pt x="555625" y="1123950"/>
                      </a:moveTo>
                      <a:lnTo>
                        <a:pt x="0" y="1123950"/>
                      </a:lnTo>
                      <a:lnTo>
                        <a:pt x="0" y="0"/>
                      </a:lnTo>
                      <a:lnTo>
                        <a:pt x="219075" y="0"/>
                      </a:lnTo>
                    </a:path>
                  </a:pathLst>
                </a:custGeom>
                <a:noFill/>
                <a:ln cap="flat" cmpd="sng" w="12700">
                  <a:solidFill>
                    <a:srgbClr val="0078D3"/>
                  </a:solidFill>
                  <a:prstDash val="solid"/>
                  <a:round/>
                  <a:headEnd len="sm" w="sm" type="none"/>
                  <a:tailEnd len="sm" w="sm" type="none"/>
                </a:ln>
              </p:spPr>
              <p:txBody>
                <a:bodyPr anchorCtr="0" anchor="ctr" bIns="33600" lIns="67225" spcFirstLastPara="1" rIns="67225" wrap="square" tIns="33600">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chemeClr val="lt1"/>
                    </a:solidFill>
                    <a:latin typeface="Quattrocento Sans"/>
                    <a:ea typeface="Quattrocento Sans"/>
                    <a:cs typeface="Quattrocento Sans"/>
                    <a:sym typeface="Quattrocento Sans"/>
                  </a:endParaRPr>
                </a:p>
              </p:txBody>
            </p:sp>
            <p:sp>
              <p:nvSpPr>
                <p:cNvPr id="2470" name="Google Shape;2470;p294"/>
                <p:cNvSpPr/>
                <p:nvPr/>
              </p:nvSpPr>
              <p:spPr>
                <a:xfrm>
                  <a:off x="5498907" y="1230634"/>
                  <a:ext cx="60452" cy="136017"/>
                </a:xfrm>
                <a:custGeom>
                  <a:rect b="b" l="l" r="r" t="t"/>
                  <a:pathLst>
                    <a:path extrusionOk="0" h="485775" w="215900">
                      <a:moveTo>
                        <a:pt x="0" y="0"/>
                      </a:moveTo>
                      <a:lnTo>
                        <a:pt x="215900" y="0"/>
                      </a:lnTo>
                      <a:lnTo>
                        <a:pt x="215900" y="485775"/>
                      </a:lnTo>
                    </a:path>
                  </a:pathLst>
                </a:custGeom>
                <a:noFill/>
                <a:ln cap="flat" cmpd="sng" w="12700">
                  <a:solidFill>
                    <a:srgbClr val="0078D3"/>
                  </a:solidFill>
                  <a:prstDash val="solid"/>
                  <a:round/>
                  <a:headEnd len="sm" w="sm" type="none"/>
                  <a:tailEnd len="sm" w="sm" type="none"/>
                </a:ln>
              </p:spPr>
              <p:txBody>
                <a:bodyPr anchorCtr="0" anchor="ctr" bIns="33600" lIns="67225" spcFirstLastPara="1" rIns="67225" wrap="square" tIns="33600">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chemeClr val="lt1"/>
                    </a:solidFill>
                    <a:latin typeface="Quattrocento Sans"/>
                    <a:ea typeface="Quattrocento Sans"/>
                    <a:cs typeface="Quattrocento Sans"/>
                    <a:sym typeface="Quattrocento Sans"/>
                  </a:endParaRPr>
                </a:p>
              </p:txBody>
            </p:sp>
            <p:sp>
              <p:nvSpPr>
                <p:cNvPr id="2471" name="Google Shape;2471;p294"/>
                <p:cNvSpPr/>
                <p:nvPr/>
              </p:nvSpPr>
              <p:spPr>
                <a:xfrm>
                  <a:off x="5362810" y="1193273"/>
                  <a:ext cx="135128" cy="53340"/>
                </a:xfrm>
                <a:custGeom>
                  <a:rect b="b" l="l" r="r" t="t"/>
                  <a:pathLst>
                    <a:path extrusionOk="0" h="190500" w="482600">
                      <a:moveTo>
                        <a:pt x="142875" y="0"/>
                      </a:moveTo>
                      <a:lnTo>
                        <a:pt x="339725" y="0"/>
                      </a:lnTo>
                      <a:lnTo>
                        <a:pt x="339725" y="47625"/>
                      </a:lnTo>
                      <a:lnTo>
                        <a:pt x="482600" y="47625"/>
                      </a:lnTo>
                      <a:lnTo>
                        <a:pt x="482600" y="190500"/>
                      </a:lnTo>
                      <a:lnTo>
                        <a:pt x="0" y="190500"/>
                      </a:lnTo>
                      <a:lnTo>
                        <a:pt x="0" y="47625"/>
                      </a:lnTo>
                      <a:lnTo>
                        <a:pt x="142875" y="47625"/>
                      </a:lnTo>
                      <a:close/>
                    </a:path>
                  </a:pathLst>
                </a:custGeom>
                <a:noFill/>
                <a:ln cap="flat" cmpd="sng" w="12700">
                  <a:solidFill>
                    <a:srgbClr val="0078D3"/>
                  </a:solidFill>
                  <a:prstDash val="solid"/>
                  <a:miter lim="800000"/>
                  <a:headEnd len="sm" w="sm" type="none"/>
                  <a:tailEnd len="sm" w="sm" type="none"/>
                </a:ln>
              </p:spPr>
              <p:txBody>
                <a:bodyPr anchorCtr="0" anchor="ctr" bIns="33600" lIns="67225" spcFirstLastPara="1" rIns="67225" wrap="square" tIns="33600">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chemeClr val="lt1"/>
                    </a:solidFill>
                    <a:latin typeface="Quattrocento Sans"/>
                    <a:ea typeface="Quattrocento Sans"/>
                    <a:cs typeface="Quattrocento Sans"/>
                    <a:sym typeface="Quattrocento Sans"/>
                  </a:endParaRPr>
                </a:p>
              </p:txBody>
            </p:sp>
          </p:grpSp>
        </p:grpSp>
        <p:sp>
          <p:nvSpPr>
            <p:cNvPr id="2472" name="Google Shape;2472;p294"/>
            <p:cNvSpPr/>
            <p:nvPr/>
          </p:nvSpPr>
          <p:spPr>
            <a:xfrm>
              <a:off x="5406649" y="1771335"/>
              <a:ext cx="176379" cy="237201"/>
            </a:xfrm>
            <a:custGeom>
              <a:rect b="b" l="l" r="r" t="t"/>
              <a:pathLst>
                <a:path extrusionOk="0" h="3246" w="2414">
                  <a:moveTo>
                    <a:pt x="1116" y="1998"/>
                  </a:moveTo>
                  <a:cubicBezTo>
                    <a:pt x="1116" y="2550"/>
                    <a:pt x="669" y="2996"/>
                    <a:pt x="117" y="2996"/>
                  </a:cubicBezTo>
                  <a:moveTo>
                    <a:pt x="2115" y="250"/>
                  </a:moveTo>
                  <a:cubicBezTo>
                    <a:pt x="1819" y="91"/>
                    <a:pt x="1479" y="0"/>
                    <a:pt x="1116" y="0"/>
                  </a:cubicBezTo>
                  <a:cubicBezTo>
                    <a:pt x="754" y="0"/>
                    <a:pt x="413" y="91"/>
                    <a:pt x="117" y="250"/>
                  </a:cubicBezTo>
                  <a:moveTo>
                    <a:pt x="2414" y="1248"/>
                  </a:moveTo>
                  <a:cubicBezTo>
                    <a:pt x="2155" y="801"/>
                    <a:pt x="1671" y="499"/>
                    <a:pt x="1116" y="499"/>
                  </a:cubicBezTo>
                  <a:cubicBezTo>
                    <a:pt x="673" y="499"/>
                    <a:pt x="274" y="692"/>
                    <a:pt x="0" y="999"/>
                  </a:cubicBezTo>
                  <a:moveTo>
                    <a:pt x="1677" y="3246"/>
                  </a:moveTo>
                  <a:cubicBezTo>
                    <a:pt x="1951" y="2904"/>
                    <a:pt x="2115" y="2470"/>
                    <a:pt x="2115" y="1998"/>
                  </a:cubicBezTo>
                  <a:cubicBezTo>
                    <a:pt x="2115" y="1446"/>
                    <a:pt x="1668" y="999"/>
                    <a:pt x="1116" y="999"/>
                  </a:cubicBezTo>
                  <a:cubicBezTo>
                    <a:pt x="565" y="999"/>
                    <a:pt x="117" y="1446"/>
                    <a:pt x="117" y="1998"/>
                  </a:cubicBezTo>
                  <a:moveTo>
                    <a:pt x="946" y="3246"/>
                  </a:moveTo>
                  <a:cubicBezTo>
                    <a:pt x="1350" y="2978"/>
                    <a:pt x="1616" y="2519"/>
                    <a:pt x="1616" y="1998"/>
                  </a:cubicBezTo>
                  <a:cubicBezTo>
                    <a:pt x="1616" y="1722"/>
                    <a:pt x="1392" y="1498"/>
                    <a:pt x="1116" y="1498"/>
                  </a:cubicBezTo>
                  <a:cubicBezTo>
                    <a:pt x="840" y="1498"/>
                    <a:pt x="617" y="1722"/>
                    <a:pt x="617" y="1998"/>
                  </a:cubicBezTo>
                  <a:cubicBezTo>
                    <a:pt x="617" y="2274"/>
                    <a:pt x="393" y="2497"/>
                    <a:pt x="117" y="2497"/>
                  </a:cubicBezTo>
                </a:path>
              </a:pathLst>
            </a:custGeom>
            <a:noFill/>
            <a:ln cap="rnd" cmpd="sng" w="12700">
              <a:solidFill>
                <a:srgbClr val="0078D3"/>
              </a:solidFill>
              <a:prstDash val="solid"/>
              <a:miter lim="800000"/>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505050"/>
                </a:solidFill>
                <a:latin typeface="Quattrocento Sans"/>
                <a:ea typeface="Quattrocento Sans"/>
                <a:cs typeface="Quattrocento Sans"/>
                <a:sym typeface="Quattrocento Sans"/>
              </a:endParaRPr>
            </a:p>
          </p:txBody>
        </p:sp>
        <p:sp>
          <p:nvSpPr>
            <p:cNvPr id="2473" name="Google Shape;2473;p294"/>
            <p:cNvSpPr/>
            <p:nvPr/>
          </p:nvSpPr>
          <p:spPr>
            <a:xfrm flipH="1">
              <a:off x="5985027" y="1771335"/>
              <a:ext cx="176379" cy="237201"/>
            </a:xfrm>
            <a:custGeom>
              <a:rect b="b" l="l" r="r" t="t"/>
              <a:pathLst>
                <a:path extrusionOk="0" h="3246" w="2414">
                  <a:moveTo>
                    <a:pt x="1116" y="1998"/>
                  </a:moveTo>
                  <a:cubicBezTo>
                    <a:pt x="1116" y="2550"/>
                    <a:pt x="669" y="2996"/>
                    <a:pt x="117" y="2996"/>
                  </a:cubicBezTo>
                  <a:moveTo>
                    <a:pt x="2115" y="250"/>
                  </a:moveTo>
                  <a:cubicBezTo>
                    <a:pt x="1819" y="91"/>
                    <a:pt x="1479" y="0"/>
                    <a:pt x="1116" y="0"/>
                  </a:cubicBezTo>
                  <a:cubicBezTo>
                    <a:pt x="754" y="0"/>
                    <a:pt x="413" y="91"/>
                    <a:pt x="117" y="250"/>
                  </a:cubicBezTo>
                  <a:moveTo>
                    <a:pt x="2414" y="1248"/>
                  </a:moveTo>
                  <a:cubicBezTo>
                    <a:pt x="2155" y="801"/>
                    <a:pt x="1671" y="499"/>
                    <a:pt x="1116" y="499"/>
                  </a:cubicBezTo>
                  <a:cubicBezTo>
                    <a:pt x="673" y="499"/>
                    <a:pt x="274" y="692"/>
                    <a:pt x="0" y="999"/>
                  </a:cubicBezTo>
                  <a:moveTo>
                    <a:pt x="1677" y="3246"/>
                  </a:moveTo>
                  <a:cubicBezTo>
                    <a:pt x="1951" y="2904"/>
                    <a:pt x="2115" y="2470"/>
                    <a:pt x="2115" y="1998"/>
                  </a:cubicBezTo>
                  <a:cubicBezTo>
                    <a:pt x="2115" y="1446"/>
                    <a:pt x="1668" y="999"/>
                    <a:pt x="1116" y="999"/>
                  </a:cubicBezTo>
                  <a:cubicBezTo>
                    <a:pt x="565" y="999"/>
                    <a:pt x="117" y="1446"/>
                    <a:pt x="117" y="1998"/>
                  </a:cubicBezTo>
                  <a:moveTo>
                    <a:pt x="946" y="3246"/>
                  </a:moveTo>
                  <a:cubicBezTo>
                    <a:pt x="1350" y="2978"/>
                    <a:pt x="1616" y="2519"/>
                    <a:pt x="1616" y="1998"/>
                  </a:cubicBezTo>
                  <a:cubicBezTo>
                    <a:pt x="1616" y="1722"/>
                    <a:pt x="1392" y="1498"/>
                    <a:pt x="1116" y="1498"/>
                  </a:cubicBezTo>
                  <a:cubicBezTo>
                    <a:pt x="840" y="1498"/>
                    <a:pt x="617" y="1722"/>
                    <a:pt x="617" y="1998"/>
                  </a:cubicBezTo>
                  <a:cubicBezTo>
                    <a:pt x="617" y="2274"/>
                    <a:pt x="393" y="2497"/>
                    <a:pt x="117" y="2497"/>
                  </a:cubicBezTo>
                </a:path>
              </a:pathLst>
            </a:custGeom>
            <a:noFill/>
            <a:ln cap="rnd" cmpd="sng" w="12700">
              <a:solidFill>
                <a:srgbClr val="0078D3"/>
              </a:solidFill>
              <a:prstDash val="solid"/>
              <a:miter lim="800000"/>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505050"/>
                </a:solidFill>
                <a:latin typeface="Quattrocento Sans"/>
                <a:ea typeface="Quattrocento Sans"/>
                <a:cs typeface="Quattrocento Sans"/>
                <a:sym typeface="Quattrocento Sans"/>
              </a:endParaRPr>
            </a:p>
          </p:txBody>
        </p:sp>
      </p:grpSp>
      <p:grpSp>
        <p:nvGrpSpPr>
          <p:cNvPr id="2474" name="Google Shape;2474;p294"/>
          <p:cNvGrpSpPr/>
          <p:nvPr/>
        </p:nvGrpSpPr>
        <p:grpSpPr>
          <a:xfrm>
            <a:off x="4460027" y="1943397"/>
            <a:ext cx="224980" cy="283163"/>
            <a:chOff x="8647281" y="1563746"/>
            <a:chExt cx="507397" cy="638617"/>
          </a:xfrm>
        </p:grpSpPr>
        <p:cxnSp>
          <p:nvCxnSpPr>
            <p:cNvPr id="2475" name="Google Shape;2475;p294"/>
            <p:cNvCxnSpPr/>
            <p:nvPr/>
          </p:nvCxnSpPr>
          <p:spPr>
            <a:xfrm>
              <a:off x="8832383" y="1699197"/>
              <a:ext cx="209100" cy="0"/>
            </a:xfrm>
            <a:prstGeom prst="straightConnector1">
              <a:avLst/>
            </a:prstGeom>
            <a:noFill/>
            <a:ln cap="sq" cmpd="sng" w="12700">
              <a:solidFill>
                <a:srgbClr val="0078D3"/>
              </a:solidFill>
              <a:prstDash val="solid"/>
              <a:miter lim="800000"/>
              <a:headEnd len="sm" w="sm" type="none"/>
              <a:tailEnd len="sm" w="sm" type="none"/>
            </a:ln>
          </p:spPr>
        </p:cxnSp>
        <p:cxnSp>
          <p:nvCxnSpPr>
            <p:cNvPr id="2476" name="Google Shape;2476;p294"/>
            <p:cNvCxnSpPr/>
            <p:nvPr/>
          </p:nvCxnSpPr>
          <p:spPr>
            <a:xfrm>
              <a:off x="8832383" y="1813918"/>
              <a:ext cx="105000" cy="0"/>
            </a:xfrm>
            <a:prstGeom prst="straightConnector1">
              <a:avLst/>
            </a:prstGeom>
            <a:noFill/>
            <a:ln cap="sq" cmpd="sng" w="12700">
              <a:solidFill>
                <a:srgbClr val="0078D3"/>
              </a:solidFill>
              <a:prstDash val="solid"/>
              <a:miter lim="800000"/>
              <a:headEnd len="sm" w="sm" type="none"/>
              <a:tailEnd len="sm" w="sm" type="none"/>
            </a:ln>
          </p:spPr>
        </p:cxnSp>
        <p:cxnSp>
          <p:nvCxnSpPr>
            <p:cNvPr id="2477" name="Google Shape;2477;p294"/>
            <p:cNvCxnSpPr/>
            <p:nvPr/>
          </p:nvCxnSpPr>
          <p:spPr>
            <a:xfrm>
              <a:off x="8832383" y="1928640"/>
              <a:ext cx="60000" cy="0"/>
            </a:xfrm>
            <a:prstGeom prst="straightConnector1">
              <a:avLst/>
            </a:prstGeom>
            <a:noFill/>
            <a:ln cap="sq" cmpd="sng" w="12700">
              <a:solidFill>
                <a:srgbClr val="0078D3"/>
              </a:solidFill>
              <a:prstDash val="solid"/>
              <a:miter lim="800000"/>
              <a:headEnd len="sm" w="sm" type="none"/>
              <a:tailEnd len="sm" w="sm" type="none"/>
            </a:ln>
          </p:spPr>
        </p:cxnSp>
        <p:cxnSp>
          <p:nvCxnSpPr>
            <p:cNvPr id="2478" name="Google Shape;2478;p294"/>
            <p:cNvCxnSpPr/>
            <p:nvPr/>
          </p:nvCxnSpPr>
          <p:spPr>
            <a:xfrm>
              <a:off x="8832383" y="2043361"/>
              <a:ext cx="25500" cy="0"/>
            </a:xfrm>
            <a:prstGeom prst="straightConnector1">
              <a:avLst/>
            </a:prstGeom>
            <a:noFill/>
            <a:ln cap="sq" cmpd="sng" w="12700">
              <a:solidFill>
                <a:srgbClr val="0078D3"/>
              </a:solidFill>
              <a:prstDash val="solid"/>
              <a:miter lim="800000"/>
              <a:headEnd len="sm" w="sm" type="none"/>
              <a:tailEnd len="sm" w="sm" type="none"/>
            </a:ln>
          </p:spPr>
        </p:cxnSp>
        <p:sp>
          <p:nvSpPr>
            <p:cNvPr id="2479" name="Google Shape;2479;p294"/>
            <p:cNvSpPr/>
            <p:nvPr/>
          </p:nvSpPr>
          <p:spPr>
            <a:xfrm>
              <a:off x="8713449" y="1675026"/>
              <a:ext cx="71247" cy="45339"/>
            </a:xfrm>
            <a:custGeom>
              <a:rect b="b" l="l" r="r" t="t"/>
              <a:pathLst>
                <a:path extrusionOk="0" h="66675" w="104775">
                  <a:moveTo>
                    <a:pt x="0" y="28575"/>
                  </a:moveTo>
                  <a:lnTo>
                    <a:pt x="38100" y="66675"/>
                  </a:lnTo>
                  <a:lnTo>
                    <a:pt x="104775" y="0"/>
                  </a:lnTo>
                </a:path>
              </a:pathLst>
            </a:custGeom>
            <a:noFill/>
            <a:ln cap="sq" cmpd="sng" w="12700">
              <a:solidFill>
                <a:srgbClr val="0078D3"/>
              </a:solidFill>
              <a:prstDash val="solid"/>
              <a:miter lim="800000"/>
              <a:headEnd len="sm" w="sm" type="none"/>
              <a:tailEnd len="sm" w="sm" type="none"/>
            </a:ln>
          </p:spPr>
          <p:txBody>
            <a:bodyPr anchorCtr="0" anchor="ctr" bIns="33600" lIns="67225" spcFirstLastPara="1" rIns="67225" wrap="square" tIns="33600">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chemeClr val="lt1"/>
                </a:solidFill>
                <a:latin typeface="Quattrocento Sans"/>
                <a:ea typeface="Quattrocento Sans"/>
                <a:cs typeface="Quattrocento Sans"/>
                <a:sym typeface="Quattrocento Sans"/>
              </a:endParaRPr>
            </a:p>
          </p:txBody>
        </p:sp>
        <p:sp>
          <p:nvSpPr>
            <p:cNvPr id="2480" name="Google Shape;2480;p294"/>
            <p:cNvSpPr/>
            <p:nvPr/>
          </p:nvSpPr>
          <p:spPr>
            <a:xfrm>
              <a:off x="8713449" y="1789746"/>
              <a:ext cx="71247" cy="45339"/>
            </a:xfrm>
            <a:custGeom>
              <a:rect b="b" l="l" r="r" t="t"/>
              <a:pathLst>
                <a:path extrusionOk="0" h="66675" w="104775">
                  <a:moveTo>
                    <a:pt x="0" y="28575"/>
                  </a:moveTo>
                  <a:lnTo>
                    <a:pt x="38100" y="66675"/>
                  </a:lnTo>
                  <a:lnTo>
                    <a:pt x="104775" y="0"/>
                  </a:lnTo>
                </a:path>
              </a:pathLst>
            </a:custGeom>
            <a:noFill/>
            <a:ln cap="sq" cmpd="sng" w="12700">
              <a:solidFill>
                <a:srgbClr val="0078D3"/>
              </a:solidFill>
              <a:prstDash val="solid"/>
              <a:miter lim="800000"/>
              <a:headEnd len="sm" w="sm" type="none"/>
              <a:tailEnd len="sm" w="sm" type="none"/>
            </a:ln>
          </p:spPr>
          <p:txBody>
            <a:bodyPr anchorCtr="0" anchor="ctr" bIns="33600" lIns="67225" spcFirstLastPara="1" rIns="67225" wrap="square" tIns="33600">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chemeClr val="lt1"/>
                </a:solidFill>
                <a:latin typeface="Quattrocento Sans"/>
                <a:ea typeface="Quattrocento Sans"/>
                <a:cs typeface="Quattrocento Sans"/>
                <a:sym typeface="Quattrocento Sans"/>
              </a:endParaRPr>
            </a:p>
          </p:txBody>
        </p:sp>
        <p:sp>
          <p:nvSpPr>
            <p:cNvPr id="2481" name="Google Shape;2481;p294"/>
            <p:cNvSpPr/>
            <p:nvPr/>
          </p:nvSpPr>
          <p:spPr>
            <a:xfrm>
              <a:off x="8713449" y="1904466"/>
              <a:ext cx="71247" cy="45339"/>
            </a:xfrm>
            <a:custGeom>
              <a:rect b="b" l="l" r="r" t="t"/>
              <a:pathLst>
                <a:path extrusionOk="0" h="66675" w="104775">
                  <a:moveTo>
                    <a:pt x="0" y="28575"/>
                  </a:moveTo>
                  <a:lnTo>
                    <a:pt x="38100" y="66675"/>
                  </a:lnTo>
                  <a:lnTo>
                    <a:pt x="104775" y="0"/>
                  </a:lnTo>
                </a:path>
              </a:pathLst>
            </a:custGeom>
            <a:noFill/>
            <a:ln cap="sq" cmpd="sng" w="12700">
              <a:solidFill>
                <a:srgbClr val="0078D3"/>
              </a:solidFill>
              <a:prstDash val="solid"/>
              <a:miter lim="800000"/>
              <a:headEnd len="sm" w="sm" type="none"/>
              <a:tailEnd len="sm" w="sm" type="none"/>
            </a:ln>
          </p:spPr>
          <p:txBody>
            <a:bodyPr anchorCtr="0" anchor="ctr" bIns="33600" lIns="67225" spcFirstLastPara="1" rIns="67225" wrap="square" tIns="33600">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chemeClr val="lt1"/>
                </a:solidFill>
                <a:latin typeface="Quattrocento Sans"/>
                <a:ea typeface="Quattrocento Sans"/>
                <a:cs typeface="Quattrocento Sans"/>
                <a:sym typeface="Quattrocento Sans"/>
              </a:endParaRPr>
            </a:p>
          </p:txBody>
        </p:sp>
        <p:sp>
          <p:nvSpPr>
            <p:cNvPr id="2482" name="Google Shape;2482;p294"/>
            <p:cNvSpPr/>
            <p:nvPr/>
          </p:nvSpPr>
          <p:spPr>
            <a:xfrm>
              <a:off x="8713449" y="2018921"/>
              <a:ext cx="71247" cy="45339"/>
            </a:xfrm>
            <a:custGeom>
              <a:rect b="b" l="l" r="r" t="t"/>
              <a:pathLst>
                <a:path extrusionOk="0" h="66675" w="104775">
                  <a:moveTo>
                    <a:pt x="0" y="28575"/>
                  </a:moveTo>
                  <a:lnTo>
                    <a:pt x="38100" y="66675"/>
                  </a:lnTo>
                  <a:lnTo>
                    <a:pt x="104775" y="0"/>
                  </a:lnTo>
                </a:path>
              </a:pathLst>
            </a:custGeom>
            <a:noFill/>
            <a:ln cap="sq" cmpd="sng" w="12700">
              <a:solidFill>
                <a:srgbClr val="0078D3"/>
              </a:solidFill>
              <a:prstDash val="solid"/>
              <a:miter lim="800000"/>
              <a:headEnd len="sm" w="sm" type="none"/>
              <a:tailEnd len="sm" w="sm" type="none"/>
            </a:ln>
          </p:spPr>
          <p:txBody>
            <a:bodyPr anchorCtr="0" anchor="ctr" bIns="33600" lIns="67225" spcFirstLastPara="1" rIns="67225" wrap="square" tIns="33600">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chemeClr val="lt1"/>
                </a:solidFill>
                <a:latin typeface="Quattrocento Sans"/>
                <a:ea typeface="Quattrocento Sans"/>
                <a:cs typeface="Quattrocento Sans"/>
                <a:sym typeface="Quattrocento Sans"/>
              </a:endParaRPr>
            </a:p>
          </p:txBody>
        </p:sp>
        <p:grpSp>
          <p:nvGrpSpPr>
            <p:cNvPr id="2483" name="Google Shape;2483;p294"/>
            <p:cNvGrpSpPr/>
            <p:nvPr/>
          </p:nvGrpSpPr>
          <p:grpSpPr>
            <a:xfrm>
              <a:off x="8647281" y="1563746"/>
              <a:ext cx="507397" cy="638617"/>
              <a:chOff x="9394158" y="2095500"/>
              <a:chExt cx="289247" cy="364050"/>
            </a:xfrm>
          </p:grpSpPr>
          <p:sp>
            <p:nvSpPr>
              <p:cNvPr id="2484" name="Google Shape;2484;p294"/>
              <p:cNvSpPr/>
              <p:nvPr/>
            </p:nvSpPr>
            <p:spPr>
              <a:xfrm>
                <a:off x="9394158" y="2095500"/>
                <a:ext cx="265759" cy="355249"/>
              </a:xfrm>
              <a:custGeom>
                <a:rect b="b" l="l" r="r" t="t"/>
                <a:pathLst>
                  <a:path extrusionOk="0" h="1174377" w="878541">
                    <a:moveTo>
                      <a:pt x="367553" y="1174377"/>
                    </a:moveTo>
                    <a:lnTo>
                      <a:pt x="0" y="1174377"/>
                    </a:lnTo>
                    <a:lnTo>
                      <a:pt x="0" y="179294"/>
                    </a:lnTo>
                    <a:lnTo>
                      <a:pt x="179294" y="0"/>
                    </a:lnTo>
                    <a:lnTo>
                      <a:pt x="878541" y="0"/>
                    </a:lnTo>
                    <a:lnTo>
                      <a:pt x="878541" y="457200"/>
                    </a:lnTo>
                  </a:path>
                </a:pathLst>
              </a:custGeom>
              <a:noFill/>
              <a:ln cap="flat" cmpd="sng" w="12700">
                <a:solidFill>
                  <a:srgbClr val="0078D3"/>
                </a:solidFill>
                <a:prstDash val="solid"/>
                <a:miter lim="800000"/>
                <a:headEnd len="sm" w="sm" type="none"/>
                <a:tailEnd len="sm" w="sm" type="none"/>
              </a:ln>
            </p:spPr>
            <p:txBody>
              <a:bodyPr anchorCtr="0" anchor="ctr" bIns="33600" lIns="67225" spcFirstLastPara="1" rIns="67225" wrap="square" tIns="33600">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chemeClr val="lt1"/>
                  </a:solidFill>
                  <a:latin typeface="Quattrocento Sans"/>
                  <a:ea typeface="Quattrocento Sans"/>
                  <a:cs typeface="Quattrocento Sans"/>
                  <a:sym typeface="Quattrocento Sans"/>
                </a:endParaRPr>
              </a:p>
            </p:txBody>
          </p:sp>
          <p:grpSp>
            <p:nvGrpSpPr>
              <p:cNvPr id="2485" name="Google Shape;2485;p294"/>
              <p:cNvGrpSpPr/>
              <p:nvPr/>
            </p:nvGrpSpPr>
            <p:grpSpPr>
              <a:xfrm>
                <a:off x="9539579" y="2249690"/>
                <a:ext cx="143826" cy="209860"/>
                <a:chOff x="1103506" y="2567788"/>
                <a:chExt cx="405600" cy="591822"/>
              </a:xfrm>
            </p:grpSpPr>
            <p:sp>
              <p:nvSpPr>
                <p:cNvPr id="2486" name="Google Shape;2486;p294"/>
                <p:cNvSpPr/>
                <p:nvPr/>
              </p:nvSpPr>
              <p:spPr>
                <a:xfrm>
                  <a:off x="1175599" y="2567788"/>
                  <a:ext cx="261363" cy="417829"/>
                </a:xfrm>
                <a:custGeom>
                  <a:rect b="b" l="l" r="r" t="t"/>
                  <a:pathLst>
                    <a:path extrusionOk="0" h="255944" w="160100">
                      <a:moveTo>
                        <a:pt x="0" y="255944"/>
                      </a:moveTo>
                      <a:lnTo>
                        <a:pt x="0" y="243173"/>
                      </a:lnTo>
                      <a:lnTo>
                        <a:pt x="0" y="80721"/>
                      </a:lnTo>
                      <a:cubicBezTo>
                        <a:pt x="0" y="36324"/>
                        <a:pt x="34979" y="0"/>
                        <a:pt x="79377" y="0"/>
                      </a:cubicBezTo>
                      <a:cubicBezTo>
                        <a:pt x="123774" y="0"/>
                        <a:pt x="160100" y="36324"/>
                        <a:pt x="160100" y="80721"/>
                      </a:cubicBezTo>
                      <a:lnTo>
                        <a:pt x="160100" y="233699"/>
                      </a:lnTo>
                      <a:lnTo>
                        <a:pt x="160100" y="255944"/>
                      </a:lnTo>
                    </a:path>
                  </a:pathLst>
                </a:custGeom>
                <a:noFill/>
                <a:ln cap="flat" cmpd="sng" w="12700">
                  <a:solidFill>
                    <a:srgbClr val="0078D3"/>
                  </a:solidFill>
                  <a:prstDash val="solid"/>
                  <a:miter lim="800000"/>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505050"/>
                    </a:solidFill>
                    <a:latin typeface="Calibri"/>
                    <a:ea typeface="Calibri"/>
                    <a:cs typeface="Calibri"/>
                    <a:sym typeface="Calibri"/>
                  </a:endParaRPr>
                </a:p>
              </p:txBody>
            </p:sp>
            <p:sp>
              <p:nvSpPr>
                <p:cNvPr id="2487" name="Google Shape;2487;p294"/>
                <p:cNvSpPr/>
                <p:nvPr/>
              </p:nvSpPr>
              <p:spPr>
                <a:xfrm>
                  <a:off x="1103506" y="2816110"/>
                  <a:ext cx="405600" cy="343500"/>
                </a:xfrm>
                <a:prstGeom prst="rect">
                  <a:avLst/>
                </a:prstGeom>
                <a:solidFill>
                  <a:srgbClr val="FFFFFF"/>
                </a:solidFill>
                <a:ln cap="flat" cmpd="sng" w="12700">
                  <a:solidFill>
                    <a:srgbClr val="0078D3"/>
                  </a:solidFill>
                  <a:prstDash val="solid"/>
                  <a:miter lim="800000"/>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505050"/>
                    </a:solidFill>
                    <a:latin typeface="Calibri"/>
                    <a:ea typeface="Calibri"/>
                    <a:cs typeface="Calibri"/>
                    <a:sym typeface="Calibri"/>
                  </a:endParaRPr>
                </a:p>
              </p:txBody>
            </p:sp>
          </p:grpSp>
        </p:grpSp>
      </p:grpSp>
      <p:grpSp>
        <p:nvGrpSpPr>
          <p:cNvPr id="2488" name="Google Shape;2488;p294"/>
          <p:cNvGrpSpPr/>
          <p:nvPr/>
        </p:nvGrpSpPr>
        <p:grpSpPr>
          <a:xfrm>
            <a:off x="6057789" y="1943698"/>
            <a:ext cx="439024" cy="283201"/>
            <a:chOff x="4519600" y="4701731"/>
            <a:chExt cx="1295821" cy="835649"/>
          </a:xfrm>
        </p:grpSpPr>
        <p:grpSp>
          <p:nvGrpSpPr>
            <p:cNvPr id="2489" name="Google Shape;2489;p294"/>
            <p:cNvGrpSpPr/>
            <p:nvPr/>
          </p:nvGrpSpPr>
          <p:grpSpPr>
            <a:xfrm>
              <a:off x="4736155" y="4701731"/>
              <a:ext cx="1079266" cy="681441"/>
              <a:chOff x="992778" y="1508263"/>
              <a:chExt cx="2777319" cy="1753580"/>
            </a:xfrm>
          </p:grpSpPr>
          <p:sp>
            <p:nvSpPr>
              <p:cNvPr id="2490" name="Google Shape;2490;p294"/>
              <p:cNvSpPr/>
              <p:nvPr/>
            </p:nvSpPr>
            <p:spPr>
              <a:xfrm>
                <a:off x="992778" y="1508263"/>
                <a:ext cx="2777319" cy="1753580"/>
              </a:xfrm>
              <a:custGeom>
                <a:rect b="b" l="l" r="r" t="t"/>
                <a:pathLst>
                  <a:path extrusionOk="0" h="1578" w="2500">
                    <a:moveTo>
                      <a:pt x="1249" y="1577"/>
                    </a:moveTo>
                    <a:lnTo>
                      <a:pt x="0" y="1577"/>
                    </a:lnTo>
                    <a:lnTo>
                      <a:pt x="0" y="0"/>
                    </a:lnTo>
                    <a:lnTo>
                      <a:pt x="2499" y="0"/>
                    </a:lnTo>
                    <a:lnTo>
                      <a:pt x="2499" y="1577"/>
                    </a:lnTo>
                    <a:lnTo>
                      <a:pt x="1249" y="1577"/>
                    </a:lnTo>
                  </a:path>
                </a:pathLst>
              </a:custGeom>
              <a:solidFill>
                <a:schemeClr val="lt2"/>
              </a:solidFill>
              <a:ln cap="sq" cmpd="sng" w="12700">
                <a:solidFill>
                  <a:srgbClr val="0078D3"/>
                </a:solidFill>
                <a:prstDash val="solid"/>
                <a:miter lim="800000"/>
                <a:headEnd len="sm" w="sm" type="none"/>
                <a:tailEnd len="sm" w="sm" type="none"/>
              </a:ln>
            </p:spPr>
            <p:txBody>
              <a:bodyPr anchorCtr="0" anchor="ctr" bIns="33600" lIns="67225" spcFirstLastPara="1" rIns="67225" wrap="square" tIns="3360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Arial"/>
                  <a:ea typeface="Arial"/>
                  <a:cs typeface="Arial"/>
                  <a:sym typeface="Arial"/>
                </a:endParaRPr>
              </a:p>
            </p:txBody>
          </p:sp>
          <p:cxnSp>
            <p:nvCxnSpPr>
              <p:cNvPr id="2491" name="Google Shape;2491;p294"/>
              <p:cNvCxnSpPr/>
              <p:nvPr/>
            </p:nvCxnSpPr>
            <p:spPr>
              <a:xfrm rot="10800000">
                <a:off x="2618876" y="2828347"/>
                <a:ext cx="935700" cy="0"/>
              </a:xfrm>
              <a:prstGeom prst="straightConnector1">
                <a:avLst/>
              </a:prstGeom>
              <a:solidFill>
                <a:schemeClr val="lt2"/>
              </a:solidFill>
              <a:ln cap="sq" cmpd="sng" w="12700">
                <a:solidFill>
                  <a:srgbClr val="0078D3"/>
                </a:solidFill>
                <a:prstDash val="solid"/>
                <a:miter lim="800000"/>
                <a:headEnd len="sm" w="sm" type="none"/>
                <a:tailEnd len="sm" w="sm" type="none"/>
              </a:ln>
            </p:spPr>
          </p:cxnSp>
          <p:cxnSp>
            <p:nvCxnSpPr>
              <p:cNvPr id="2492" name="Google Shape;2492;p294"/>
              <p:cNvCxnSpPr/>
              <p:nvPr/>
            </p:nvCxnSpPr>
            <p:spPr>
              <a:xfrm rot="10800000">
                <a:off x="3123476" y="3026726"/>
                <a:ext cx="431100" cy="0"/>
              </a:xfrm>
              <a:prstGeom prst="straightConnector1">
                <a:avLst/>
              </a:prstGeom>
              <a:solidFill>
                <a:schemeClr val="lt2"/>
              </a:solidFill>
              <a:ln cap="sq" cmpd="sng" w="12700">
                <a:solidFill>
                  <a:srgbClr val="0078D3"/>
                </a:solidFill>
                <a:prstDash val="solid"/>
                <a:miter lim="800000"/>
                <a:headEnd len="sm" w="sm" type="none"/>
                <a:tailEnd len="sm" w="sm" type="none"/>
              </a:ln>
            </p:spPr>
          </p:cxnSp>
          <p:cxnSp>
            <p:nvCxnSpPr>
              <p:cNvPr id="2493" name="Google Shape;2493;p294"/>
              <p:cNvCxnSpPr/>
              <p:nvPr/>
            </p:nvCxnSpPr>
            <p:spPr>
              <a:xfrm rot="10800000">
                <a:off x="2431077" y="2629965"/>
                <a:ext cx="1123500" cy="0"/>
              </a:xfrm>
              <a:prstGeom prst="straightConnector1">
                <a:avLst/>
              </a:prstGeom>
              <a:solidFill>
                <a:schemeClr val="lt2"/>
              </a:solidFill>
              <a:ln cap="sq" cmpd="sng" w="12700">
                <a:solidFill>
                  <a:srgbClr val="0078D3"/>
                </a:solidFill>
                <a:prstDash val="solid"/>
                <a:miter lim="800000"/>
                <a:headEnd len="sm" w="sm" type="none"/>
                <a:tailEnd len="sm" w="sm" type="none"/>
              </a:ln>
            </p:spPr>
          </p:cxnSp>
          <p:sp>
            <p:nvSpPr>
              <p:cNvPr id="2494" name="Google Shape;2494;p294"/>
              <p:cNvSpPr/>
              <p:nvPr/>
            </p:nvSpPr>
            <p:spPr>
              <a:xfrm>
                <a:off x="2945530" y="2084042"/>
                <a:ext cx="298800" cy="298800"/>
              </a:xfrm>
              <a:prstGeom prst="ellipse">
                <a:avLst/>
              </a:prstGeom>
              <a:solidFill>
                <a:schemeClr val="lt2"/>
              </a:solidFill>
              <a:ln cap="sq" cmpd="sng" w="12700">
                <a:solidFill>
                  <a:srgbClr val="0078D3"/>
                </a:solidFill>
                <a:prstDash val="solid"/>
                <a:miter lim="800000"/>
                <a:headEnd len="sm" w="sm" type="none"/>
                <a:tailEnd len="sm" w="sm" type="none"/>
              </a:ln>
            </p:spPr>
            <p:txBody>
              <a:bodyPr anchorCtr="0" anchor="ctr" bIns="33600" lIns="67225" spcFirstLastPara="1" rIns="67225" wrap="square" tIns="3360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Arial"/>
                  <a:ea typeface="Arial"/>
                  <a:cs typeface="Arial"/>
                  <a:sym typeface="Arial"/>
                </a:endParaRPr>
              </a:p>
            </p:txBody>
          </p:sp>
          <p:sp>
            <p:nvSpPr>
              <p:cNvPr id="2495" name="Google Shape;2495;p294"/>
              <p:cNvSpPr/>
              <p:nvPr/>
            </p:nvSpPr>
            <p:spPr>
              <a:xfrm>
                <a:off x="2301625" y="2075383"/>
                <a:ext cx="298800" cy="298800"/>
              </a:xfrm>
              <a:prstGeom prst="ellipse">
                <a:avLst/>
              </a:prstGeom>
              <a:solidFill>
                <a:schemeClr val="lt2"/>
              </a:solidFill>
              <a:ln cap="sq" cmpd="sng" w="12700">
                <a:solidFill>
                  <a:srgbClr val="0078D3"/>
                </a:solidFill>
                <a:prstDash val="solid"/>
                <a:miter lim="800000"/>
                <a:headEnd len="sm" w="sm" type="none"/>
                <a:tailEnd len="sm" w="sm" type="none"/>
              </a:ln>
            </p:spPr>
            <p:txBody>
              <a:bodyPr anchorCtr="0" anchor="ctr" bIns="33600" lIns="67225" spcFirstLastPara="1" rIns="67225" wrap="square" tIns="3360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Arial"/>
                  <a:ea typeface="Arial"/>
                  <a:cs typeface="Arial"/>
                  <a:sym typeface="Arial"/>
                </a:endParaRPr>
              </a:p>
            </p:txBody>
          </p:sp>
          <p:sp>
            <p:nvSpPr>
              <p:cNvPr id="2496" name="Google Shape;2496;p294"/>
              <p:cNvSpPr/>
              <p:nvPr/>
            </p:nvSpPr>
            <p:spPr>
              <a:xfrm>
                <a:off x="2597752" y="1736269"/>
                <a:ext cx="298800" cy="298800"/>
              </a:xfrm>
              <a:prstGeom prst="ellipse">
                <a:avLst/>
              </a:prstGeom>
              <a:solidFill>
                <a:schemeClr val="lt2"/>
              </a:solidFill>
              <a:ln cap="sq" cmpd="sng" w="12700">
                <a:solidFill>
                  <a:srgbClr val="0078D3"/>
                </a:solidFill>
                <a:prstDash val="solid"/>
                <a:miter lim="800000"/>
                <a:headEnd len="sm" w="sm" type="none"/>
                <a:tailEnd len="sm" w="sm" type="none"/>
              </a:ln>
            </p:spPr>
            <p:txBody>
              <a:bodyPr anchorCtr="0" anchor="ctr" bIns="33600" lIns="67225" spcFirstLastPara="1" rIns="67225" wrap="square" tIns="3360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Arial"/>
                  <a:ea typeface="Arial"/>
                  <a:cs typeface="Arial"/>
                  <a:sym typeface="Arial"/>
                </a:endParaRPr>
              </a:p>
            </p:txBody>
          </p:sp>
          <p:sp>
            <p:nvSpPr>
              <p:cNvPr id="2497" name="Google Shape;2497;p294"/>
              <p:cNvSpPr/>
              <p:nvPr/>
            </p:nvSpPr>
            <p:spPr>
              <a:xfrm>
                <a:off x="3298205" y="1736269"/>
                <a:ext cx="298800" cy="298800"/>
              </a:xfrm>
              <a:prstGeom prst="ellipse">
                <a:avLst/>
              </a:prstGeom>
              <a:solidFill>
                <a:schemeClr val="lt2"/>
              </a:solidFill>
              <a:ln cap="sq" cmpd="sng" w="12700">
                <a:solidFill>
                  <a:srgbClr val="0078D3"/>
                </a:solidFill>
                <a:prstDash val="solid"/>
                <a:miter lim="800000"/>
                <a:headEnd len="sm" w="sm" type="none"/>
                <a:tailEnd len="sm" w="sm" type="none"/>
              </a:ln>
            </p:spPr>
            <p:txBody>
              <a:bodyPr anchorCtr="0" anchor="ctr" bIns="33600" lIns="67225" spcFirstLastPara="1" rIns="67225" wrap="square" tIns="3360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Arial"/>
                  <a:ea typeface="Arial"/>
                  <a:cs typeface="Arial"/>
                  <a:sym typeface="Arial"/>
                </a:endParaRPr>
              </a:p>
            </p:txBody>
          </p:sp>
          <p:cxnSp>
            <p:nvCxnSpPr>
              <p:cNvPr id="2498" name="Google Shape;2498;p294"/>
              <p:cNvCxnSpPr>
                <a:stCxn id="2496" idx="3"/>
                <a:endCxn id="2495" idx="7"/>
              </p:cNvCxnSpPr>
              <p:nvPr/>
            </p:nvCxnSpPr>
            <p:spPr>
              <a:xfrm flipH="1">
                <a:off x="2557210" y="1991311"/>
                <a:ext cx="84300" cy="127500"/>
              </a:xfrm>
              <a:prstGeom prst="straightConnector1">
                <a:avLst/>
              </a:prstGeom>
              <a:noFill/>
              <a:ln cap="flat" cmpd="sng" w="12700">
                <a:solidFill>
                  <a:srgbClr val="0078D3"/>
                </a:solidFill>
                <a:prstDash val="solid"/>
                <a:round/>
                <a:headEnd len="sm" w="sm" type="none"/>
                <a:tailEnd len="sm" w="sm" type="none"/>
              </a:ln>
            </p:spPr>
          </p:cxnSp>
          <p:cxnSp>
            <p:nvCxnSpPr>
              <p:cNvPr id="2499" name="Google Shape;2499;p294"/>
              <p:cNvCxnSpPr>
                <a:stCxn id="2496" idx="5"/>
                <a:endCxn id="2494" idx="1"/>
              </p:cNvCxnSpPr>
              <p:nvPr/>
            </p:nvCxnSpPr>
            <p:spPr>
              <a:xfrm>
                <a:off x="2852794" y="1991311"/>
                <a:ext cx="136800" cy="136800"/>
              </a:xfrm>
              <a:prstGeom prst="straightConnector1">
                <a:avLst/>
              </a:prstGeom>
              <a:noFill/>
              <a:ln cap="flat" cmpd="sng" w="12700">
                <a:solidFill>
                  <a:srgbClr val="0078D3"/>
                </a:solidFill>
                <a:prstDash val="solid"/>
                <a:round/>
                <a:headEnd len="sm" w="sm" type="none"/>
                <a:tailEnd len="sm" w="sm" type="none"/>
              </a:ln>
            </p:spPr>
          </p:cxnSp>
          <p:cxnSp>
            <p:nvCxnSpPr>
              <p:cNvPr id="2500" name="Google Shape;2500;p294"/>
              <p:cNvCxnSpPr>
                <a:stCxn id="2494" idx="7"/>
                <a:endCxn id="2497" idx="3"/>
              </p:cNvCxnSpPr>
              <p:nvPr/>
            </p:nvCxnSpPr>
            <p:spPr>
              <a:xfrm flipH="1" rot="10800000">
                <a:off x="3200572" y="1991000"/>
                <a:ext cx="141300" cy="136800"/>
              </a:xfrm>
              <a:prstGeom prst="straightConnector1">
                <a:avLst/>
              </a:prstGeom>
              <a:noFill/>
              <a:ln cap="flat" cmpd="sng" w="12700">
                <a:solidFill>
                  <a:srgbClr val="0078D3"/>
                </a:solidFill>
                <a:prstDash val="solid"/>
                <a:round/>
                <a:headEnd len="sm" w="sm" type="none"/>
                <a:tailEnd len="sm" w="sm" type="none"/>
              </a:ln>
            </p:spPr>
          </p:cxnSp>
        </p:grpSp>
        <p:grpSp>
          <p:nvGrpSpPr>
            <p:cNvPr id="2501" name="Google Shape;2501;p294"/>
            <p:cNvGrpSpPr/>
            <p:nvPr/>
          </p:nvGrpSpPr>
          <p:grpSpPr>
            <a:xfrm flipH="1">
              <a:off x="4790731" y="4757456"/>
              <a:ext cx="421180" cy="573360"/>
              <a:chOff x="6114879" y="4904463"/>
              <a:chExt cx="421180" cy="573360"/>
            </a:xfrm>
          </p:grpSpPr>
          <p:sp>
            <p:nvSpPr>
              <p:cNvPr id="2502" name="Google Shape;2502;p294"/>
              <p:cNvSpPr/>
              <p:nvPr/>
            </p:nvSpPr>
            <p:spPr>
              <a:xfrm>
                <a:off x="6237157" y="4904463"/>
                <a:ext cx="0" cy="96464"/>
              </a:xfrm>
              <a:custGeom>
                <a:rect b="b" l="l" r="r" t="t"/>
                <a:pathLst>
                  <a:path extrusionOk="0" h="51" w="120000">
                    <a:moveTo>
                      <a:pt x="0" y="0"/>
                    </a:moveTo>
                    <a:cubicBezTo>
                      <a:pt x="0" y="51"/>
                      <a:pt x="0" y="51"/>
                      <a:pt x="0" y="51"/>
                    </a:cubicBezTo>
                  </a:path>
                </a:pathLst>
              </a:custGeom>
              <a:noFill/>
              <a:ln cap="flat" cmpd="sng" w="12700">
                <a:solidFill>
                  <a:srgbClr val="0078D3"/>
                </a:solidFill>
                <a:prstDash val="solid"/>
                <a:miter lim="800000"/>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Quattrocento Sans"/>
                  <a:ea typeface="Quattrocento Sans"/>
                  <a:cs typeface="Quattrocento Sans"/>
                  <a:sym typeface="Quattrocento Sans"/>
                </a:endParaRPr>
              </a:p>
            </p:txBody>
          </p:sp>
          <p:sp>
            <p:nvSpPr>
              <p:cNvPr id="2503" name="Google Shape;2503;p294"/>
              <p:cNvSpPr/>
              <p:nvPr/>
            </p:nvSpPr>
            <p:spPr>
              <a:xfrm>
                <a:off x="6415140" y="4904463"/>
                <a:ext cx="0" cy="96464"/>
              </a:xfrm>
              <a:custGeom>
                <a:rect b="b" l="l" r="r" t="t"/>
                <a:pathLst>
                  <a:path extrusionOk="0" h="51" w="120000">
                    <a:moveTo>
                      <a:pt x="0" y="0"/>
                    </a:moveTo>
                    <a:cubicBezTo>
                      <a:pt x="0" y="51"/>
                      <a:pt x="0" y="51"/>
                      <a:pt x="0" y="51"/>
                    </a:cubicBezTo>
                  </a:path>
                </a:pathLst>
              </a:custGeom>
              <a:noFill/>
              <a:ln cap="flat" cmpd="sng" w="12700">
                <a:solidFill>
                  <a:srgbClr val="0078D3"/>
                </a:solidFill>
                <a:prstDash val="solid"/>
                <a:miter lim="800000"/>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Quattrocento Sans"/>
                  <a:ea typeface="Quattrocento Sans"/>
                  <a:cs typeface="Quattrocento Sans"/>
                  <a:sym typeface="Quattrocento Sans"/>
                </a:endParaRPr>
              </a:p>
            </p:txBody>
          </p:sp>
          <p:sp>
            <p:nvSpPr>
              <p:cNvPr id="2504" name="Google Shape;2504;p294"/>
              <p:cNvSpPr/>
              <p:nvPr/>
            </p:nvSpPr>
            <p:spPr>
              <a:xfrm>
                <a:off x="6114879" y="4904463"/>
                <a:ext cx="63856" cy="97823"/>
              </a:xfrm>
              <a:custGeom>
                <a:rect b="b" l="l" r="r" t="t"/>
                <a:pathLst>
                  <a:path extrusionOk="0" h="52" w="34">
                    <a:moveTo>
                      <a:pt x="34" y="35"/>
                    </a:moveTo>
                    <a:cubicBezTo>
                      <a:pt x="34" y="16"/>
                      <a:pt x="34" y="16"/>
                      <a:pt x="34" y="16"/>
                    </a:cubicBezTo>
                    <a:cubicBezTo>
                      <a:pt x="34" y="7"/>
                      <a:pt x="26" y="0"/>
                      <a:pt x="17" y="0"/>
                    </a:cubicBezTo>
                    <a:cubicBezTo>
                      <a:pt x="17" y="0"/>
                      <a:pt x="17" y="0"/>
                      <a:pt x="17" y="0"/>
                    </a:cubicBezTo>
                    <a:cubicBezTo>
                      <a:pt x="7" y="0"/>
                      <a:pt x="0" y="7"/>
                      <a:pt x="0" y="16"/>
                    </a:cubicBezTo>
                    <a:cubicBezTo>
                      <a:pt x="0" y="35"/>
                      <a:pt x="0" y="35"/>
                      <a:pt x="0" y="35"/>
                    </a:cubicBezTo>
                    <a:cubicBezTo>
                      <a:pt x="0" y="43"/>
                      <a:pt x="7" y="52"/>
                      <a:pt x="17" y="52"/>
                    </a:cubicBezTo>
                    <a:cubicBezTo>
                      <a:pt x="17" y="52"/>
                      <a:pt x="17" y="52"/>
                      <a:pt x="17" y="52"/>
                    </a:cubicBezTo>
                    <a:cubicBezTo>
                      <a:pt x="26" y="52"/>
                      <a:pt x="34" y="43"/>
                      <a:pt x="34" y="35"/>
                    </a:cubicBezTo>
                    <a:close/>
                  </a:path>
                </a:pathLst>
              </a:custGeom>
              <a:noFill/>
              <a:ln cap="flat" cmpd="sng" w="12700">
                <a:solidFill>
                  <a:srgbClr val="0078D3"/>
                </a:solidFill>
                <a:prstDash val="solid"/>
                <a:miter lim="800000"/>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Quattrocento Sans"/>
                  <a:ea typeface="Quattrocento Sans"/>
                  <a:cs typeface="Quattrocento Sans"/>
                  <a:sym typeface="Quattrocento Sans"/>
                </a:endParaRPr>
              </a:p>
            </p:txBody>
          </p:sp>
          <p:sp>
            <p:nvSpPr>
              <p:cNvPr id="2505" name="Google Shape;2505;p294"/>
              <p:cNvSpPr/>
              <p:nvPr/>
            </p:nvSpPr>
            <p:spPr>
              <a:xfrm>
                <a:off x="6295579" y="4904463"/>
                <a:ext cx="59780" cy="97823"/>
              </a:xfrm>
              <a:custGeom>
                <a:rect b="b" l="l" r="r" t="t"/>
                <a:pathLst>
                  <a:path extrusionOk="0" h="52" w="32">
                    <a:moveTo>
                      <a:pt x="32" y="35"/>
                    </a:moveTo>
                    <a:cubicBezTo>
                      <a:pt x="32" y="16"/>
                      <a:pt x="32" y="16"/>
                      <a:pt x="32" y="16"/>
                    </a:cubicBezTo>
                    <a:cubicBezTo>
                      <a:pt x="32" y="7"/>
                      <a:pt x="25" y="0"/>
                      <a:pt x="15" y="0"/>
                    </a:cubicBezTo>
                    <a:cubicBezTo>
                      <a:pt x="15" y="0"/>
                      <a:pt x="15" y="0"/>
                      <a:pt x="15" y="0"/>
                    </a:cubicBezTo>
                    <a:cubicBezTo>
                      <a:pt x="7" y="0"/>
                      <a:pt x="0" y="7"/>
                      <a:pt x="0" y="16"/>
                    </a:cubicBezTo>
                    <a:cubicBezTo>
                      <a:pt x="0" y="35"/>
                      <a:pt x="0" y="35"/>
                      <a:pt x="0" y="35"/>
                    </a:cubicBezTo>
                    <a:cubicBezTo>
                      <a:pt x="0" y="43"/>
                      <a:pt x="7" y="52"/>
                      <a:pt x="15" y="52"/>
                    </a:cubicBezTo>
                    <a:cubicBezTo>
                      <a:pt x="15" y="52"/>
                      <a:pt x="15" y="52"/>
                      <a:pt x="15" y="52"/>
                    </a:cubicBezTo>
                    <a:cubicBezTo>
                      <a:pt x="25" y="52"/>
                      <a:pt x="32" y="43"/>
                      <a:pt x="32" y="35"/>
                    </a:cubicBezTo>
                    <a:close/>
                  </a:path>
                </a:pathLst>
              </a:custGeom>
              <a:noFill/>
              <a:ln cap="flat" cmpd="sng" w="12700">
                <a:solidFill>
                  <a:srgbClr val="0078D3"/>
                </a:solidFill>
                <a:prstDash val="solid"/>
                <a:miter lim="800000"/>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Quattrocento Sans"/>
                  <a:ea typeface="Quattrocento Sans"/>
                  <a:cs typeface="Quattrocento Sans"/>
                  <a:sym typeface="Quattrocento Sans"/>
                </a:endParaRPr>
              </a:p>
            </p:txBody>
          </p:sp>
          <p:sp>
            <p:nvSpPr>
              <p:cNvPr id="2506" name="Google Shape;2506;p294"/>
              <p:cNvSpPr/>
              <p:nvPr/>
            </p:nvSpPr>
            <p:spPr>
              <a:xfrm>
                <a:off x="6473561" y="4904463"/>
                <a:ext cx="62498" cy="97823"/>
              </a:xfrm>
              <a:custGeom>
                <a:rect b="b" l="l" r="r" t="t"/>
                <a:pathLst>
                  <a:path extrusionOk="0" h="52" w="34">
                    <a:moveTo>
                      <a:pt x="34" y="35"/>
                    </a:moveTo>
                    <a:cubicBezTo>
                      <a:pt x="34" y="16"/>
                      <a:pt x="34" y="16"/>
                      <a:pt x="34" y="16"/>
                    </a:cubicBezTo>
                    <a:cubicBezTo>
                      <a:pt x="34" y="7"/>
                      <a:pt x="25" y="0"/>
                      <a:pt x="17" y="0"/>
                    </a:cubicBezTo>
                    <a:cubicBezTo>
                      <a:pt x="17" y="0"/>
                      <a:pt x="17" y="0"/>
                      <a:pt x="17" y="0"/>
                    </a:cubicBezTo>
                    <a:cubicBezTo>
                      <a:pt x="7" y="0"/>
                      <a:pt x="0" y="7"/>
                      <a:pt x="0" y="16"/>
                    </a:cubicBezTo>
                    <a:cubicBezTo>
                      <a:pt x="0" y="35"/>
                      <a:pt x="0" y="35"/>
                      <a:pt x="0" y="35"/>
                    </a:cubicBezTo>
                    <a:cubicBezTo>
                      <a:pt x="0" y="43"/>
                      <a:pt x="7" y="52"/>
                      <a:pt x="17" y="52"/>
                    </a:cubicBezTo>
                    <a:cubicBezTo>
                      <a:pt x="17" y="52"/>
                      <a:pt x="17" y="52"/>
                      <a:pt x="17" y="52"/>
                    </a:cubicBezTo>
                    <a:cubicBezTo>
                      <a:pt x="25" y="52"/>
                      <a:pt x="34" y="43"/>
                      <a:pt x="34" y="35"/>
                    </a:cubicBezTo>
                    <a:close/>
                  </a:path>
                </a:pathLst>
              </a:custGeom>
              <a:noFill/>
              <a:ln cap="flat" cmpd="sng" w="12700">
                <a:solidFill>
                  <a:srgbClr val="0078D3"/>
                </a:solidFill>
                <a:prstDash val="solid"/>
                <a:miter lim="800000"/>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Quattrocento Sans"/>
                  <a:ea typeface="Quattrocento Sans"/>
                  <a:cs typeface="Quattrocento Sans"/>
                  <a:sym typeface="Quattrocento Sans"/>
                </a:endParaRPr>
              </a:p>
            </p:txBody>
          </p:sp>
          <p:sp>
            <p:nvSpPr>
              <p:cNvPr id="2507" name="Google Shape;2507;p294"/>
              <p:cNvSpPr/>
              <p:nvPr/>
            </p:nvSpPr>
            <p:spPr>
              <a:xfrm>
                <a:off x="6237157" y="5226462"/>
                <a:ext cx="0" cy="97823"/>
              </a:xfrm>
              <a:custGeom>
                <a:rect b="b" l="l" r="r" t="t"/>
                <a:pathLst>
                  <a:path extrusionOk="0" h="52" w="120000">
                    <a:moveTo>
                      <a:pt x="0" y="0"/>
                    </a:moveTo>
                    <a:cubicBezTo>
                      <a:pt x="0" y="52"/>
                      <a:pt x="0" y="52"/>
                      <a:pt x="0" y="52"/>
                    </a:cubicBezTo>
                  </a:path>
                </a:pathLst>
              </a:custGeom>
              <a:noFill/>
              <a:ln cap="flat" cmpd="sng" w="12700">
                <a:solidFill>
                  <a:srgbClr val="0078D3"/>
                </a:solidFill>
                <a:prstDash val="solid"/>
                <a:miter lim="800000"/>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Quattrocento Sans"/>
                  <a:ea typeface="Quattrocento Sans"/>
                  <a:cs typeface="Quattrocento Sans"/>
                  <a:sym typeface="Quattrocento Sans"/>
                </a:endParaRPr>
              </a:p>
            </p:txBody>
          </p:sp>
          <p:sp>
            <p:nvSpPr>
              <p:cNvPr id="2508" name="Google Shape;2508;p294"/>
              <p:cNvSpPr/>
              <p:nvPr/>
            </p:nvSpPr>
            <p:spPr>
              <a:xfrm>
                <a:off x="6415140" y="5226462"/>
                <a:ext cx="0" cy="97823"/>
              </a:xfrm>
              <a:custGeom>
                <a:rect b="b" l="l" r="r" t="t"/>
                <a:pathLst>
                  <a:path extrusionOk="0" h="52" w="120000">
                    <a:moveTo>
                      <a:pt x="0" y="0"/>
                    </a:moveTo>
                    <a:cubicBezTo>
                      <a:pt x="0" y="52"/>
                      <a:pt x="0" y="52"/>
                      <a:pt x="0" y="52"/>
                    </a:cubicBezTo>
                  </a:path>
                </a:pathLst>
              </a:custGeom>
              <a:noFill/>
              <a:ln cap="flat" cmpd="sng" w="12700">
                <a:solidFill>
                  <a:srgbClr val="0078D3"/>
                </a:solidFill>
                <a:prstDash val="solid"/>
                <a:miter lim="800000"/>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Quattrocento Sans"/>
                  <a:ea typeface="Quattrocento Sans"/>
                  <a:cs typeface="Quattrocento Sans"/>
                  <a:sym typeface="Quattrocento Sans"/>
                </a:endParaRPr>
              </a:p>
            </p:txBody>
          </p:sp>
          <p:sp>
            <p:nvSpPr>
              <p:cNvPr id="2509" name="Google Shape;2509;p294"/>
              <p:cNvSpPr/>
              <p:nvPr/>
            </p:nvSpPr>
            <p:spPr>
              <a:xfrm>
                <a:off x="6114879" y="5226462"/>
                <a:ext cx="63856" cy="97823"/>
              </a:xfrm>
              <a:custGeom>
                <a:rect b="b" l="l" r="r" t="t"/>
                <a:pathLst>
                  <a:path extrusionOk="0" h="52" w="34">
                    <a:moveTo>
                      <a:pt x="34" y="35"/>
                    </a:moveTo>
                    <a:cubicBezTo>
                      <a:pt x="34" y="17"/>
                      <a:pt x="34" y="17"/>
                      <a:pt x="34" y="17"/>
                    </a:cubicBezTo>
                    <a:cubicBezTo>
                      <a:pt x="34" y="8"/>
                      <a:pt x="26" y="0"/>
                      <a:pt x="17" y="0"/>
                    </a:cubicBezTo>
                    <a:cubicBezTo>
                      <a:pt x="17" y="0"/>
                      <a:pt x="17" y="0"/>
                      <a:pt x="17" y="0"/>
                    </a:cubicBezTo>
                    <a:cubicBezTo>
                      <a:pt x="7" y="0"/>
                      <a:pt x="0" y="8"/>
                      <a:pt x="0" y="17"/>
                    </a:cubicBezTo>
                    <a:cubicBezTo>
                      <a:pt x="0" y="35"/>
                      <a:pt x="0" y="35"/>
                      <a:pt x="0" y="35"/>
                    </a:cubicBezTo>
                    <a:cubicBezTo>
                      <a:pt x="0" y="45"/>
                      <a:pt x="7" y="52"/>
                      <a:pt x="17" y="52"/>
                    </a:cubicBezTo>
                    <a:cubicBezTo>
                      <a:pt x="17" y="52"/>
                      <a:pt x="17" y="52"/>
                      <a:pt x="17" y="52"/>
                    </a:cubicBezTo>
                    <a:cubicBezTo>
                      <a:pt x="26" y="52"/>
                      <a:pt x="34" y="45"/>
                      <a:pt x="34" y="35"/>
                    </a:cubicBezTo>
                    <a:close/>
                  </a:path>
                </a:pathLst>
              </a:custGeom>
              <a:noFill/>
              <a:ln cap="flat" cmpd="sng" w="12700">
                <a:solidFill>
                  <a:srgbClr val="0078D3"/>
                </a:solidFill>
                <a:prstDash val="solid"/>
                <a:miter lim="800000"/>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Quattrocento Sans"/>
                  <a:ea typeface="Quattrocento Sans"/>
                  <a:cs typeface="Quattrocento Sans"/>
                  <a:sym typeface="Quattrocento Sans"/>
                </a:endParaRPr>
              </a:p>
            </p:txBody>
          </p:sp>
          <p:sp>
            <p:nvSpPr>
              <p:cNvPr id="2510" name="Google Shape;2510;p294"/>
              <p:cNvSpPr/>
              <p:nvPr/>
            </p:nvSpPr>
            <p:spPr>
              <a:xfrm>
                <a:off x="6295579" y="5226462"/>
                <a:ext cx="59780" cy="97823"/>
              </a:xfrm>
              <a:custGeom>
                <a:rect b="b" l="l" r="r" t="t"/>
                <a:pathLst>
                  <a:path extrusionOk="0" h="52" w="32">
                    <a:moveTo>
                      <a:pt x="32" y="35"/>
                    </a:moveTo>
                    <a:cubicBezTo>
                      <a:pt x="32" y="17"/>
                      <a:pt x="32" y="17"/>
                      <a:pt x="32" y="17"/>
                    </a:cubicBezTo>
                    <a:cubicBezTo>
                      <a:pt x="32" y="8"/>
                      <a:pt x="25" y="0"/>
                      <a:pt x="15" y="0"/>
                    </a:cubicBezTo>
                    <a:cubicBezTo>
                      <a:pt x="15" y="0"/>
                      <a:pt x="15" y="0"/>
                      <a:pt x="15" y="0"/>
                    </a:cubicBezTo>
                    <a:cubicBezTo>
                      <a:pt x="7" y="0"/>
                      <a:pt x="0" y="8"/>
                      <a:pt x="0" y="17"/>
                    </a:cubicBezTo>
                    <a:cubicBezTo>
                      <a:pt x="0" y="35"/>
                      <a:pt x="0" y="35"/>
                      <a:pt x="0" y="35"/>
                    </a:cubicBezTo>
                    <a:cubicBezTo>
                      <a:pt x="0" y="45"/>
                      <a:pt x="7" y="52"/>
                      <a:pt x="15" y="52"/>
                    </a:cubicBezTo>
                    <a:cubicBezTo>
                      <a:pt x="15" y="52"/>
                      <a:pt x="15" y="52"/>
                      <a:pt x="15" y="52"/>
                    </a:cubicBezTo>
                    <a:cubicBezTo>
                      <a:pt x="25" y="52"/>
                      <a:pt x="32" y="45"/>
                      <a:pt x="32" y="35"/>
                    </a:cubicBezTo>
                    <a:close/>
                  </a:path>
                </a:pathLst>
              </a:custGeom>
              <a:noFill/>
              <a:ln cap="flat" cmpd="sng" w="12700">
                <a:solidFill>
                  <a:srgbClr val="0078D3"/>
                </a:solidFill>
                <a:prstDash val="solid"/>
                <a:miter lim="800000"/>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Quattrocento Sans"/>
                  <a:ea typeface="Quattrocento Sans"/>
                  <a:cs typeface="Quattrocento Sans"/>
                  <a:sym typeface="Quattrocento Sans"/>
                </a:endParaRPr>
              </a:p>
            </p:txBody>
          </p:sp>
          <p:sp>
            <p:nvSpPr>
              <p:cNvPr id="2511" name="Google Shape;2511;p294"/>
              <p:cNvSpPr/>
              <p:nvPr/>
            </p:nvSpPr>
            <p:spPr>
              <a:xfrm>
                <a:off x="6473561" y="5226462"/>
                <a:ext cx="62498" cy="97823"/>
              </a:xfrm>
              <a:custGeom>
                <a:rect b="b" l="l" r="r" t="t"/>
                <a:pathLst>
                  <a:path extrusionOk="0" h="52" w="34">
                    <a:moveTo>
                      <a:pt x="34" y="35"/>
                    </a:moveTo>
                    <a:cubicBezTo>
                      <a:pt x="34" y="17"/>
                      <a:pt x="34" y="17"/>
                      <a:pt x="34" y="17"/>
                    </a:cubicBezTo>
                    <a:cubicBezTo>
                      <a:pt x="34" y="8"/>
                      <a:pt x="25" y="0"/>
                      <a:pt x="17" y="0"/>
                    </a:cubicBezTo>
                    <a:cubicBezTo>
                      <a:pt x="17" y="0"/>
                      <a:pt x="17" y="0"/>
                      <a:pt x="17" y="0"/>
                    </a:cubicBezTo>
                    <a:cubicBezTo>
                      <a:pt x="7" y="0"/>
                      <a:pt x="0" y="8"/>
                      <a:pt x="0" y="17"/>
                    </a:cubicBezTo>
                    <a:cubicBezTo>
                      <a:pt x="0" y="35"/>
                      <a:pt x="0" y="35"/>
                      <a:pt x="0" y="35"/>
                    </a:cubicBezTo>
                    <a:cubicBezTo>
                      <a:pt x="0" y="45"/>
                      <a:pt x="7" y="52"/>
                      <a:pt x="17" y="52"/>
                    </a:cubicBezTo>
                    <a:cubicBezTo>
                      <a:pt x="17" y="52"/>
                      <a:pt x="17" y="52"/>
                      <a:pt x="17" y="52"/>
                    </a:cubicBezTo>
                    <a:cubicBezTo>
                      <a:pt x="25" y="52"/>
                      <a:pt x="34" y="45"/>
                      <a:pt x="34" y="35"/>
                    </a:cubicBezTo>
                    <a:close/>
                  </a:path>
                </a:pathLst>
              </a:custGeom>
              <a:noFill/>
              <a:ln cap="flat" cmpd="sng" w="12700">
                <a:solidFill>
                  <a:srgbClr val="0078D3"/>
                </a:solidFill>
                <a:prstDash val="solid"/>
                <a:miter lim="800000"/>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Quattrocento Sans"/>
                  <a:ea typeface="Quattrocento Sans"/>
                  <a:cs typeface="Quattrocento Sans"/>
                  <a:sym typeface="Quattrocento Sans"/>
                </a:endParaRPr>
              </a:p>
            </p:txBody>
          </p:sp>
          <p:sp>
            <p:nvSpPr>
              <p:cNvPr id="2512" name="Google Shape;2512;p294"/>
              <p:cNvSpPr/>
              <p:nvPr/>
            </p:nvSpPr>
            <p:spPr>
              <a:xfrm>
                <a:off x="6178735" y="5070218"/>
                <a:ext cx="0" cy="92388"/>
              </a:xfrm>
              <a:custGeom>
                <a:rect b="b" l="l" r="r" t="t"/>
                <a:pathLst>
                  <a:path extrusionOk="0" h="50" w="120000">
                    <a:moveTo>
                      <a:pt x="0" y="0"/>
                    </a:moveTo>
                    <a:cubicBezTo>
                      <a:pt x="0" y="50"/>
                      <a:pt x="0" y="50"/>
                      <a:pt x="0" y="50"/>
                    </a:cubicBezTo>
                  </a:path>
                </a:pathLst>
              </a:custGeom>
              <a:noFill/>
              <a:ln cap="flat" cmpd="sng" w="12700">
                <a:solidFill>
                  <a:srgbClr val="0078D3"/>
                </a:solidFill>
                <a:prstDash val="solid"/>
                <a:miter lim="800000"/>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Quattrocento Sans"/>
                  <a:ea typeface="Quattrocento Sans"/>
                  <a:cs typeface="Quattrocento Sans"/>
                  <a:sym typeface="Quattrocento Sans"/>
                </a:endParaRPr>
              </a:p>
            </p:txBody>
          </p:sp>
          <p:sp>
            <p:nvSpPr>
              <p:cNvPr id="2513" name="Google Shape;2513;p294"/>
              <p:cNvSpPr/>
              <p:nvPr/>
            </p:nvSpPr>
            <p:spPr>
              <a:xfrm>
                <a:off x="6355359" y="5070218"/>
                <a:ext cx="0" cy="92388"/>
              </a:xfrm>
              <a:custGeom>
                <a:rect b="b" l="l" r="r" t="t"/>
                <a:pathLst>
                  <a:path extrusionOk="0" h="50" w="120000">
                    <a:moveTo>
                      <a:pt x="0" y="0"/>
                    </a:moveTo>
                    <a:cubicBezTo>
                      <a:pt x="0" y="50"/>
                      <a:pt x="0" y="50"/>
                      <a:pt x="0" y="50"/>
                    </a:cubicBezTo>
                  </a:path>
                </a:pathLst>
              </a:custGeom>
              <a:noFill/>
              <a:ln cap="flat" cmpd="sng" w="12700">
                <a:solidFill>
                  <a:srgbClr val="0078D3"/>
                </a:solidFill>
                <a:prstDash val="solid"/>
                <a:miter lim="800000"/>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Quattrocento Sans"/>
                  <a:ea typeface="Quattrocento Sans"/>
                  <a:cs typeface="Quattrocento Sans"/>
                  <a:sym typeface="Quattrocento Sans"/>
                </a:endParaRPr>
              </a:p>
            </p:txBody>
          </p:sp>
          <p:sp>
            <p:nvSpPr>
              <p:cNvPr id="2514" name="Google Shape;2514;p294"/>
              <p:cNvSpPr/>
              <p:nvPr/>
            </p:nvSpPr>
            <p:spPr>
              <a:xfrm>
                <a:off x="6237157" y="5070218"/>
                <a:ext cx="61139" cy="96464"/>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2700">
                <a:solidFill>
                  <a:srgbClr val="0078D3"/>
                </a:solidFill>
                <a:prstDash val="solid"/>
                <a:miter lim="800000"/>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Quattrocento Sans"/>
                  <a:ea typeface="Quattrocento Sans"/>
                  <a:cs typeface="Quattrocento Sans"/>
                  <a:sym typeface="Quattrocento Sans"/>
                </a:endParaRPr>
              </a:p>
            </p:txBody>
          </p:sp>
          <p:sp>
            <p:nvSpPr>
              <p:cNvPr id="2515" name="Google Shape;2515;p294"/>
              <p:cNvSpPr/>
              <p:nvPr/>
            </p:nvSpPr>
            <p:spPr>
              <a:xfrm>
                <a:off x="6415140" y="5070218"/>
                <a:ext cx="61139" cy="96464"/>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2700">
                <a:solidFill>
                  <a:srgbClr val="0078D3"/>
                </a:solidFill>
                <a:prstDash val="solid"/>
                <a:miter lim="800000"/>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Quattrocento Sans"/>
                  <a:ea typeface="Quattrocento Sans"/>
                  <a:cs typeface="Quattrocento Sans"/>
                  <a:sym typeface="Quattrocento Sans"/>
                </a:endParaRPr>
              </a:p>
            </p:txBody>
          </p:sp>
          <p:sp>
            <p:nvSpPr>
              <p:cNvPr id="2516" name="Google Shape;2516;p294"/>
              <p:cNvSpPr/>
              <p:nvPr/>
            </p:nvSpPr>
            <p:spPr>
              <a:xfrm>
                <a:off x="6536059" y="5070218"/>
                <a:ext cx="0" cy="92388"/>
              </a:xfrm>
              <a:custGeom>
                <a:rect b="b" l="l" r="r" t="t"/>
                <a:pathLst>
                  <a:path extrusionOk="0" h="50" w="120000">
                    <a:moveTo>
                      <a:pt x="0" y="0"/>
                    </a:moveTo>
                    <a:cubicBezTo>
                      <a:pt x="0" y="50"/>
                      <a:pt x="0" y="50"/>
                      <a:pt x="0" y="50"/>
                    </a:cubicBezTo>
                  </a:path>
                </a:pathLst>
              </a:custGeom>
              <a:noFill/>
              <a:ln cap="flat" cmpd="sng" w="12700">
                <a:solidFill>
                  <a:srgbClr val="0078D3"/>
                </a:solidFill>
                <a:prstDash val="solid"/>
                <a:miter lim="800000"/>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Quattrocento Sans"/>
                  <a:ea typeface="Quattrocento Sans"/>
                  <a:cs typeface="Quattrocento Sans"/>
                  <a:sym typeface="Quattrocento Sans"/>
                </a:endParaRPr>
              </a:p>
            </p:txBody>
          </p:sp>
          <p:sp>
            <p:nvSpPr>
              <p:cNvPr id="2517" name="Google Shape;2517;p294"/>
              <p:cNvSpPr/>
              <p:nvPr/>
            </p:nvSpPr>
            <p:spPr>
              <a:xfrm>
                <a:off x="6178735" y="5381359"/>
                <a:ext cx="0" cy="92388"/>
              </a:xfrm>
              <a:custGeom>
                <a:rect b="b" l="l" r="r" t="t"/>
                <a:pathLst>
                  <a:path extrusionOk="0" h="50" w="120000">
                    <a:moveTo>
                      <a:pt x="0" y="0"/>
                    </a:moveTo>
                    <a:cubicBezTo>
                      <a:pt x="0" y="50"/>
                      <a:pt x="0" y="50"/>
                      <a:pt x="0" y="50"/>
                    </a:cubicBezTo>
                  </a:path>
                </a:pathLst>
              </a:custGeom>
              <a:noFill/>
              <a:ln cap="flat" cmpd="sng" w="12700">
                <a:solidFill>
                  <a:srgbClr val="0078D3"/>
                </a:solidFill>
                <a:prstDash val="solid"/>
                <a:miter lim="800000"/>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Quattrocento Sans"/>
                  <a:ea typeface="Quattrocento Sans"/>
                  <a:cs typeface="Quattrocento Sans"/>
                  <a:sym typeface="Quattrocento Sans"/>
                </a:endParaRPr>
              </a:p>
            </p:txBody>
          </p:sp>
          <p:sp>
            <p:nvSpPr>
              <p:cNvPr id="2518" name="Google Shape;2518;p294"/>
              <p:cNvSpPr/>
              <p:nvPr/>
            </p:nvSpPr>
            <p:spPr>
              <a:xfrm>
                <a:off x="6355359" y="5381359"/>
                <a:ext cx="0" cy="92388"/>
              </a:xfrm>
              <a:custGeom>
                <a:rect b="b" l="l" r="r" t="t"/>
                <a:pathLst>
                  <a:path extrusionOk="0" h="50" w="120000">
                    <a:moveTo>
                      <a:pt x="0" y="0"/>
                    </a:moveTo>
                    <a:cubicBezTo>
                      <a:pt x="0" y="50"/>
                      <a:pt x="0" y="50"/>
                      <a:pt x="0" y="50"/>
                    </a:cubicBezTo>
                  </a:path>
                </a:pathLst>
              </a:custGeom>
              <a:noFill/>
              <a:ln cap="flat" cmpd="sng" w="12700">
                <a:solidFill>
                  <a:srgbClr val="0078D3"/>
                </a:solidFill>
                <a:prstDash val="solid"/>
                <a:miter lim="800000"/>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Quattrocento Sans"/>
                  <a:ea typeface="Quattrocento Sans"/>
                  <a:cs typeface="Quattrocento Sans"/>
                  <a:sym typeface="Quattrocento Sans"/>
                </a:endParaRPr>
              </a:p>
            </p:txBody>
          </p:sp>
          <p:sp>
            <p:nvSpPr>
              <p:cNvPr id="2519" name="Google Shape;2519;p294"/>
              <p:cNvSpPr/>
              <p:nvPr/>
            </p:nvSpPr>
            <p:spPr>
              <a:xfrm>
                <a:off x="6237157" y="5381359"/>
                <a:ext cx="61139" cy="96464"/>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2700">
                <a:solidFill>
                  <a:srgbClr val="0078D3"/>
                </a:solidFill>
                <a:prstDash val="solid"/>
                <a:miter lim="800000"/>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Quattrocento Sans"/>
                  <a:ea typeface="Quattrocento Sans"/>
                  <a:cs typeface="Quattrocento Sans"/>
                  <a:sym typeface="Quattrocento Sans"/>
                </a:endParaRPr>
              </a:p>
            </p:txBody>
          </p:sp>
          <p:sp>
            <p:nvSpPr>
              <p:cNvPr id="2520" name="Google Shape;2520;p294"/>
              <p:cNvSpPr/>
              <p:nvPr/>
            </p:nvSpPr>
            <p:spPr>
              <a:xfrm>
                <a:off x="6415140" y="5381359"/>
                <a:ext cx="61139" cy="96464"/>
              </a:xfrm>
              <a:custGeom>
                <a:rect b="b" l="l" r="r" t="t"/>
                <a:pathLst>
                  <a:path extrusionOk="0" h="52" w="33">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cap="flat" cmpd="sng" w="12700">
                <a:solidFill>
                  <a:srgbClr val="0078D3"/>
                </a:solidFill>
                <a:prstDash val="solid"/>
                <a:miter lim="800000"/>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Quattrocento Sans"/>
                  <a:ea typeface="Quattrocento Sans"/>
                  <a:cs typeface="Quattrocento Sans"/>
                  <a:sym typeface="Quattrocento Sans"/>
                </a:endParaRPr>
              </a:p>
            </p:txBody>
          </p:sp>
          <p:sp>
            <p:nvSpPr>
              <p:cNvPr id="2521" name="Google Shape;2521;p294"/>
              <p:cNvSpPr/>
              <p:nvPr/>
            </p:nvSpPr>
            <p:spPr>
              <a:xfrm>
                <a:off x="6536059" y="5381359"/>
                <a:ext cx="0" cy="92388"/>
              </a:xfrm>
              <a:custGeom>
                <a:rect b="b" l="l" r="r" t="t"/>
                <a:pathLst>
                  <a:path extrusionOk="0" h="50" w="120000">
                    <a:moveTo>
                      <a:pt x="0" y="0"/>
                    </a:moveTo>
                    <a:cubicBezTo>
                      <a:pt x="0" y="50"/>
                      <a:pt x="0" y="50"/>
                      <a:pt x="0" y="50"/>
                    </a:cubicBezTo>
                  </a:path>
                </a:pathLst>
              </a:custGeom>
              <a:noFill/>
              <a:ln cap="flat" cmpd="sng" w="12700">
                <a:solidFill>
                  <a:srgbClr val="0078D3"/>
                </a:solidFill>
                <a:prstDash val="solid"/>
                <a:miter lim="800000"/>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Quattrocento Sans"/>
                  <a:ea typeface="Quattrocento Sans"/>
                  <a:cs typeface="Quattrocento Sans"/>
                  <a:sym typeface="Quattrocento Sans"/>
                </a:endParaRPr>
              </a:p>
            </p:txBody>
          </p:sp>
        </p:grpSp>
        <p:grpSp>
          <p:nvGrpSpPr>
            <p:cNvPr id="2522" name="Google Shape;2522;p294"/>
            <p:cNvGrpSpPr/>
            <p:nvPr/>
          </p:nvGrpSpPr>
          <p:grpSpPr>
            <a:xfrm>
              <a:off x="4519600" y="5105285"/>
              <a:ext cx="588353" cy="432095"/>
              <a:chOff x="4519600" y="5105285"/>
              <a:chExt cx="588353" cy="432095"/>
            </a:xfrm>
          </p:grpSpPr>
          <p:sp>
            <p:nvSpPr>
              <p:cNvPr id="2523" name="Google Shape;2523;p294"/>
              <p:cNvSpPr/>
              <p:nvPr/>
            </p:nvSpPr>
            <p:spPr>
              <a:xfrm>
                <a:off x="4519600" y="5105285"/>
                <a:ext cx="588353" cy="432095"/>
              </a:xfrm>
              <a:custGeom>
                <a:rect b="b" l="l" r="r" t="t"/>
                <a:pathLst>
                  <a:path extrusionOk="0" h="999" w="1650">
                    <a:moveTo>
                      <a:pt x="825" y="998"/>
                    </a:moveTo>
                    <a:lnTo>
                      <a:pt x="0" y="998"/>
                    </a:lnTo>
                    <a:lnTo>
                      <a:pt x="0" y="0"/>
                    </a:lnTo>
                    <a:lnTo>
                      <a:pt x="1649" y="0"/>
                    </a:lnTo>
                    <a:lnTo>
                      <a:pt x="1649" y="998"/>
                    </a:lnTo>
                    <a:lnTo>
                      <a:pt x="825" y="998"/>
                    </a:lnTo>
                  </a:path>
                </a:pathLst>
              </a:custGeom>
              <a:solidFill>
                <a:schemeClr val="lt2"/>
              </a:solidFill>
              <a:ln cap="sq" cmpd="sng" w="12700">
                <a:solidFill>
                  <a:srgbClr val="0078D3"/>
                </a:solidFill>
                <a:prstDash val="solid"/>
                <a:miter lim="800000"/>
                <a:headEnd len="sm" w="sm" type="none"/>
                <a:tailEnd len="sm" w="sm" type="none"/>
              </a:ln>
            </p:spPr>
            <p:txBody>
              <a:bodyPr anchorCtr="0" anchor="ctr" bIns="33600" lIns="67225" spcFirstLastPara="1" rIns="67225" wrap="square" tIns="3360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Arial"/>
                  <a:ea typeface="Arial"/>
                  <a:cs typeface="Arial"/>
                  <a:sym typeface="Arial"/>
                </a:endParaRPr>
              </a:p>
            </p:txBody>
          </p:sp>
          <p:grpSp>
            <p:nvGrpSpPr>
              <p:cNvPr id="2524" name="Google Shape;2524;p294"/>
              <p:cNvGrpSpPr/>
              <p:nvPr/>
            </p:nvGrpSpPr>
            <p:grpSpPr>
              <a:xfrm>
                <a:off x="4883415" y="5290242"/>
                <a:ext cx="147378" cy="163710"/>
                <a:chOff x="1619756" y="3207955"/>
                <a:chExt cx="406559" cy="313500"/>
              </a:xfrm>
            </p:grpSpPr>
            <p:cxnSp>
              <p:nvCxnSpPr>
                <p:cNvPr id="2525" name="Google Shape;2525;p294"/>
                <p:cNvCxnSpPr/>
                <p:nvPr/>
              </p:nvCxnSpPr>
              <p:spPr>
                <a:xfrm rot="10800000">
                  <a:off x="1619756" y="3433255"/>
                  <a:ext cx="0" cy="88200"/>
                </a:xfrm>
                <a:prstGeom prst="straightConnector1">
                  <a:avLst/>
                </a:prstGeom>
                <a:solidFill>
                  <a:schemeClr val="lt2"/>
                </a:solidFill>
                <a:ln cap="sq" cmpd="sng" w="12700">
                  <a:solidFill>
                    <a:srgbClr val="0078D3"/>
                  </a:solidFill>
                  <a:prstDash val="solid"/>
                  <a:miter lim="800000"/>
                  <a:headEnd len="sm" w="sm" type="none"/>
                  <a:tailEnd len="sm" w="sm" type="none"/>
                </a:ln>
              </p:spPr>
            </p:cxnSp>
            <p:cxnSp>
              <p:nvCxnSpPr>
                <p:cNvPr id="2526" name="Google Shape;2526;p294"/>
                <p:cNvCxnSpPr/>
                <p:nvPr/>
              </p:nvCxnSpPr>
              <p:spPr>
                <a:xfrm rot="10800000">
                  <a:off x="1721395" y="3335455"/>
                  <a:ext cx="0" cy="186000"/>
                </a:xfrm>
                <a:prstGeom prst="straightConnector1">
                  <a:avLst/>
                </a:prstGeom>
                <a:solidFill>
                  <a:schemeClr val="lt2"/>
                </a:solidFill>
                <a:ln cap="sq" cmpd="sng" w="12700">
                  <a:solidFill>
                    <a:srgbClr val="0078D3"/>
                  </a:solidFill>
                  <a:prstDash val="solid"/>
                  <a:miter lim="800000"/>
                  <a:headEnd len="sm" w="sm" type="none"/>
                  <a:tailEnd len="sm" w="sm" type="none"/>
                </a:ln>
              </p:spPr>
            </p:cxnSp>
            <p:cxnSp>
              <p:nvCxnSpPr>
                <p:cNvPr id="2527" name="Google Shape;2527;p294"/>
                <p:cNvCxnSpPr/>
                <p:nvPr/>
              </p:nvCxnSpPr>
              <p:spPr>
                <a:xfrm rot="10800000">
                  <a:off x="1823035" y="3384355"/>
                  <a:ext cx="0" cy="137100"/>
                </a:xfrm>
                <a:prstGeom prst="straightConnector1">
                  <a:avLst/>
                </a:prstGeom>
                <a:solidFill>
                  <a:schemeClr val="lt2"/>
                </a:solidFill>
                <a:ln cap="sq" cmpd="sng" w="12700">
                  <a:solidFill>
                    <a:srgbClr val="0078D3"/>
                  </a:solidFill>
                  <a:prstDash val="solid"/>
                  <a:miter lim="800000"/>
                  <a:headEnd len="sm" w="sm" type="none"/>
                  <a:tailEnd len="sm" w="sm" type="none"/>
                </a:ln>
              </p:spPr>
            </p:cxnSp>
            <p:cxnSp>
              <p:nvCxnSpPr>
                <p:cNvPr id="2528" name="Google Shape;2528;p294"/>
                <p:cNvCxnSpPr/>
                <p:nvPr/>
              </p:nvCxnSpPr>
              <p:spPr>
                <a:xfrm rot="10800000">
                  <a:off x="1924674" y="3207955"/>
                  <a:ext cx="0" cy="313500"/>
                </a:xfrm>
                <a:prstGeom prst="straightConnector1">
                  <a:avLst/>
                </a:prstGeom>
                <a:solidFill>
                  <a:schemeClr val="lt2"/>
                </a:solidFill>
                <a:ln cap="sq" cmpd="sng" w="12700">
                  <a:solidFill>
                    <a:srgbClr val="0078D3"/>
                  </a:solidFill>
                  <a:prstDash val="solid"/>
                  <a:miter lim="800000"/>
                  <a:headEnd len="sm" w="sm" type="none"/>
                  <a:tailEnd len="sm" w="sm" type="none"/>
                </a:ln>
              </p:spPr>
            </p:cxnSp>
            <p:cxnSp>
              <p:nvCxnSpPr>
                <p:cNvPr id="2529" name="Google Shape;2529;p294"/>
                <p:cNvCxnSpPr/>
                <p:nvPr/>
              </p:nvCxnSpPr>
              <p:spPr>
                <a:xfrm rot="10800000">
                  <a:off x="2026315" y="3310855"/>
                  <a:ext cx="0" cy="210600"/>
                </a:xfrm>
                <a:prstGeom prst="straightConnector1">
                  <a:avLst/>
                </a:prstGeom>
                <a:solidFill>
                  <a:schemeClr val="lt2"/>
                </a:solidFill>
                <a:ln cap="sq" cmpd="sng" w="12700">
                  <a:solidFill>
                    <a:srgbClr val="0078D3"/>
                  </a:solidFill>
                  <a:prstDash val="solid"/>
                  <a:miter lim="800000"/>
                  <a:headEnd len="sm" w="sm" type="none"/>
                  <a:tailEnd len="sm" w="sm" type="none"/>
                </a:ln>
              </p:spPr>
            </p:cxnSp>
          </p:grpSp>
          <p:cxnSp>
            <p:nvCxnSpPr>
              <p:cNvPr id="2530" name="Google Shape;2530;p294"/>
              <p:cNvCxnSpPr/>
              <p:nvPr/>
            </p:nvCxnSpPr>
            <p:spPr>
              <a:xfrm>
                <a:off x="4903240" y="5225528"/>
                <a:ext cx="105300" cy="0"/>
              </a:xfrm>
              <a:prstGeom prst="straightConnector1">
                <a:avLst/>
              </a:prstGeom>
              <a:solidFill>
                <a:schemeClr val="lt2"/>
              </a:solidFill>
              <a:ln cap="sq" cmpd="sng" w="12700">
                <a:solidFill>
                  <a:srgbClr val="0078D3"/>
                </a:solidFill>
                <a:prstDash val="solid"/>
                <a:miter lim="800000"/>
                <a:headEnd len="sm" w="sm" type="none"/>
                <a:tailEnd len="sm" w="sm" type="none"/>
              </a:ln>
            </p:spPr>
          </p:cxnSp>
          <p:cxnSp>
            <p:nvCxnSpPr>
              <p:cNvPr id="2531" name="Google Shape;2531;p294"/>
              <p:cNvCxnSpPr/>
              <p:nvPr/>
            </p:nvCxnSpPr>
            <p:spPr>
              <a:xfrm>
                <a:off x="4987710" y="5177941"/>
                <a:ext cx="43200" cy="0"/>
              </a:xfrm>
              <a:prstGeom prst="straightConnector1">
                <a:avLst/>
              </a:prstGeom>
              <a:solidFill>
                <a:schemeClr val="lt2"/>
              </a:solidFill>
              <a:ln cap="sq" cmpd="sng" w="12700">
                <a:solidFill>
                  <a:srgbClr val="0078D3"/>
                </a:solidFill>
                <a:prstDash val="solid"/>
                <a:miter lim="800000"/>
                <a:headEnd len="sm" w="sm" type="none"/>
                <a:tailEnd len="sm" w="sm" type="none"/>
              </a:ln>
            </p:spPr>
          </p:cxnSp>
          <p:cxnSp>
            <p:nvCxnSpPr>
              <p:cNvPr id="2532" name="Google Shape;2532;p294"/>
              <p:cNvCxnSpPr/>
              <p:nvPr/>
            </p:nvCxnSpPr>
            <p:spPr>
              <a:xfrm>
                <a:off x="4903240" y="5177941"/>
                <a:ext cx="36600" cy="0"/>
              </a:xfrm>
              <a:prstGeom prst="straightConnector1">
                <a:avLst/>
              </a:prstGeom>
              <a:solidFill>
                <a:schemeClr val="lt2"/>
              </a:solidFill>
              <a:ln cap="sq" cmpd="sng" w="12700">
                <a:solidFill>
                  <a:srgbClr val="0078D3"/>
                </a:solidFill>
                <a:prstDash val="solid"/>
                <a:miter lim="800000"/>
                <a:headEnd len="sm" w="sm" type="none"/>
                <a:tailEnd len="sm" w="sm" type="none"/>
              </a:ln>
            </p:spPr>
          </p:cxnSp>
          <p:sp>
            <p:nvSpPr>
              <p:cNvPr id="2533" name="Google Shape;2533;p294"/>
              <p:cNvSpPr/>
              <p:nvPr/>
            </p:nvSpPr>
            <p:spPr>
              <a:xfrm>
                <a:off x="4955788" y="5170003"/>
                <a:ext cx="15900" cy="15900"/>
              </a:xfrm>
              <a:prstGeom prst="ellipse">
                <a:avLst/>
              </a:prstGeom>
              <a:solidFill>
                <a:schemeClr val="lt2"/>
              </a:solidFill>
              <a:ln cap="sq" cmpd="sng" w="12700">
                <a:solidFill>
                  <a:srgbClr val="0078D3"/>
                </a:solidFill>
                <a:prstDash val="solid"/>
                <a:miter lim="800000"/>
                <a:headEnd len="sm" w="sm" type="none"/>
                <a:tailEnd len="sm" w="sm" type="none"/>
              </a:ln>
            </p:spPr>
            <p:txBody>
              <a:bodyPr anchorCtr="0" anchor="ctr" bIns="33600" lIns="67225" spcFirstLastPara="1" rIns="67225" wrap="square" tIns="3360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Arial"/>
                  <a:ea typeface="Arial"/>
                  <a:cs typeface="Arial"/>
                  <a:sym typeface="Arial"/>
                </a:endParaRPr>
              </a:p>
            </p:txBody>
          </p:sp>
          <p:sp>
            <p:nvSpPr>
              <p:cNvPr id="2534" name="Google Shape;2534;p294"/>
              <p:cNvSpPr/>
              <p:nvPr/>
            </p:nvSpPr>
            <p:spPr>
              <a:xfrm>
                <a:off x="5023162" y="5217590"/>
                <a:ext cx="15900" cy="15900"/>
              </a:xfrm>
              <a:prstGeom prst="ellipse">
                <a:avLst/>
              </a:prstGeom>
              <a:solidFill>
                <a:schemeClr val="lt2"/>
              </a:solidFill>
              <a:ln cap="sq" cmpd="sng" w="12700">
                <a:solidFill>
                  <a:srgbClr val="0078D3"/>
                </a:solidFill>
                <a:prstDash val="solid"/>
                <a:miter lim="800000"/>
                <a:headEnd len="sm" w="sm" type="none"/>
                <a:tailEnd len="sm" w="sm" type="none"/>
              </a:ln>
            </p:spPr>
            <p:txBody>
              <a:bodyPr anchorCtr="0" anchor="ctr" bIns="33600" lIns="67225" spcFirstLastPara="1" rIns="67225" wrap="square" tIns="3360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Arial"/>
                  <a:ea typeface="Arial"/>
                  <a:cs typeface="Arial"/>
                  <a:sym typeface="Arial"/>
                </a:endParaRPr>
              </a:p>
            </p:txBody>
          </p:sp>
          <p:sp>
            <p:nvSpPr>
              <p:cNvPr id="2535" name="Google Shape;2535;p294"/>
              <p:cNvSpPr/>
              <p:nvPr/>
            </p:nvSpPr>
            <p:spPr>
              <a:xfrm>
                <a:off x="4581006" y="5178415"/>
                <a:ext cx="252278" cy="281874"/>
              </a:xfrm>
              <a:custGeom>
                <a:rect b="b" l="l" r="r" t="t"/>
                <a:pathLst>
                  <a:path extrusionOk="0" h="275" w="246">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cap="flat" cmpd="sng" w="12700">
                <a:solidFill>
                  <a:srgbClr val="0078D3"/>
                </a:solidFill>
                <a:prstDash val="solid"/>
                <a:miter lim="800000"/>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505050"/>
                  </a:solidFill>
                  <a:latin typeface="Quattrocento Sans"/>
                  <a:ea typeface="Quattrocento Sans"/>
                  <a:cs typeface="Quattrocento Sans"/>
                  <a:sym typeface="Quattrocento Sans"/>
                </a:endParaRPr>
              </a:p>
            </p:txBody>
          </p:sp>
        </p:grpSp>
      </p:grpSp>
      <p:grpSp>
        <p:nvGrpSpPr>
          <p:cNvPr id="2536" name="Google Shape;2536;p294"/>
          <p:cNvGrpSpPr/>
          <p:nvPr/>
        </p:nvGrpSpPr>
        <p:grpSpPr>
          <a:xfrm>
            <a:off x="2727214" y="1957177"/>
            <a:ext cx="279160" cy="255416"/>
            <a:chOff x="4475583" y="2774302"/>
            <a:chExt cx="954393" cy="873218"/>
          </a:xfrm>
        </p:grpSpPr>
        <p:grpSp>
          <p:nvGrpSpPr>
            <p:cNvPr id="2537" name="Google Shape;2537;p294"/>
            <p:cNvGrpSpPr/>
            <p:nvPr/>
          </p:nvGrpSpPr>
          <p:grpSpPr>
            <a:xfrm>
              <a:off x="4475583" y="2774302"/>
              <a:ext cx="867629" cy="807012"/>
              <a:chOff x="4475583" y="2774302"/>
              <a:chExt cx="867629" cy="807012"/>
            </a:xfrm>
          </p:grpSpPr>
          <p:sp>
            <p:nvSpPr>
              <p:cNvPr id="2538" name="Google Shape;2538;p294"/>
              <p:cNvSpPr/>
              <p:nvPr/>
            </p:nvSpPr>
            <p:spPr>
              <a:xfrm>
                <a:off x="4705548" y="2774302"/>
                <a:ext cx="407700" cy="239400"/>
              </a:xfrm>
              <a:prstGeom prst="rect">
                <a:avLst/>
              </a:prstGeom>
              <a:noFill/>
              <a:ln cap="rnd" cmpd="sng" w="12700">
                <a:solidFill>
                  <a:srgbClr val="0078D3"/>
                </a:solidFill>
                <a:prstDash val="solid"/>
                <a:miter lim="800000"/>
                <a:headEnd len="sm" w="sm" type="none"/>
                <a:tailEnd len="sm" w="sm" type="none"/>
              </a:ln>
            </p:spPr>
            <p:txBody>
              <a:bodyPr anchorCtr="0" anchor="ctr" bIns="33600" lIns="67225" spcFirstLastPara="1" rIns="67225" wrap="square" tIns="3360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Arial"/>
                  <a:ea typeface="Arial"/>
                  <a:cs typeface="Arial"/>
                  <a:sym typeface="Arial"/>
                </a:endParaRPr>
              </a:p>
            </p:txBody>
          </p:sp>
          <p:sp>
            <p:nvSpPr>
              <p:cNvPr id="2539" name="Google Shape;2539;p294"/>
              <p:cNvSpPr/>
              <p:nvPr/>
            </p:nvSpPr>
            <p:spPr>
              <a:xfrm>
                <a:off x="4705548" y="3341914"/>
                <a:ext cx="407700" cy="239400"/>
              </a:xfrm>
              <a:prstGeom prst="rect">
                <a:avLst/>
              </a:prstGeom>
              <a:noFill/>
              <a:ln cap="rnd" cmpd="sng" w="12700">
                <a:solidFill>
                  <a:srgbClr val="0078D3"/>
                </a:solidFill>
                <a:prstDash val="solid"/>
                <a:miter lim="800000"/>
                <a:headEnd len="sm" w="sm" type="none"/>
                <a:tailEnd len="sm" w="sm" type="none"/>
              </a:ln>
            </p:spPr>
            <p:txBody>
              <a:bodyPr anchorCtr="0" anchor="ctr" bIns="33600" lIns="67225" spcFirstLastPara="1" rIns="67225" wrap="square" tIns="3360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Arial"/>
                  <a:ea typeface="Arial"/>
                  <a:cs typeface="Arial"/>
                  <a:sym typeface="Arial"/>
                </a:endParaRPr>
              </a:p>
            </p:txBody>
          </p:sp>
          <p:sp>
            <p:nvSpPr>
              <p:cNvPr id="2540" name="Google Shape;2540;p294"/>
              <p:cNvSpPr/>
              <p:nvPr/>
            </p:nvSpPr>
            <p:spPr>
              <a:xfrm>
                <a:off x="4475583" y="3058108"/>
                <a:ext cx="407700" cy="239400"/>
              </a:xfrm>
              <a:prstGeom prst="rect">
                <a:avLst/>
              </a:prstGeom>
              <a:noFill/>
              <a:ln cap="rnd" cmpd="sng" w="12700">
                <a:solidFill>
                  <a:srgbClr val="0078D3"/>
                </a:solidFill>
                <a:prstDash val="solid"/>
                <a:miter lim="800000"/>
                <a:headEnd len="sm" w="sm" type="none"/>
                <a:tailEnd len="sm" w="sm" type="none"/>
              </a:ln>
            </p:spPr>
            <p:txBody>
              <a:bodyPr anchorCtr="0" anchor="ctr" bIns="33600" lIns="67225" spcFirstLastPara="1" rIns="67225" wrap="square" tIns="3360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Arial"/>
                  <a:ea typeface="Arial"/>
                  <a:cs typeface="Arial"/>
                  <a:sym typeface="Arial"/>
                </a:endParaRPr>
              </a:p>
            </p:txBody>
          </p:sp>
          <p:sp>
            <p:nvSpPr>
              <p:cNvPr id="2541" name="Google Shape;2541;p294"/>
              <p:cNvSpPr/>
              <p:nvPr/>
            </p:nvSpPr>
            <p:spPr>
              <a:xfrm>
                <a:off x="4935512" y="3058108"/>
                <a:ext cx="407700" cy="239400"/>
              </a:xfrm>
              <a:prstGeom prst="rect">
                <a:avLst/>
              </a:prstGeom>
              <a:noFill/>
              <a:ln cap="rnd" cmpd="sng" w="12700">
                <a:solidFill>
                  <a:srgbClr val="0078D3"/>
                </a:solidFill>
                <a:prstDash val="solid"/>
                <a:miter lim="800000"/>
                <a:headEnd len="sm" w="sm" type="none"/>
                <a:tailEnd len="sm" w="sm" type="none"/>
              </a:ln>
            </p:spPr>
            <p:txBody>
              <a:bodyPr anchorCtr="0" anchor="ctr" bIns="33600" lIns="67225" spcFirstLastPara="1" rIns="67225" wrap="square" tIns="3360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Arial"/>
                  <a:ea typeface="Arial"/>
                  <a:cs typeface="Arial"/>
                  <a:sym typeface="Arial"/>
                </a:endParaRPr>
              </a:p>
            </p:txBody>
          </p:sp>
          <p:sp>
            <p:nvSpPr>
              <p:cNvPr id="2542" name="Google Shape;2542;p294"/>
              <p:cNvSpPr/>
              <p:nvPr/>
            </p:nvSpPr>
            <p:spPr>
              <a:xfrm>
                <a:off x="5162932" y="2774302"/>
                <a:ext cx="177900" cy="239400"/>
              </a:xfrm>
              <a:prstGeom prst="rect">
                <a:avLst/>
              </a:prstGeom>
              <a:noFill/>
              <a:ln cap="rnd" cmpd="sng" w="12700">
                <a:solidFill>
                  <a:srgbClr val="0078D3"/>
                </a:solidFill>
                <a:prstDash val="solid"/>
                <a:miter lim="800000"/>
                <a:headEnd len="sm" w="sm" type="none"/>
                <a:tailEnd len="sm" w="sm" type="none"/>
              </a:ln>
            </p:spPr>
            <p:txBody>
              <a:bodyPr anchorCtr="0" anchor="ctr" bIns="33600" lIns="67225" spcFirstLastPara="1" rIns="67225" wrap="square" tIns="3360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Arial"/>
                  <a:ea typeface="Arial"/>
                  <a:cs typeface="Arial"/>
                  <a:sym typeface="Arial"/>
                </a:endParaRPr>
              </a:p>
            </p:txBody>
          </p:sp>
          <p:sp>
            <p:nvSpPr>
              <p:cNvPr id="2543" name="Google Shape;2543;p294"/>
              <p:cNvSpPr/>
              <p:nvPr/>
            </p:nvSpPr>
            <p:spPr>
              <a:xfrm>
                <a:off x="4475583" y="2774302"/>
                <a:ext cx="177900" cy="239400"/>
              </a:xfrm>
              <a:prstGeom prst="rect">
                <a:avLst/>
              </a:prstGeom>
              <a:noFill/>
              <a:ln cap="rnd" cmpd="sng" w="12700">
                <a:solidFill>
                  <a:srgbClr val="0078D3"/>
                </a:solidFill>
                <a:prstDash val="solid"/>
                <a:miter lim="800000"/>
                <a:headEnd len="sm" w="sm" type="none"/>
                <a:tailEnd len="sm" w="sm" type="none"/>
              </a:ln>
            </p:spPr>
            <p:txBody>
              <a:bodyPr anchorCtr="0" anchor="ctr" bIns="33600" lIns="67225" spcFirstLastPara="1" rIns="67225" wrap="square" tIns="3360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Arial"/>
                  <a:ea typeface="Arial"/>
                  <a:cs typeface="Arial"/>
                  <a:sym typeface="Arial"/>
                </a:endParaRPr>
              </a:p>
            </p:txBody>
          </p:sp>
          <p:sp>
            <p:nvSpPr>
              <p:cNvPr id="2544" name="Google Shape;2544;p294"/>
              <p:cNvSpPr/>
              <p:nvPr/>
            </p:nvSpPr>
            <p:spPr>
              <a:xfrm>
                <a:off x="4475583" y="3341914"/>
                <a:ext cx="177900" cy="239400"/>
              </a:xfrm>
              <a:prstGeom prst="rect">
                <a:avLst/>
              </a:prstGeom>
              <a:noFill/>
              <a:ln cap="rnd" cmpd="sng" w="12700">
                <a:solidFill>
                  <a:srgbClr val="0078D3"/>
                </a:solidFill>
                <a:prstDash val="solid"/>
                <a:miter lim="800000"/>
                <a:headEnd len="sm" w="sm" type="none"/>
                <a:tailEnd len="sm" w="sm" type="none"/>
              </a:ln>
            </p:spPr>
            <p:txBody>
              <a:bodyPr anchorCtr="0" anchor="ctr" bIns="33600" lIns="67225" spcFirstLastPara="1" rIns="67225" wrap="square" tIns="3360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Arial"/>
                  <a:ea typeface="Arial"/>
                  <a:cs typeface="Arial"/>
                  <a:sym typeface="Arial"/>
                </a:endParaRPr>
              </a:p>
            </p:txBody>
          </p:sp>
        </p:grpSp>
        <p:sp>
          <p:nvSpPr>
            <p:cNvPr id="2545" name="Google Shape;2545;p294"/>
            <p:cNvSpPr/>
            <p:nvPr/>
          </p:nvSpPr>
          <p:spPr>
            <a:xfrm>
              <a:off x="5078027" y="3132218"/>
              <a:ext cx="351949" cy="515302"/>
            </a:xfrm>
            <a:custGeom>
              <a:rect b="b" l="l" r="r" t="t"/>
              <a:pathLst>
                <a:path extrusionOk="0" h="515302" w="351949">
                  <a:moveTo>
                    <a:pt x="331068" y="264795"/>
                  </a:moveTo>
                  <a:cubicBezTo>
                    <a:pt x="332248" y="317591"/>
                    <a:pt x="284441" y="351336"/>
                    <a:pt x="252963" y="333375"/>
                  </a:cubicBezTo>
                  <a:cubicBezTo>
                    <a:pt x="215815" y="320040"/>
                    <a:pt x="201528" y="277177"/>
                    <a:pt x="227245" y="240030"/>
                  </a:cubicBezTo>
                  <a:cubicBezTo>
                    <a:pt x="285348" y="162877"/>
                    <a:pt x="242485" y="41910"/>
                    <a:pt x="146283" y="0"/>
                  </a:cubicBezTo>
                  <a:cubicBezTo>
                    <a:pt x="190098" y="82867"/>
                    <a:pt x="123423" y="158115"/>
                    <a:pt x="84370" y="190500"/>
                  </a:cubicBezTo>
                  <a:cubicBezTo>
                    <a:pt x="46270" y="221932"/>
                    <a:pt x="20553" y="255270"/>
                    <a:pt x="12933" y="274320"/>
                  </a:cubicBezTo>
                  <a:cubicBezTo>
                    <a:pt x="-26120" y="368617"/>
                    <a:pt x="31983" y="459105"/>
                    <a:pt x="71988" y="481012"/>
                  </a:cubicBezTo>
                  <a:cubicBezTo>
                    <a:pt x="53890" y="440055"/>
                    <a:pt x="37698" y="362902"/>
                    <a:pt x="108183" y="289560"/>
                  </a:cubicBezTo>
                  <a:cubicBezTo>
                    <a:pt x="108183" y="289560"/>
                    <a:pt x="88181" y="367665"/>
                    <a:pt x="131995" y="421005"/>
                  </a:cubicBezTo>
                  <a:cubicBezTo>
                    <a:pt x="175810" y="475297"/>
                    <a:pt x="175810" y="515302"/>
                    <a:pt x="175810" y="515302"/>
                  </a:cubicBezTo>
                  <a:cubicBezTo>
                    <a:pt x="244390" y="515302"/>
                    <a:pt x="310113" y="474345"/>
                    <a:pt x="337735" y="406717"/>
                  </a:cubicBezTo>
                  <a:cubicBezTo>
                    <a:pt x="356785" y="365760"/>
                    <a:pt x="358691" y="301942"/>
                    <a:pt x="331068" y="264795"/>
                  </a:cubicBezTo>
                  <a:close/>
                </a:path>
              </a:pathLst>
            </a:custGeom>
            <a:solidFill>
              <a:schemeClr val="lt1"/>
            </a:solidFill>
            <a:ln cap="flat" cmpd="sng" w="12700">
              <a:solidFill>
                <a:srgbClr val="0078D3"/>
              </a:solidFill>
              <a:prstDash val="solid"/>
              <a:miter lim="8000"/>
              <a:headEnd len="sm" w="sm" type="none"/>
              <a:tailEnd len="sm" w="sm" type="none"/>
            </a:ln>
          </p:spPr>
          <p:txBody>
            <a:bodyPr anchorCtr="0" anchor="ctr" bIns="33600" lIns="67225" spcFirstLastPara="1" rIns="67225" wrap="square" tIns="33600">
              <a:noAutofit/>
            </a:bodyPr>
            <a:lstStyle/>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Quattrocento Sans"/>
                <a:ea typeface="Quattrocento Sans"/>
                <a:cs typeface="Quattrocento Sans"/>
                <a:sym typeface="Quattrocento Sans"/>
              </a:endParaRPr>
            </a:p>
          </p:txBody>
        </p:sp>
      </p:grpSp>
      <p:sp>
        <p:nvSpPr>
          <p:cNvPr id="2546" name="Google Shape;2546;p294"/>
          <p:cNvSpPr txBox="1"/>
          <p:nvPr/>
        </p:nvSpPr>
        <p:spPr>
          <a:xfrm>
            <a:off x="388319" y="2869650"/>
            <a:ext cx="1546200" cy="769500"/>
          </a:xfrm>
          <a:prstGeom prst="rect">
            <a:avLst/>
          </a:prstGeom>
          <a:noFill/>
          <a:ln>
            <a:noFill/>
          </a:ln>
        </p:spPr>
        <p:txBody>
          <a:bodyPr anchorCtr="0" anchor="t" bIns="45675" lIns="91425" spcFirstLastPara="1" rIns="91425" wrap="square" tIns="45675">
            <a:noAutofit/>
          </a:bodyPr>
          <a:lstStyle/>
          <a:p>
            <a:pPr indent="0" lvl="0" marL="12700" marR="0" rtl="0" algn="ctr">
              <a:lnSpc>
                <a:spcPct val="100000"/>
              </a:lnSpc>
              <a:spcBef>
                <a:spcPts val="600"/>
              </a:spcBef>
              <a:spcAft>
                <a:spcPts val="0"/>
              </a:spcAft>
              <a:buClr>
                <a:srgbClr val="000000"/>
              </a:buClr>
              <a:buSzPts val="700"/>
              <a:buFont typeface="Arial"/>
              <a:buNone/>
            </a:pPr>
            <a:r>
              <a:rPr b="0" i="0" lang="en" sz="700" u="none" cap="none" strike="noStrike">
                <a:solidFill>
                  <a:schemeClr val="dk1"/>
                </a:solidFill>
                <a:latin typeface="Quattrocento Sans"/>
                <a:ea typeface="Quattrocento Sans"/>
                <a:cs typeface="Quattrocento Sans"/>
                <a:sym typeface="Quattrocento Sans"/>
              </a:rPr>
              <a:t>Real-time data correlation</a:t>
            </a:r>
            <a:endParaRPr b="0" i="0" sz="1000" u="none" cap="none" strike="noStrike">
              <a:solidFill>
                <a:srgbClr val="000000"/>
              </a:solidFill>
              <a:latin typeface="Arial"/>
              <a:ea typeface="Arial"/>
              <a:cs typeface="Arial"/>
              <a:sym typeface="Arial"/>
            </a:endParaRPr>
          </a:p>
          <a:p>
            <a:pPr indent="0" lvl="0" marL="12700" marR="0" rtl="0" algn="ctr">
              <a:lnSpc>
                <a:spcPct val="100000"/>
              </a:lnSpc>
              <a:spcBef>
                <a:spcPts val="600"/>
              </a:spcBef>
              <a:spcAft>
                <a:spcPts val="0"/>
              </a:spcAft>
              <a:buClr>
                <a:srgbClr val="000000"/>
              </a:buClr>
              <a:buSzPts val="700"/>
              <a:buFont typeface="Arial"/>
              <a:buNone/>
            </a:pPr>
            <a:r>
              <a:rPr b="0" i="0" lang="en" sz="700" u="none" cap="none" strike="noStrike">
                <a:solidFill>
                  <a:schemeClr val="dk1"/>
                </a:solidFill>
                <a:latin typeface="Quattrocento Sans"/>
                <a:ea typeface="Quattrocento Sans"/>
                <a:cs typeface="Quattrocento Sans"/>
                <a:sym typeface="Quattrocento Sans"/>
              </a:rPr>
              <a:t>Anomaly detection</a:t>
            </a:r>
            <a:endParaRPr b="0" i="0" sz="1000" u="none" cap="none" strike="noStrike">
              <a:solidFill>
                <a:srgbClr val="000000"/>
              </a:solidFill>
              <a:latin typeface="Arial"/>
              <a:ea typeface="Arial"/>
              <a:cs typeface="Arial"/>
              <a:sym typeface="Arial"/>
            </a:endParaRPr>
          </a:p>
          <a:p>
            <a:pPr indent="0" lvl="0" marL="12700" marR="0" rtl="0" algn="ctr">
              <a:lnSpc>
                <a:spcPct val="100000"/>
              </a:lnSpc>
              <a:spcBef>
                <a:spcPts val="600"/>
              </a:spcBef>
              <a:spcAft>
                <a:spcPts val="0"/>
              </a:spcAft>
              <a:buClr>
                <a:srgbClr val="000000"/>
              </a:buClr>
              <a:buSzPts val="700"/>
              <a:buFont typeface="Arial"/>
              <a:buNone/>
            </a:pPr>
            <a:r>
              <a:rPr b="0" i="0" lang="en" sz="700" u="none" cap="none" strike="noStrike">
                <a:solidFill>
                  <a:schemeClr val="dk1"/>
                </a:solidFill>
                <a:latin typeface="Quattrocento Sans"/>
                <a:ea typeface="Quattrocento Sans"/>
                <a:cs typeface="Quattrocento Sans"/>
                <a:sym typeface="Quattrocento Sans"/>
              </a:rPr>
              <a:t>Security context, enrichment</a:t>
            </a:r>
            <a:endParaRPr b="0" i="0" sz="1000" u="none" cap="none" strike="noStrike">
              <a:solidFill>
                <a:srgbClr val="000000"/>
              </a:solidFill>
              <a:latin typeface="Arial"/>
              <a:ea typeface="Arial"/>
              <a:cs typeface="Arial"/>
              <a:sym typeface="Arial"/>
            </a:endParaRPr>
          </a:p>
          <a:p>
            <a:pPr indent="0" lvl="0" marL="12700" marR="0" rtl="0" algn="ctr">
              <a:lnSpc>
                <a:spcPct val="100000"/>
              </a:lnSpc>
              <a:spcBef>
                <a:spcPts val="600"/>
              </a:spcBef>
              <a:spcAft>
                <a:spcPts val="0"/>
              </a:spcAft>
              <a:buClr>
                <a:srgbClr val="000000"/>
              </a:buClr>
              <a:buSzPts val="700"/>
              <a:buFont typeface="Arial"/>
              <a:buNone/>
            </a:pPr>
            <a:r>
              <a:rPr b="0" i="0" lang="en" sz="700" u="none" cap="none" strike="noStrike">
                <a:solidFill>
                  <a:schemeClr val="dk1"/>
                </a:solidFill>
                <a:latin typeface="Quattrocento Sans"/>
                <a:ea typeface="Quattrocento Sans"/>
                <a:cs typeface="Quattrocento Sans"/>
                <a:sym typeface="Quattrocento Sans"/>
              </a:rPr>
              <a:t>Offence scoring, prioritization</a:t>
            </a:r>
            <a:endParaRPr b="0" i="0" sz="1000" u="none" cap="none" strike="noStrike">
              <a:solidFill>
                <a:srgbClr val="000000"/>
              </a:solidFill>
              <a:latin typeface="Arial"/>
              <a:ea typeface="Arial"/>
              <a:cs typeface="Arial"/>
              <a:sym typeface="Arial"/>
            </a:endParaRPr>
          </a:p>
          <a:p>
            <a:pPr indent="0" lvl="0" marL="12700" marR="0" rtl="0" algn="ctr">
              <a:lnSpc>
                <a:spcPct val="100000"/>
              </a:lnSpc>
              <a:spcBef>
                <a:spcPts val="600"/>
              </a:spcBef>
              <a:spcAft>
                <a:spcPts val="0"/>
              </a:spcAft>
              <a:buClr>
                <a:srgbClr val="000000"/>
              </a:buClr>
              <a:buSzPts val="700"/>
              <a:buFont typeface="Arial"/>
              <a:buNone/>
            </a:pPr>
            <a:r>
              <a:rPr b="0" i="0" lang="en" sz="700" u="none" cap="none" strike="noStrike">
                <a:solidFill>
                  <a:schemeClr val="dk1"/>
                </a:solidFill>
                <a:latin typeface="Quattrocento Sans"/>
                <a:ea typeface="Quattrocento Sans"/>
                <a:cs typeface="Quattrocento Sans"/>
                <a:sym typeface="Quattrocento Sans"/>
              </a:rPr>
              <a:t>Security orchestration</a:t>
            </a:r>
            <a:endParaRPr b="0" i="0" sz="1000" u="none" cap="none" strike="noStrike">
              <a:solidFill>
                <a:srgbClr val="000000"/>
              </a:solidFill>
              <a:latin typeface="Arial"/>
              <a:ea typeface="Arial"/>
              <a:cs typeface="Arial"/>
              <a:sym typeface="Arial"/>
            </a:endParaRPr>
          </a:p>
        </p:txBody>
      </p:sp>
      <p:sp>
        <p:nvSpPr>
          <p:cNvPr id="2547" name="Google Shape;2547;p294"/>
          <p:cNvSpPr/>
          <p:nvPr/>
        </p:nvSpPr>
        <p:spPr>
          <a:xfrm>
            <a:off x="388319" y="2298468"/>
            <a:ext cx="1546200" cy="453900"/>
          </a:xfrm>
          <a:prstGeom prst="rect">
            <a:avLst/>
          </a:prstGeom>
          <a:noFill/>
          <a:ln>
            <a:noFill/>
          </a:ln>
        </p:spPr>
        <p:txBody>
          <a:bodyPr anchorCtr="0" anchor="t" bIns="45675" lIns="91425" spcFirstLastPara="1" rIns="91425" wrap="square" tIns="45675">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Quattrocento Sans"/>
                <a:ea typeface="Quattrocento Sans"/>
                <a:cs typeface="Quattrocento Sans"/>
                <a:sym typeface="Quattrocento Sans"/>
              </a:rPr>
              <a:t>Security</a:t>
            </a:r>
            <a:endParaRPr b="0" i="0" sz="10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Quattrocento Sans"/>
                <a:ea typeface="Quattrocento Sans"/>
                <a:cs typeface="Quattrocento Sans"/>
                <a:sym typeface="Quattrocento Sans"/>
              </a:rPr>
              <a:t>intelligence</a:t>
            </a:r>
            <a:endParaRPr b="0" i="0" sz="10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Quattrocento Sans"/>
              <a:ea typeface="Quattrocento Sans"/>
              <a:cs typeface="Quattrocento Sans"/>
              <a:sym typeface="Quattrocento Sans"/>
            </a:endParaRPr>
          </a:p>
        </p:txBody>
      </p:sp>
      <p:sp>
        <p:nvSpPr>
          <p:cNvPr id="2548" name="Google Shape;2548;p294"/>
          <p:cNvSpPr/>
          <p:nvPr/>
        </p:nvSpPr>
        <p:spPr>
          <a:xfrm>
            <a:off x="388319" y="4270516"/>
            <a:ext cx="1546200" cy="462300"/>
          </a:xfrm>
          <a:prstGeom prst="rect">
            <a:avLst/>
          </a:prstGeom>
          <a:noFill/>
          <a:ln>
            <a:noFill/>
          </a:ln>
        </p:spPr>
        <p:txBody>
          <a:bodyPr anchorCtr="0" anchor="t" bIns="45675" lIns="91425" spcFirstLastPara="1" rIns="91425" wrap="square" tIns="4567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chemeClr val="dk2"/>
                </a:solidFill>
                <a:latin typeface="Quattrocento Sans"/>
                <a:ea typeface="Quattrocento Sans"/>
                <a:cs typeface="Quattrocento Sans"/>
                <a:sym typeface="Quattrocento Sans"/>
              </a:rPr>
              <a:t>Faster innovation for </a:t>
            </a:r>
            <a:endParaRPr b="0" i="0" sz="10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chemeClr val="dk2"/>
                </a:solidFill>
                <a:latin typeface="Quattrocento Sans"/>
                <a:ea typeface="Quattrocento Sans"/>
                <a:cs typeface="Quattrocento Sans"/>
                <a:sym typeface="Quattrocento Sans"/>
              </a:rPr>
              <a:t>threat prevention</a:t>
            </a:r>
            <a:endParaRPr b="0" i="0" sz="1000" u="none" cap="none" strike="noStrike">
              <a:solidFill>
                <a:srgbClr val="000000"/>
              </a:solidFill>
              <a:latin typeface="Arial"/>
              <a:ea typeface="Arial"/>
              <a:cs typeface="Arial"/>
              <a:sym typeface="Arial"/>
            </a:endParaRPr>
          </a:p>
        </p:txBody>
      </p:sp>
      <p:sp>
        <p:nvSpPr>
          <p:cNvPr id="2549" name="Google Shape;2549;p294"/>
          <p:cNvSpPr txBox="1"/>
          <p:nvPr/>
        </p:nvSpPr>
        <p:spPr>
          <a:xfrm>
            <a:off x="2093576" y="2869650"/>
            <a:ext cx="1546200" cy="769500"/>
          </a:xfrm>
          <a:prstGeom prst="rect">
            <a:avLst/>
          </a:prstGeom>
          <a:noFill/>
          <a:ln>
            <a:noFill/>
          </a:ln>
        </p:spPr>
        <p:txBody>
          <a:bodyPr anchorCtr="0" anchor="t" bIns="45675" lIns="91425" spcFirstLastPara="1" rIns="91425" wrap="square" tIns="45675">
            <a:noAutofit/>
          </a:bodyPr>
          <a:lstStyle/>
          <a:p>
            <a:pPr indent="0" lvl="0" marL="0" marR="0" rtl="0" algn="ctr">
              <a:lnSpc>
                <a:spcPct val="100000"/>
              </a:lnSpc>
              <a:spcBef>
                <a:spcPts val="600"/>
              </a:spcBef>
              <a:spcAft>
                <a:spcPts val="0"/>
              </a:spcAft>
              <a:buClr>
                <a:srgbClr val="000000"/>
              </a:buClr>
              <a:buSzPts val="700"/>
              <a:buFont typeface="Arial"/>
              <a:buNone/>
            </a:pPr>
            <a:r>
              <a:rPr b="0" i="0" lang="en" sz="700" u="none" cap="none" strike="noStrike">
                <a:solidFill>
                  <a:schemeClr val="dk1"/>
                </a:solidFill>
                <a:latin typeface="Quattrocento Sans"/>
                <a:ea typeface="Quattrocento Sans"/>
                <a:cs typeface="Quattrocento Sans"/>
                <a:sym typeface="Quattrocento Sans"/>
              </a:rPr>
              <a:t>e-Tailing</a:t>
            </a:r>
            <a:endParaRPr b="0" i="0" sz="1000" u="none" cap="none" strike="noStrike">
              <a:solidFill>
                <a:srgbClr val="000000"/>
              </a:solidFill>
              <a:latin typeface="Arial"/>
              <a:ea typeface="Arial"/>
              <a:cs typeface="Arial"/>
              <a:sym typeface="Arial"/>
            </a:endParaRPr>
          </a:p>
          <a:p>
            <a:pPr indent="0" lvl="0" marL="0" marR="0" rtl="0" algn="ctr">
              <a:lnSpc>
                <a:spcPct val="100000"/>
              </a:lnSpc>
              <a:spcBef>
                <a:spcPts val="600"/>
              </a:spcBef>
              <a:spcAft>
                <a:spcPts val="0"/>
              </a:spcAft>
              <a:buClr>
                <a:srgbClr val="000000"/>
              </a:buClr>
              <a:buSzPts val="700"/>
              <a:buFont typeface="Arial"/>
              <a:buNone/>
            </a:pPr>
            <a:r>
              <a:rPr b="0" i="0" lang="en" sz="700" u="none" cap="none" strike="noStrike">
                <a:solidFill>
                  <a:schemeClr val="dk1"/>
                </a:solidFill>
                <a:latin typeface="Quattrocento Sans"/>
                <a:ea typeface="Quattrocento Sans"/>
                <a:cs typeface="Quattrocento Sans"/>
                <a:sym typeface="Quattrocento Sans"/>
              </a:rPr>
              <a:t>Inventory monitoring </a:t>
            </a:r>
            <a:endParaRPr b="0" i="0" sz="1000" u="none" cap="none" strike="noStrike">
              <a:solidFill>
                <a:srgbClr val="000000"/>
              </a:solidFill>
              <a:latin typeface="Arial"/>
              <a:ea typeface="Arial"/>
              <a:cs typeface="Arial"/>
              <a:sym typeface="Arial"/>
            </a:endParaRPr>
          </a:p>
          <a:p>
            <a:pPr indent="0" lvl="0" marL="0" marR="0" rtl="0" algn="ctr">
              <a:lnSpc>
                <a:spcPct val="100000"/>
              </a:lnSpc>
              <a:spcBef>
                <a:spcPts val="600"/>
              </a:spcBef>
              <a:spcAft>
                <a:spcPts val="0"/>
              </a:spcAft>
              <a:buClr>
                <a:srgbClr val="000000"/>
              </a:buClr>
              <a:buSzPts val="700"/>
              <a:buFont typeface="Arial"/>
              <a:buNone/>
            </a:pPr>
            <a:r>
              <a:rPr b="0" i="0" lang="en" sz="700" u="none" cap="none" strike="noStrike">
                <a:solidFill>
                  <a:schemeClr val="dk1"/>
                </a:solidFill>
                <a:latin typeface="Quattrocento Sans"/>
                <a:ea typeface="Quattrocento Sans"/>
                <a:cs typeface="Quattrocento Sans"/>
                <a:sym typeface="Quattrocento Sans"/>
              </a:rPr>
              <a:t>Social media monitoring </a:t>
            </a:r>
            <a:endParaRPr b="0" i="0" sz="1000" u="none" cap="none" strike="noStrike">
              <a:solidFill>
                <a:srgbClr val="000000"/>
              </a:solidFill>
              <a:latin typeface="Arial"/>
              <a:ea typeface="Arial"/>
              <a:cs typeface="Arial"/>
              <a:sym typeface="Arial"/>
            </a:endParaRPr>
          </a:p>
          <a:p>
            <a:pPr indent="0" lvl="0" marL="0" marR="0" rtl="0" algn="ctr">
              <a:lnSpc>
                <a:spcPct val="100000"/>
              </a:lnSpc>
              <a:spcBef>
                <a:spcPts val="600"/>
              </a:spcBef>
              <a:spcAft>
                <a:spcPts val="0"/>
              </a:spcAft>
              <a:buClr>
                <a:srgbClr val="000000"/>
              </a:buClr>
              <a:buSzPts val="700"/>
              <a:buFont typeface="Arial"/>
              <a:buNone/>
            </a:pPr>
            <a:r>
              <a:rPr b="0" i="0" lang="en" sz="700" u="none" cap="none" strike="noStrike">
                <a:solidFill>
                  <a:schemeClr val="dk1"/>
                </a:solidFill>
                <a:latin typeface="Quattrocento Sans"/>
                <a:ea typeface="Quattrocento Sans"/>
                <a:cs typeface="Quattrocento Sans"/>
                <a:sym typeface="Quattrocento Sans"/>
              </a:rPr>
              <a:t>Phishing scams</a:t>
            </a:r>
            <a:endParaRPr b="0" i="0" sz="1000" u="none" cap="none" strike="noStrike">
              <a:solidFill>
                <a:srgbClr val="000000"/>
              </a:solidFill>
              <a:latin typeface="Arial"/>
              <a:ea typeface="Arial"/>
              <a:cs typeface="Arial"/>
              <a:sym typeface="Arial"/>
            </a:endParaRPr>
          </a:p>
          <a:p>
            <a:pPr indent="0" lvl="0" marL="0" marR="0" rtl="0" algn="ctr">
              <a:lnSpc>
                <a:spcPct val="100000"/>
              </a:lnSpc>
              <a:spcBef>
                <a:spcPts val="600"/>
              </a:spcBef>
              <a:spcAft>
                <a:spcPts val="0"/>
              </a:spcAft>
              <a:buClr>
                <a:srgbClr val="000000"/>
              </a:buClr>
              <a:buSzPts val="700"/>
              <a:buFont typeface="Arial"/>
              <a:buNone/>
            </a:pPr>
            <a:r>
              <a:rPr b="0" i="0" lang="en" sz="700" u="none" cap="none" strike="noStrike">
                <a:solidFill>
                  <a:schemeClr val="dk1"/>
                </a:solidFill>
                <a:latin typeface="Quattrocento Sans"/>
                <a:ea typeface="Quattrocento Sans"/>
                <a:cs typeface="Quattrocento Sans"/>
                <a:sym typeface="Quattrocento Sans"/>
              </a:rPr>
              <a:t>Piracy protection</a:t>
            </a:r>
            <a:endParaRPr b="0" i="0" sz="1000" u="none" cap="none" strike="noStrike">
              <a:solidFill>
                <a:srgbClr val="000000"/>
              </a:solidFill>
              <a:latin typeface="Arial"/>
              <a:ea typeface="Arial"/>
              <a:cs typeface="Arial"/>
              <a:sym typeface="Arial"/>
            </a:endParaRPr>
          </a:p>
        </p:txBody>
      </p:sp>
      <p:sp>
        <p:nvSpPr>
          <p:cNvPr id="2550" name="Google Shape;2550;p294"/>
          <p:cNvSpPr/>
          <p:nvPr/>
        </p:nvSpPr>
        <p:spPr>
          <a:xfrm>
            <a:off x="2093576" y="2298468"/>
            <a:ext cx="1546200" cy="453900"/>
          </a:xfrm>
          <a:prstGeom prst="rect">
            <a:avLst/>
          </a:prstGeom>
          <a:noFill/>
          <a:ln>
            <a:noFill/>
          </a:ln>
        </p:spPr>
        <p:txBody>
          <a:bodyPr anchorCtr="0" anchor="t" bIns="45675" lIns="91425" spcFirstLastPara="1" rIns="91425" wrap="square" tIns="45675">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Quattrocento Sans"/>
                <a:ea typeface="Quattrocento Sans"/>
                <a:cs typeface="Quattrocento Sans"/>
                <a:sym typeface="Quattrocento Sans"/>
              </a:rPr>
              <a:t>Fraud detection </a:t>
            </a:r>
            <a:br>
              <a:rPr b="0" i="0" lang="en" sz="1000" u="none" cap="none" strike="noStrike">
                <a:solidFill>
                  <a:schemeClr val="dk1"/>
                </a:solidFill>
                <a:latin typeface="Quattrocento Sans"/>
                <a:ea typeface="Quattrocento Sans"/>
                <a:cs typeface="Quattrocento Sans"/>
                <a:sym typeface="Quattrocento Sans"/>
              </a:rPr>
            </a:br>
            <a:r>
              <a:rPr b="0" i="0" lang="en" sz="1000" u="none" cap="none" strike="noStrike">
                <a:solidFill>
                  <a:schemeClr val="dk1"/>
                </a:solidFill>
                <a:latin typeface="Quattrocento Sans"/>
                <a:ea typeface="Quattrocento Sans"/>
                <a:cs typeface="Quattrocento Sans"/>
                <a:sym typeface="Quattrocento Sans"/>
              </a:rPr>
              <a:t>and prevention</a:t>
            </a:r>
            <a:endParaRPr b="0" i="0" sz="10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Quattrocento Sans"/>
              <a:ea typeface="Quattrocento Sans"/>
              <a:cs typeface="Quattrocento Sans"/>
              <a:sym typeface="Quattrocento Sans"/>
            </a:endParaRPr>
          </a:p>
        </p:txBody>
      </p:sp>
      <p:sp>
        <p:nvSpPr>
          <p:cNvPr id="2551" name="Google Shape;2551;p294"/>
          <p:cNvSpPr/>
          <p:nvPr/>
        </p:nvSpPr>
        <p:spPr>
          <a:xfrm>
            <a:off x="1985309" y="4270516"/>
            <a:ext cx="1762800" cy="462300"/>
          </a:xfrm>
          <a:prstGeom prst="rect">
            <a:avLst/>
          </a:prstGeom>
          <a:noFill/>
          <a:ln>
            <a:noFill/>
          </a:ln>
        </p:spPr>
        <p:txBody>
          <a:bodyPr anchorCtr="0" anchor="t" bIns="45675" lIns="91425" spcFirstLastPara="1" rIns="91425" wrap="square" tIns="4567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chemeClr val="dk2"/>
                </a:solidFill>
                <a:latin typeface="Quattrocento Sans"/>
                <a:ea typeface="Quattrocento Sans"/>
                <a:cs typeface="Quattrocento Sans"/>
                <a:sym typeface="Quattrocento Sans"/>
              </a:rPr>
              <a:t>Risk management with machine learning</a:t>
            </a:r>
            <a:endParaRPr b="0" i="0" sz="1000" u="none" cap="none" strike="noStrike">
              <a:solidFill>
                <a:srgbClr val="000000"/>
              </a:solidFill>
              <a:latin typeface="Arial"/>
              <a:ea typeface="Arial"/>
              <a:cs typeface="Arial"/>
              <a:sym typeface="Arial"/>
            </a:endParaRPr>
          </a:p>
        </p:txBody>
      </p:sp>
      <p:sp>
        <p:nvSpPr>
          <p:cNvPr id="2552" name="Google Shape;2552;p294"/>
          <p:cNvSpPr/>
          <p:nvPr/>
        </p:nvSpPr>
        <p:spPr>
          <a:xfrm>
            <a:off x="5504091" y="2298468"/>
            <a:ext cx="1546200" cy="455700"/>
          </a:xfrm>
          <a:prstGeom prst="rect">
            <a:avLst/>
          </a:prstGeom>
          <a:noFill/>
          <a:ln>
            <a:noFill/>
          </a:ln>
        </p:spPr>
        <p:txBody>
          <a:bodyPr anchorCtr="0" anchor="t" bIns="45675" lIns="91425" spcFirstLastPara="1" rIns="91425" wrap="square" tIns="45675">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Quattrocento Sans"/>
                <a:ea typeface="Quattrocento Sans"/>
                <a:cs typeface="Quattrocento Sans"/>
                <a:sym typeface="Quattrocento Sans"/>
              </a:rPr>
              <a:t>Fine-grained data </a:t>
            </a:r>
            <a:endParaRPr b="0" i="0" sz="10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Quattrocento Sans"/>
                <a:ea typeface="Quattrocento Sans"/>
                <a:cs typeface="Quattrocento Sans"/>
                <a:sym typeface="Quattrocento Sans"/>
              </a:rPr>
              <a:t>analytics security</a:t>
            </a:r>
            <a:endParaRPr b="0" i="0" sz="10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Quattrocento Sans"/>
              <a:ea typeface="Quattrocento Sans"/>
              <a:cs typeface="Quattrocento Sans"/>
              <a:sym typeface="Quattrocento Sans"/>
            </a:endParaRPr>
          </a:p>
        </p:txBody>
      </p:sp>
      <p:sp>
        <p:nvSpPr>
          <p:cNvPr id="2553" name="Google Shape;2553;p294"/>
          <p:cNvSpPr txBox="1"/>
          <p:nvPr/>
        </p:nvSpPr>
        <p:spPr>
          <a:xfrm>
            <a:off x="5504091" y="2858973"/>
            <a:ext cx="1546200" cy="769500"/>
          </a:xfrm>
          <a:prstGeom prst="rect">
            <a:avLst/>
          </a:prstGeom>
          <a:noFill/>
          <a:ln>
            <a:noFill/>
          </a:ln>
        </p:spPr>
        <p:txBody>
          <a:bodyPr anchorCtr="0" anchor="t" bIns="45675" lIns="91425" spcFirstLastPara="1" rIns="91425" wrap="square" tIns="45675">
            <a:noAutofit/>
          </a:bodyPr>
          <a:lstStyle/>
          <a:p>
            <a:pPr indent="0" lvl="0" marL="0" marR="0" rtl="0" algn="ctr">
              <a:lnSpc>
                <a:spcPct val="100000"/>
              </a:lnSpc>
              <a:spcBef>
                <a:spcPts val="600"/>
              </a:spcBef>
              <a:spcAft>
                <a:spcPts val="0"/>
              </a:spcAft>
              <a:buClr>
                <a:srgbClr val="000000"/>
              </a:buClr>
              <a:buSzPts val="700"/>
              <a:buFont typeface="Arial"/>
              <a:buNone/>
            </a:pPr>
            <a:r>
              <a:rPr b="0" i="0" lang="en" sz="700" u="none" cap="none" strike="noStrike">
                <a:solidFill>
                  <a:schemeClr val="dk1"/>
                </a:solidFill>
                <a:latin typeface="Quattrocento Sans"/>
                <a:ea typeface="Quattrocento Sans"/>
                <a:cs typeface="Quattrocento Sans"/>
                <a:sym typeface="Quattrocento Sans"/>
              </a:rPr>
              <a:t>Role-based access controls</a:t>
            </a:r>
            <a:endParaRPr b="0" i="0" sz="1000" u="none" cap="none" strike="noStrike">
              <a:solidFill>
                <a:srgbClr val="000000"/>
              </a:solidFill>
              <a:latin typeface="Arial"/>
              <a:ea typeface="Arial"/>
              <a:cs typeface="Arial"/>
              <a:sym typeface="Arial"/>
            </a:endParaRPr>
          </a:p>
          <a:p>
            <a:pPr indent="0" lvl="0" marL="0" marR="0" rtl="0" algn="ctr">
              <a:lnSpc>
                <a:spcPct val="100000"/>
              </a:lnSpc>
              <a:spcBef>
                <a:spcPts val="600"/>
              </a:spcBef>
              <a:spcAft>
                <a:spcPts val="0"/>
              </a:spcAft>
              <a:buClr>
                <a:srgbClr val="000000"/>
              </a:buClr>
              <a:buSzPts val="700"/>
              <a:buFont typeface="Arial"/>
              <a:buNone/>
            </a:pPr>
            <a:r>
              <a:rPr b="0" i="0" lang="en" sz="700" u="none" cap="none" strike="noStrike">
                <a:solidFill>
                  <a:schemeClr val="dk1"/>
                </a:solidFill>
                <a:latin typeface="Quattrocento Sans"/>
                <a:ea typeface="Quattrocento Sans"/>
                <a:cs typeface="Quattrocento Sans"/>
                <a:sym typeface="Quattrocento Sans"/>
              </a:rPr>
              <a:t>Auditing and governance</a:t>
            </a:r>
            <a:endParaRPr b="0" i="0" sz="1000" u="none" cap="none" strike="noStrike">
              <a:solidFill>
                <a:srgbClr val="000000"/>
              </a:solidFill>
              <a:latin typeface="Arial"/>
              <a:ea typeface="Arial"/>
              <a:cs typeface="Arial"/>
              <a:sym typeface="Arial"/>
            </a:endParaRPr>
          </a:p>
          <a:p>
            <a:pPr indent="0" lvl="0" marL="0" marR="0" rtl="0" algn="ctr">
              <a:lnSpc>
                <a:spcPct val="100000"/>
              </a:lnSpc>
              <a:spcBef>
                <a:spcPts val="600"/>
              </a:spcBef>
              <a:spcAft>
                <a:spcPts val="0"/>
              </a:spcAft>
              <a:buClr>
                <a:srgbClr val="000000"/>
              </a:buClr>
              <a:buSzPts val="700"/>
              <a:buFont typeface="Arial"/>
              <a:buNone/>
            </a:pPr>
            <a:r>
              <a:rPr b="0" i="0" lang="en" sz="700" u="none" cap="none" strike="noStrike">
                <a:solidFill>
                  <a:schemeClr val="dk1"/>
                </a:solidFill>
                <a:latin typeface="Quattrocento Sans"/>
                <a:ea typeface="Quattrocento Sans"/>
                <a:cs typeface="Quattrocento Sans"/>
                <a:sym typeface="Quattrocento Sans"/>
              </a:rPr>
              <a:t>File integrity monitoring</a:t>
            </a:r>
            <a:endParaRPr b="0" i="0" sz="1000" u="none" cap="none" strike="noStrike">
              <a:solidFill>
                <a:srgbClr val="000000"/>
              </a:solidFill>
              <a:latin typeface="Arial"/>
              <a:ea typeface="Arial"/>
              <a:cs typeface="Arial"/>
              <a:sym typeface="Arial"/>
            </a:endParaRPr>
          </a:p>
          <a:p>
            <a:pPr indent="0" lvl="0" marL="0" marR="0" rtl="0" algn="ctr">
              <a:lnSpc>
                <a:spcPct val="100000"/>
              </a:lnSpc>
              <a:spcBef>
                <a:spcPts val="600"/>
              </a:spcBef>
              <a:spcAft>
                <a:spcPts val="0"/>
              </a:spcAft>
              <a:buClr>
                <a:srgbClr val="000000"/>
              </a:buClr>
              <a:buSzPts val="700"/>
              <a:buFont typeface="Arial"/>
              <a:buNone/>
            </a:pPr>
            <a:r>
              <a:rPr b="0" i="0" lang="en" sz="700" u="none" cap="none" strike="noStrike">
                <a:solidFill>
                  <a:schemeClr val="dk1"/>
                </a:solidFill>
                <a:latin typeface="Quattrocento Sans"/>
                <a:ea typeface="Quattrocento Sans"/>
                <a:cs typeface="Quattrocento Sans"/>
                <a:sym typeface="Quattrocento Sans"/>
              </a:rPr>
              <a:t>Row level and column </a:t>
            </a:r>
            <a:br>
              <a:rPr b="0" i="0" lang="en" sz="700" u="none" cap="none" strike="noStrike">
                <a:solidFill>
                  <a:schemeClr val="dk1"/>
                </a:solidFill>
                <a:latin typeface="Quattrocento Sans"/>
                <a:ea typeface="Quattrocento Sans"/>
                <a:cs typeface="Quattrocento Sans"/>
                <a:sym typeface="Quattrocento Sans"/>
              </a:rPr>
            </a:br>
            <a:r>
              <a:rPr b="0" i="0" lang="en" sz="700" u="none" cap="none" strike="noStrike">
                <a:solidFill>
                  <a:schemeClr val="dk1"/>
                </a:solidFill>
                <a:latin typeface="Quattrocento Sans"/>
                <a:ea typeface="Quattrocento Sans"/>
                <a:cs typeface="Quattrocento Sans"/>
                <a:sym typeface="Quattrocento Sans"/>
              </a:rPr>
              <a:t>level access permissions</a:t>
            </a:r>
            <a:endParaRPr b="0" i="0" sz="1000" u="none" cap="none" strike="noStrike">
              <a:solidFill>
                <a:srgbClr val="000000"/>
              </a:solidFill>
              <a:latin typeface="Arial"/>
              <a:ea typeface="Arial"/>
              <a:cs typeface="Arial"/>
              <a:sym typeface="Arial"/>
            </a:endParaRPr>
          </a:p>
        </p:txBody>
      </p:sp>
      <p:sp>
        <p:nvSpPr>
          <p:cNvPr id="2554" name="Google Shape;2554;p294"/>
          <p:cNvSpPr/>
          <p:nvPr/>
        </p:nvSpPr>
        <p:spPr>
          <a:xfrm>
            <a:off x="5420466" y="4270516"/>
            <a:ext cx="1713600" cy="462300"/>
          </a:xfrm>
          <a:prstGeom prst="rect">
            <a:avLst/>
          </a:prstGeom>
          <a:noFill/>
          <a:ln>
            <a:noFill/>
          </a:ln>
        </p:spPr>
        <p:txBody>
          <a:bodyPr anchorCtr="0" anchor="t" bIns="45675" lIns="91425" spcFirstLastPara="1" rIns="91425" wrap="square" tIns="4567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chemeClr val="dk2"/>
                </a:solidFill>
                <a:latin typeface="Quattrocento Sans"/>
                <a:ea typeface="Quattrocento Sans"/>
                <a:cs typeface="Quattrocento Sans"/>
                <a:sym typeface="Quattrocento Sans"/>
              </a:rPr>
              <a:t>Limit malicious insiders </a:t>
            </a:r>
            <a:br>
              <a:rPr b="0" i="0" lang="en" sz="900" u="none" cap="none" strike="noStrike">
                <a:solidFill>
                  <a:schemeClr val="dk2"/>
                </a:solidFill>
                <a:latin typeface="Quattrocento Sans"/>
                <a:ea typeface="Quattrocento Sans"/>
                <a:cs typeface="Quattrocento Sans"/>
                <a:sym typeface="Quattrocento Sans"/>
              </a:rPr>
            </a:br>
            <a:r>
              <a:rPr b="0" i="0" lang="en" sz="900" u="none" cap="none" strike="noStrike">
                <a:solidFill>
                  <a:schemeClr val="dk2"/>
                </a:solidFill>
                <a:latin typeface="Quattrocento Sans"/>
                <a:ea typeface="Quattrocento Sans"/>
                <a:cs typeface="Quattrocento Sans"/>
                <a:sym typeface="Quattrocento Sans"/>
              </a:rPr>
              <a:t>to transform growth</a:t>
            </a:r>
            <a:endParaRPr b="0" i="0" sz="1000" u="none" cap="none" strike="noStrike">
              <a:solidFill>
                <a:srgbClr val="000000"/>
              </a:solidFill>
              <a:latin typeface="Arial"/>
              <a:ea typeface="Arial"/>
              <a:cs typeface="Arial"/>
              <a:sym typeface="Arial"/>
            </a:endParaRPr>
          </a:p>
        </p:txBody>
      </p:sp>
      <p:sp>
        <p:nvSpPr>
          <p:cNvPr id="2555" name="Google Shape;2555;p294"/>
          <p:cNvSpPr/>
          <p:nvPr/>
        </p:nvSpPr>
        <p:spPr>
          <a:xfrm>
            <a:off x="7209348" y="2298468"/>
            <a:ext cx="1546200" cy="455700"/>
          </a:xfrm>
          <a:prstGeom prst="rect">
            <a:avLst/>
          </a:prstGeom>
          <a:noFill/>
          <a:ln>
            <a:noFill/>
          </a:ln>
        </p:spPr>
        <p:txBody>
          <a:bodyPr anchorCtr="0" anchor="t" bIns="45675" lIns="91425" spcFirstLastPara="1" rIns="91425" wrap="square" tIns="45675">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Quattrocento Sans"/>
                <a:ea typeface="Quattrocento Sans"/>
                <a:cs typeface="Quattrocento Sans"/>
                <a:sym typeface="Quattrocento Sans"/>
              </a:rPr>
              <a:t>Cyber security and </a:t>
            </a:r>
            <a:endParaRPr b="0" i="0" sz="10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Quattrocento Sans"/>
                <a:ea typeface="Quattrocento Sans"/>
                <a:cs typeface="Quattrocento Sans"/>
                <a:sym typeface="Quattrocento Sans"/>
              </a:rPr>
              <a:t>predictive analytics</a:t>
            </a:r>
            <a:endParaRPr b="0" i="0" sz="10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Quattrocento Sans"/>
              <a:ea typeface="Quattrocento Sans"/>
              <a:cs typeface="Quattrocento Sans"/>
              <a:sym typeface="Quattrocento Sans"/>
            </a:endParaRPr>
          </a:p>
        </p:txBody>
      </p:sp>
      <p:sp>
        <p:nvSpPr>
          <p:cNvPr id="2556" name="Google Shape;2556;p294"/>
          <p:cNvSpPr txBox="1"/>
          <p:nvPr/>
        </p:nvSpPr>
        <p:spPr>
          <a:xfrm>
            <a:off x="7209348" y="2858973"/>
            <a:ext cx="1546200" cy="769500"/>
          </a:xfrm>
          <a:prstGeom prst="rect">
            <a:avLst/>
          </a:prstGeom>
          <a:noFill/>
          <a:ln>
            <a:noFill/>
          </a:ln>
        </p:spPr>
        <p:txBody>
          <a:bodyPr anchorCtr="0" anchor="t" bIns="45675" lIns="91425" spcFirstLastPara="1" rIns="91425" wrap="square" tIns="45675">
            <a:noAutofit/>
          </a:bodyPr>
          <a:lstStyle/>
          <a:p>
            <a:pPr indent="0" lvl="0" marL="0" marR="0" rtl="0" algn="ctr">
              <a:lnSpc>
                <a:spcPct val="100000"/>
              </a:lnSpc>
              <a:spcBef>
                <a:spcPts val="600"/>
              </a:spcBef>
              <a:spcAft>
                <a:spcPts val="0"/>
              </a:spcAft>
              <a:buClr>
                <a:srgbClr val="000000"/>
              </a:buClr>
              <a:buSzPts val="700"/>
              <a:buFont typeface="Arial"/>
              <a:buNone/>
            </a:pPr>
            <a:r>
              <a:rPr b="0" i="0" lang="en" sz="700" u="none" cap="none" strike="noStrike">
                <a:solidFill>
                  <a:schemeClr val="dk1"/>
                </a:solidFill>
                <a:latin typeface="Quattrocento Sans"/>
                <a:ea typeface="Quattrocento Sans"/>
                <a:cs typeface="Quattrocento Sans"/>
                <a:sym typeface="Quattrocento Sans"/>
              </a:rPr>
              <a:t>Prevention of DDOS attacks</a:t>
            </a:r>
            <a:endParaRPr b="0" i="0" sz="1000" u="none" cap="none" strike="noStrike">
              <a:solidFill>
                <a:srgbClr val="000000"/>
              </a:solidFill>
              <a:latin typeface="Arial"/>
              <a:ea typeface="Arial"/>
              <a:cs typeface="Arial"/>
              <a:sym typeface="Arial"/>
            </a:endParaRPr>
          </a:p>
          <a:p>
            <a:pPr indent="0" lvl="0" marL="0" marR="0" rtl="0" algn="ctr">
              <a:lnSpc>
                <a:spcPct val="100000"/>
              </a:lnSpc>
              <a:spcBef>
                <a:spcPts val="600"/>
              </a:spcBef>
              <a:spcAft>
                <a:spcPts val="0"/>
              </a:spcAft>
              <a:buClr>
                <a:srgbClr val="000000"/>
              </a:buClr>
              <a:buSzPts val="700"/>
              <a:buFont typeface="Arial"/>
              <a:buNone/>
            </a:pPr>
            <a:r>
              <a:rPr b="0" i="0" lang="en" sz="700" u="none" cap="none" strike="noStrike">
                <a:solidFill>
                  <a:schemeClr val="dk1"/>
                </a:solidFill>
                <a:latin typeface="Quattrocento Sans"/>
                <a:ea typeface="Quattrocento Sans"/>
                <a:cs typeface="Quattrocento Sans"/>
                <a:sym typeface="Quattrocento Sans"/>
              </a:rPr>
              <a:t>Threat classifications</a:t>
            </a:r>
            <a:endParaRPr b="0" i="0" sz="1000" u="none" cap="none" strike="noStrike">
              <a:solidFill>
                <a:srgbClr val="000000"/>
              </a:solidFill>
              <a:latin typeface="Arial"/>
              <a:ea typeface="Arial"/>
              <a:cs typeface="Arial"/>
              <a:sym typeface="Arial"/>
            </a:endParaRPr>
          </a:p>
          <a:p>
            <a:pPr indent="0" lvl="0" marL="0" marR="0" rtl="0" algn="ctr">
              <a:lnSpc>
                <a:spcPct val="100000"/>
              </a:lnSpc>
              <a:spcBef>
                <a:spcPts val="600"/>
              </a:spcBef>
              <a:spcAft>
                <a:spcPts val="0"/>
              </a:spcAft>
              <a:buClr>
                <a:srgbClr val="000000"/>
              </a:buClr>
              <a:buSzPts val="700"/>
              <a:buFont typeface="Arial"/>
              <a:buNone/>
            </a:pPr>
            <a:r>
              <a:rPr b="0" i="0" lang="en" sz="700" u="none" cap="none" strike="noStrike">
                <a:solidFill>
                  <a:schemeClr val="dk1"/>
                </a:solidFill>
                <a:latin typeface="Quattrocento Sans"/>
                <a:ea typeface="Quattrocento Sans"/>
                <a:cs typeface="Quattrocento Sans"/>
                <a:sym typeface="Quattrocento Sans"/>
              </a:rPr>
              <a:t>Data loss/anomaly </a:t>
            </a:r>
            <a:br>
              <a:rPr b="0" i="0" lang="en" sz="700" u="none" cap="none" strike="noStrike">
                <a:solidFill>
                  <a:schemeClr val="dk1"/>
                </a:solidFill>
                <a:latin typeface="Quattrocento Sans"/>
                <a:ea typeface="Quattrocento Sans"/>
                <a:cs typeface="Quattrocento Sans"/>
                <a:sym typeface="Quattrocento Sans"/>
              </a:rPr>
            </a:br>
            <a:r>
              <a:rPr b="0" i="0" lang="en" sz="700" u="none" cap="none" strike="noStrike">
                <a:solidFill>
                  <a:schemeClr val="dk1"/>
                </a:solidFill>
                <a:latin typeface="Quattrocento Sans"/>
                <a:ea typeface="Quattrocento Sans"/>
                <a:cs typeface="Quattrocento Sans"/>
                <a:sym typeface="Quattrocento Sans"/>
              </a:rPr>
              <a:t>detection in streaming</a:t>
            </a:r>
            <a:endParaRPr b="0" i="0" sz="1000" u="none" cap="none" strike="noStrike">
              <a:solidFill>
                <a:srgbClr val="000000"/>
              </a:solidFill>
              <a:latin typeface="Arial"/>
              <a:ea typeface="Arial"/>
              <a:cs typeface="Arial"/>
              <a:sym typeface="Arial"/>
            </a:endParaRPr>
          </a:p>
          <a:p>
            <a:pPr indent="0" lvl="0" marL="0" marR="0" rtl="0" algn="ctr">
              <a:lnSpc>
                <a:spcPct val="100000"/>
              </a:lnSpc>
              <a:spcBef>
                <a:spcPts val="600"/>
              </a:spcBef>
              <a:spcAft>
                <a:spcPts val="0"/>
              </a:spcAft>
              <a:buClr>
                <a:srgbClr val="000000"/>
              </a:buClr>
              <a:buSzPts val="700"/>
              <a:buFont typeface="Arial"/>
              <a:buNone/>
            </a:pPr>
            <a:r>
              <a:rPr b="0" i="0" lang="en" sz="700" u="none" cap="none" strike="noStrike">
                <a:solidFill>
                  <a:schemeClr val="dk1"/>
                </a:solidFill>
                <a:latin typeface="Quattrocento Sans"/>
                <a:ea typeface="Quattrocento Sans"/>
                <a:cs typeface="Quattrocento Sans"/>
                <a:sym typeface="Quattrocento Sans"/>
              </a:rPr>
              <a:t>Cybermetrics and </a:t>
            </a:r>
            <a:br>
              <a:rPr b="0" i="0" lang="en" sz="700" u="none" cap="none" strike="noStrike">
                <a:solidFill>
                  <a:schemeClr val="dk1"/>
                </a:solidFill>
                <a:latin typeface="Quattrocento Sans"/>
                <a:ea typeface="Quattrocento Sans"/>
                <a:cs typeface="Quattrocento Sans"/>
                <a:sym typeface="Quattrocento Sans"/>
              </a:rPr>
            </a:br>
            <a:r>
              <a:rPr b="0" i="0" lang="en" sz="700" u="none" cap="none" strike="noStrike">
                <a:solidFill>
                  <a:schemeClr val="dk1"/>
                </a:solidFill>
                <a:latin typeface="Quattrocento Sans"/>
                <a:ea typeface="Quattrocento Sans"/>
                <a:cs typeface="Quattrocento Sans"/>
                <a:sym typeface="Quattrocento Sans"/>
              </a:rPr>
              <a:t>changing use patterns</a:t>
            </a:r>
            <a:endParaRPr b="0" i="0" sz="1000" u="none" cap="none" strike="noStrike">
              <a:solidFill>
                <a:srgbClr val="000000"/>
              </a:solidFill>
              <a:latin typeface="Arial"/>
              <a:ea typeface="Arial"/>
              <a:cs typeface="Arial"/>
              <a:sym typeface="Arial"/>
            </a:endParaRPr>
          </a:p>
        </p:txBody>
      </p:sp>
      <p:sp>
        <p:nvSpPr>
          <p:cNvPr id="2557" name="Google Shape;2557;p294"/>
          <p:cNvSpPr/>
          <p:nvPr/>
        </p:nvSpPr>
        <p:spPr>
          <a:xfrm>
            <a:off x="7006382" y="4270516"/>
            <a:ext cx="1952400" cy="462300"/>
          </a:xfrm>
          <a:prstGeom prst="rect">
            <a:avLst/>
          </a:prstGeom>
          <a:noFill/>
          <a:ln>
            <a:noFill/>
          </a:ln>
        </p:spPr>
        <p:txBody>
          <a:bodyPr anchorCtr="0" anchor="t" bIns="45675" lIns="91425" spcFirstLastPara="1" rIns="91425" wrap="square" tIns="4567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chemeClr val="dk2"/>
                </a:solidFill>
                <a:latin typeface="Quattrocento Sans"/>
                <a:ea typeface="Quattrocento Sans"/>
                <a:cs typeface="Quattrocento Sans"/>
                <a:sym typeface="Quattrocento Sans"/>
              </a:rPr>
              <a:t>Prevent complex threats </a:t>
            </a:r>
            <a:br>
              <a:rPr b="0" i="0" lang="en" sz="900" u="none" cap="none" strike="noStrike">
                <a:solidFill>
                  <a:schemeClr val="dk2"/>
                </a:solidFill>
                <a:latin typeface="Quattrocento Sans"/>
                <a:ea typeface="Quattrocento Sans"/>
                <a:cs typeface="Quattrocento Sans"/>
                <a:sym typeface="Quattrocento Sans"/>
              </a:rPr>
            </a:br>
            <a:r>
              <a:rPr b="0" i="0" lang="en" sz="900" u="none" cap="none" strike="noStrike">
                <a:solidFill>
                  <a:schemeClr val="dk2"/>
                </a:solidFill>
                <a:latin typeface="Quattrocento Sans"/>
                <a:ea typeface="Quattrocento Sans"/>
                <a:cs typeface="Quattrocento Sans"/>
                <a:sym typeface="Quattrocento Sans"/>
              </a:rPr>
              <a:t>with machine learning</a:t>
            </a:r>
            <a:endParaRPr b="0" i="0" sz="1000" u="none" cap="none" strike="noStrike">
              <a:solidFill>
                <a:srgbClr val="000000"/>
              </a:solidFill>
              <a:latin typeface="Arial"/>
              <a:ea typeface="Arial"/>
              <a:cs typeface="Arial"/>
              <a:sym typeface="Arial"/>
            </a:endParaRPr>
          </a:p>
        </p:txBody>
      </p:sp>
      <p:sp>
        <p:nvSpPr>
          <p:cNvPr id="2558" name="Google Shape;2558;p294"/>
          <p:cNvSpPr/>
          <p:nvPr/>
        </p:nvSpPr>
        <p:spPr>
          <a:xfrm>
            <a:off x="3798833" y="2298468"/>
            <a:ext cx="1546200" cy="455700"/>
          </a:xfrm>
          <a:prstGeom prst="rect">
            <a:avLst/>
          </a:prstGeom>
          <a:noFill/>
          <a:ln>
            <a:noFill/>
          </a:ln>
        </p:spPr>
        <p:txBody>
          <a:bodyPr anchorCtr="0" anchor="t" bIns="45675" lIns="91425" spcFirstLastPara="1" rIns="91425" wrap="square" tIns="45675">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Quattrocento Sans"/>
                <a:ea typeface="Quattrocento Sans"/>
                <a:cs typeface="Quattrocento Sans"/>
                <a:sym typeface="Quattrocento Sans"/>
              </a:rPr>
              <a:t>Security </a:t>
            </a:r>
            <a:br>
              <a:rPr b="0" i="0" lang="en" sz="1000" u="none" cap="none" strike="noStrike">
                <a:solidFill>
                  <a:schemeClr val="dk1"/>
                </a:solidFill>
                <a:latin typeface="Quattrocento Sans"/>
                <a:ea typeface="Quattrocento Sans"/>
                <a:cs typeface="Quattrocento Sans"/>
                <a:sym typeface="Quattrocento Sans"/>
              </a:rPr>
            </a:br>
            <a:r>
              <a:rPr b="0" i="0" lang="en" sz="1000" u="none" cap="none" strike="noStrike">
                <a:solidFill>
                  <a:schemeClr val="dk1"/>
                </a:solidFill>
                <a:latin typeface="Quattrocento Sans"/>
                <a:ea typeface="Quattrocento Sans"/>
                <a:cs typeface="Quattrocento Sans"/>
                <a:sym typeface="Quattrocento Sans"/>
              </a:rPr>
              <a:t>compliance reporting</a:t>
            </a:r>
            <a:endParaRPr b="0" i="0" sz="10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Quattrocento Sans"/>
              <a:ea typeface="Quattrocento Sans"/>
              <a:cs typeface="Quattrocento Sans"/>
              <a:sym typeface="Quattrocento Sans"/>
            </a:endParaRPr>
          </a:p>
        </p:txBody>
      </p:sp>
      <p:sp>
        <p:nvSpPr>
          <p:cNvPr id="2559" name="Google Shape;2559;p294"/>
          <p:cNvSpPr txBox="1"/>
          <p:nvPr/>
        </p:nvSpPr>
        <p:spPr>
          <a:xfrm>
            <a:off x="3798833" y="2858973"/>
            <a:ext cx="1546200" cy="769500"/>
          </a:xfrm>
          <a:prstGeom prst="rect">
            <a:avLst/>
          </a:prstGeom>
          <a:noFill/>
          <a:ln>
            <a:noFill/>
          </a:ln>
        </p:spPr>
        <p:txBody>
          <a:bodyPr anchorCtr="0" anchor="t" bIns="45675" lIns="91425" spcFirstLastPara="1" rIns="91425" wrap="square" tIns="45675">
            <a:noAutofit/>
          </a:bodyPr>
          <a:lstStyle/>
          <a:p>
            <a:pPr indent="0" lvl="0" marL="0" marR="0" rtl="0" algn="ctr">
              <a:lnSpc>
                <a:spcPct val="100000"/>
              </a:lnSpc>
              <a:spcBef>
                <a:spcPts val="600"/>
              </a:spcBef>
              <a:spcAft>
                <a:spcPts val="0"/>
              </a:spcAft>
              <a:buClr>
                <a:srgbClr val="000000"/>
              </a:buClr>
              <a:buSzPts val="700"/>
              <a:buFont typeface="Arial"/>
              <a:buNone/>
            </a:pPr>
            <a:r>
              <a:rPr b="0" i="0" lang="en" sz="700" u="none" cap="none" strike="noStrike">
                <a:solidFill>
                  <a:schemeClr val="dk1"/>
                </a:solidFill>
                <a:latin typeface="Quattrocento Sans"/>
                <a:ea typeface="Quattrocento Sans"/>
                <a:cs typeface="Quattrocento Sans"/>
                <a:sym typeface="Quattrocento Sans"/>
              </a:rPr>
              <a:t>Ad-hoc/historic incident reports</a:t>
            </a:r>
            <a:endParaRPr b="0" i="0" sz="1000" u="none" cap="none" strike="noStrike">
              <a:solidFill>
                <a:srgbClr val="000000"/>
              </a:solidFill>
              <a:latin typeface="Arial"/>
              <a:ea typeface="Arial"/>
              <a:cs typeface="Arial"/>
              <a:sym typeface="Arial"/>
            </a:endParaRPr>
          </a:p>
          <a:p>
            <a:pPr indent="0" lvl="0" marL="0" marR="0" rtl="0" algn="ctr">
              <a:lnSpc>
                <a:spcPct val="100000"/>
              </a:lnSpc>
              <a:spcBef>
                <a:spcPts val="600"/>
              </a:spcBef>
              <a:spcAft>
                <a:spcPts val="0"/>
              </a:spcAft>
              <a:buClr>
                <a:srgbClr val="000000"/>
              </a:buClr>
              <a:buSzPts val="700"/>
              <a:buFont typeface="Arial"/>
              <a:buNone/>
            </a:pPr>
            <a:r>
              <a:rPr b="0" i="0" lang="en" sz="700" u="none" cap="none" strike="noStrike">
                <a:solidFill>
                  <a:schemeClr val="dk1"/>
                </a:solidFill>
                <a:latin typeface="Quattrocento Sans"/>
                <a:ea typeface="Quattrocento Sans"/>
                <a:cs typeface="Quattrocento Sans"/>
                <a:sym typeface="Quattrocento Sans"/>
              </a:rPr>
              <a:t>SOC/NOC dashboards</a:t>
            </a:r>
            <a:endParaRPr b="0" i="0" sz="1000" u="none" cap="none" strike="noStrike">
              <a:solidFill>
                <a:srgbClr val="000000"/>
              </a:solidFill>
              <a:latin typeface="Arial"/>
              <a:ea typeface="Arial"/>
              <a:cs typeface="Arial"/>
              <a:sym typeface="Arial"/>
            </a:endParaRPr>
          </a:p>
          <a:p>
            <a:pPr indent="0" lvl="0" marL="0" marR="0" rtl="0" algn="ctr">
              <a:lnSpc>
                <a:spcPct val="100000"/>
              </a:lnSpc>
              <a:spcBef>
                <a:spcPts val="600"/>
              </a:spcBef>
              <a:spcAft>
                <a:spcPts val="0"/>
              </a:spcAft>
              <a:buClr>
                <a:srgbClr val="000000"/>
              </a:buClr>
              <a:buSzPts val="700"/>
              <a:buFont typeface="Arial"/>
              <a:buNone/>
            </a:pPr>
            <a:r>
              <a:rPr b="0" i="0" lang="en" sz="700" u="none" cap="none" strike="noStrike">
                <a:solidFill>
                  <a:schemeClr val="dk1"/>
                </a:solidFill>
                <a:latin typeface="Quattrocento Sans"/>
                <a:ea typeface="Quattrocento Sans"/>
                <a:cs typeface="Quattrocento Sans"/>
                <a:sym typeface="Quattrocento Sans"/>
              </a:rPr>
              <a:t>Deep OS auditing</a:t>
            </a:r>
            <a:endParaRPr b="0" i="0" sz="1000" u="none" cap="none" strike="noStrike">
              <a:solidFill>
                <a:srgbClr val="000000"/>
              </a:solidFill>
              <a:latin typeface="Arial"/>
              <a:ea typeface="Arial"/>
              <a:cs typeface="Arial"/>
              <a:sym typeface="Arial"/>
            </a:endParaRPr>
          </a:p>
          <a:p>
            <a:pPr indent="0" lvl="0" marL="0" marR="0" rtl="0" algn="ctr">
              <a:lnSpc>
                <a:spcPct val="100000"/>
              </a:lnSpc>
              <a:spcBef>
                <a:spcPts val="600"/>
              </a:spcBef>
              <a:spcAft>
                <a:spcPts val="0"/>
              </a:spcAft>
              <a:buClr>
                <a:srgbClr val="000000"/>
              </a:buClr>
              <a:buSzPts val="700"/>
              <a:buFont typeface="Arial"/>
              <a:buNone/>
            </a:pPr>
            <a:r>
              <a:rPr b="0" i="0" lang="en" sz="700" u="none" cap="none" strike="noStrike">
                <a:solidFill>
                  <a:schemeClr val="dk1"/>
                </a:solidFill>
                <a:latin typeface="Quattrocento Sans"/>
                <a:ea typeface="Quattrocento Sans"/>
                <a:cs typeface="Quattrocento Sans"/>
                <a:sym typeface="Quattrocento Sans"/>
              </a:rPr>
              <a:t>Data loss detection in IoT</a:t>
            </a:r>
            <a:endParaRPr b="0" i="0" sz="1000" u="none" cap="none" strike="noStrike">
              <a:solidFill>
                <a:srgbClr val="000000"/>
              </a:solidFill>
              <a:latin typeface="Arial"/>
              <a:ea typeface="Arial"/>
              <a:cs typeface="Arial"/>
              <a:sym typeface="Arial"/>
            </a:endParaRPr>
          </a:p>
          <a:p>
            <a:pPr indent="0" lvl="0" marL="0" marR="0" rtl="0" algn="ctr">
              <a:lnSpc>
                <a:spcPct val="100000"/>
              </a:lnSpc>
              <a:spcBef>
                <a:spcPts val="600"/>
              </a:spcBef>
              <a:spcAft>
                <a:spcPts val="0"/>
              </a:spcAft>
              <a:buClr>
                <a:srgbClr val="000000"/>
              </a:buClr>
              <a:buSzPts val="700"/>
              <a:buFont typeface="Arial"/>
              <a:buNone/>
            </a:pPr>
            <a:r>
              <a:rPr b="0" i="0" lang="en" sz="700" u="none" cap="none" strike="noStrike">
                <a:solidFill>
                  <a:schemeClr val="dk1"/>
                </a:solidFill>
                <a:latin typeface="Quattrocento Sans"/>
                <a:ea typeface="Quattrocento Sans"/>
                <a:cs typeface="Quattrocento Sans"/>
                <a:sym typeface="Quattrocento Sans"/>
              </a:rPr>
              <a:t>User behavior analytics</a:t>
            </a:r>
            <a:endParaRPr b="0" i="0" sz="1000" u="none" cap="none" strike="noStrike">
              <a:solidFill>
                <a:srgbClr val="000000"/>
              </a:solidFill>
              <a:latin typeface="Arial"/>
              <a:ea typeface="Arial"/>
              <a:cs typeface="Arial"/>
              <a:sym typeface="Arial"/>
            </a:endParaRPr>
          </a:p>
        </p:txBody>
      </p:sp>
      <p:sp>
        <p:nvSpPr>
          <p:cNvPr id="2560" name="Google Shape;2560;p294"/>
          <p:cNvSpPr/>
          <p:nvPr/>
        </p:nvSpPr>
        <p:spPr>
          <a:xfrm>
            <a:off x="3798833" y="4271341"/>
            <a:ext cx="1546200" cy="462300"/>
          </a:xfrm>
          <a:prstGeom prst="rect">
            <a:avLst/>
          </a:prstGeom>
          <a:noFill/>
          <a:ln>
            <a:noFill/>
          </a:ln>
        </p:spPr>
        <p:txBody>
          <a:bodyPr anchorCtr="0" anchor="t" bIns="45675" lIns="91425" spcFirstLastPara="1" rIns="91425" wrap="square" tIns="45675">
            <a:noAutofit/>
          </a:bodyPr>
          <a:lstStyle/>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chemeClr val="dk2"/>
                </a:solidFill>
                <a:latin typeface="Quattrocento Sans"/>
                <a:ea typeface="Quattrocento Sans"/>
                <a:cs typeface="Quattrocento Sans"/>
                <a:sym typeface="Quattrocento Sans"/>
              </a:rPr>
              <a:t>Improved visibility </a:t>
            </a:r>
            <a:endParaRPr b="0" i="0" sz="10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900"/>
              <a:buFont typeface="Arial"/>
              <a:buNone/>
            </a:pPr>
            <a:r>
              <a:rPr b="0" i="0" lang="en" sz="900" u="none" cap="none" strike="noStrike">
                <a:solidFill>
                  <a:schemeClr val="dk2"/>
                </a:solidFill>
                <a:latin typeface="Quattrocento Sans"/>
                <a:ea typeface="Quattrocento Sans"/>
                <a:cs typeface="Quattrocento Sans"/>
                <a:sym typeface="Quattrocento Sans"/>
              </a:rPr>
              <a:t>transforms security</a:t>
            </a:r>
            <a:endParaRPr b="0" i="0" sz="1000" u="none" cap="none" strike="noStrike">
              <a:solidFill>
                <a:srgbClr val="000000"/>
              </a:solidFill>
              <a:latin typeface="Arial"/>
              <a:ea typeface="Arial"/>
              <a:cs typeface="Arial"/>
              <a:sym typeface="Arial"/>
            </a:endParaRPr>
          </a:p>
        </p:txBody>
      </p:sp>
      <p:cxnSp>
        <p:nvCxnSpPr>
          <p:cNvPr id="2561" name="Google Shape;2561;p294"/>
          <p:cNvCxnSpPr/>
          <p:nvPr/>
        </p:nvCxnSpPr>
        <p:spPr>
          <a:xfrm>
            <a:off x="359697" y="4156435"/>
            <a:ext cx="8424600" cy="0"/>
          </a:xfrm>
          <a:prstGeom prst="straightConnector1">
            <a:avLst/>
          </a:prstGeom>
          <a:noFill/>
          <a:ln cap="flat" cmpd="sng" w="9525">
            <a:solidFill>
              <a:schemeClr val="dk2"/>
            </a:solidFill>
            <a:prstDash val="solid"/>
            <a:round/>
            <a:headEnd len="sm" w="sm" type="none"/>
            <a:tailEnd len="sm" w="sm" type="none"/>
          </a:ln>
        </p:spPr>
      </p:cxnSp>
      <p:cxnSp>
        <p:nvCxnSpPr>
          <p:cNvPr id="2562" name="Google Shape;2562;p294"/>
          <p:cNvCxnSpPr/>
          <p:nvPr/>
        </p:nvCxnSpPr>
        <p:spPr>
          <a:xfrm>
            <a:off x="359697" y="2791581"/>
            <a:ext cx="8424600" cy="0"/>
          </a:xfrm>
          <a:prstGeom prst="straightConnector1">
            <a:avLst/>
          </a:prstGeom>
          <a:noFill/>
          <a:ln cap="flat" cmpd="sng" w="9525">
            <a:solidFill>
              <a:schemeClr val="dk2"/>
            </a:solidFill>
            <a:prstDash val="solid"/>
            <a:round/>
            <a:headEnd len="sm" w="sm" type="none"/>
            <a:tailEnd len="sm" w="sm" type="none"/>
          </a:ln>
        </p:spPr>
      </p:cxnSp>
      <p:cxnSp>
        <p:nvCxnSpPr>
          <p:cNvPr id="2563" name="Google Shape;2563;p294"/>
          <p:cNvCxnSpPr/>
          <p:nvPr/>
        </p:nvCxnSpPr>
        <p:spPr>
          <a:xfrm>
            <a:off x="359697" y="1765433"/>
            <a:ext cx="8424600" cy="0"/>
          </a:xfrm>
          <a:prstGeom prst="straightConnector1">
            <a:avLst/>
          </a:prstGeom>
          <a:noFill/>
          <a:ln cap="flat" cmpd="sng" w="9525">
            <a:solidFill>
              <a:schemeClr val="dk2"/>
            </a:solidFill>
            <a:prstDash val="solid"/>
            <a:round/>
            <a:headEnd len="sm" w="sm" type="none"/>
            <a:tailEnd len="sm" w="sm" type="none"/>
          </a:ln>
        </p:spPr>
      </p:cxnSp>
      <p:sp>
        <p:nvSpPr>
          <p:cNvPr id="2564" name="Google Shape;2564;p294"/>
          <p:cNvSpPr/>
          <p:nvPr/>
        </p:nvSpPr>
        <p:spPr>
          <a:xfrm>
            <a:off x="231678" y="1001994"/>
            <a:ext cx="1859700" cy="557400"/>
          </a:xfrm>
          <a:prstGeom prst="rect">
            <a:avLst/>
          </a:prstGeom>
          <a:noFill/>
          <a:ln>
            <a:noFill/>
          </a:ln>
        </p:spPr>
        <p:txBody>
          <a:bodyPr anchorCtr="0" anchor="t" bIns="45675" lIns="91425" spcFirstLastPara="1" rIns="91425" wrap="square" tIns="45675">
            <a:noAutofit/>
          </a:bodyPr>
          <a:lstStyle/>
          <a:p>
            <a:pPr indent="0" lvl="0" marL="0" marR="0" rtl="0" algn="ctr">
              <a:lnSpc>
                <a:spcPct val="100000"/>
              </a:lnSpc>
              <a:spcBef>
                <a:spcPts val="0"/>
              </a:spcBef>
              <a:spcAft>
                <a:spcPts val="0"/>
              </a:spcAft>
              <a:buClr>
                <a:srgbClr val="000000"/>
              </a:buClr>
              <a:buSzPts val="700"/>
              <a:buFont typeface="Arial"/>
              <a:buNone/>
            </a:pPr>
            <a:r>
              <a:rPr b="0" i="0" lang="en" sz="700" u="none" cap="none" strike="noStrike">
                <a:solidFill>
                  <a:schemeClr val="dk2"/>
                </a:solidFill>
                <a:latin typeface="Quattrocento Sans"/>
                <a:ea typeface="Quattrocento Sans"/>
                <a:cs typeface="Quattrocento Sans"/>
                <a:sym typeface="Quattrocento Sans"/>
              </a:rPr>
              <a:t>Actionable </a:t>
            </a:r>
            <a:br>
              <a:rPr b="0" i="0" lang="en" sz="700" u="none" cap="none" strike="noStrike">
                <a:solidFill>
                  <a:schemeClr val="dk2"/>
                </a:solidFill>
                <a:latin typeface="Quattrocento Sans"/>
                <a:ea typeface="Quattrocento Sans"/>
                <a:cs typeface="Quattrocento Sans"/>
                <a:sym typeface="Quattrocento Sans"/>
              </a:rPr>
            </a:br>
            <a:r>
              <a:rPr b="0" i="0" lang="en" sz="700" u="none" cap="none" strike="noStrike">
                <a:solidFill>
                  <a:schemeClr val="dk2"/>
                </a:solidFill>
                <a:latin typeface="Quattrocento Sans"/>
                <a:ea typeface="Quattrocento Sans"/>
                <a:cs typeface="Quattrocento Sans"/>
                <a:sym typeface="Quattrocento Sans"/>
              </a:rPr>
              <a:t>threat intelligence</a:t>
            </a:r>
            <a:endParaRPr b="0" i="0" sz="1000" u="none" cap="none" strike="noStrike">
              <a:solidFill>
                <a:srgbClr val="000000"/>
              </a:solidFill>
              <a:latin typeface="Arial"/>
              <a:ea typeface="Arial"/>
              <a:cs typeface="Arial"/>
              <a:sym typeface="Arial"/>
            </a:endParaRPr>
          </a:p>
          <a:p>
            <a:pPr indent="0" lvl="0" marL="0" marR="0" rtl="0" algn="ctr">
              <a:lnSpc>
                <a:spcPct val="100000"/>
              </a:lnSpc>
              <a:spcBef>
                <a:spcPts val="400"/>
              </a:spcBef>
              <a:spcAft>
                <a:spcPts val="400"/>
              </a:spcAft>
              <a:buClr>
                <a:srgbClr val="000000"/>
              </a:buClr>
              <a:buSzPts val="700"/>
              <a:buFont typeface="Arial"/>
              <a:buNone/>
            </a:pPr>
            <a:r>
              <a:rPr b="0" i="0" lang="en" sz="700" u="none" cap="none" strike="noStrike">
                <a:solidFill>
                  <a:schemeClr val="dk1"/>
                </a:solidFill>
                <a:latin typeface="Quattrocento Sans"/>
                <a:ea typeface="Quattrocento Sans"/>
                <a:cs typeface="Quattrocento Sans"/>
                <a:sym typeface="Quattrocento Sans"/>
              </a:rPr>
              <a:t>Firewall logs, network logs, </a:t>
            </a:r>
            <a:br>
              <a:rPr b="0" i="0" lang="en" sz="700" u="none" cap="none" strike="noStrike">
                <a:solidFill>
                  <a:schemeClr val="dk1"/>
                </a:solidFill>
                <a:latin typeface="Quattrocento Sans"/>
                <a:ea typeface="Quattrocento Sans"/>
                <a:cs typeface="Quattrocento Sans"/>
                <a:sym typeface="Quattrocento Sans"/>
              </a:rPr>
            </a:br>
            <a:r>
              <a:rPr b="0" i="0" lang="en" sz="700" u="none" cap="none" strike="noStrike">
                <a:solidFill>
                  <a:schemeClr val="dk1"/>
                </a:solidFill>
                <a:latin typeface="Quattrocento Sans"/>
                <a:ea typeface="Quattrocento Sans"/>
                <a:cs typeface="Quattrocento Sans"/>
                <a:sym typeface="Quattrocento Sans"/>
              </a:rPr>
              <a:t>network flows, authentications</a:t>
            </a:r>
            <a:endParaRPr b="0" i="0" sz="1000" u="none" cap="none" strike="noStrike">
              <a:solidFill>
                <a:srgbClr val="000000"/>
              </a:solidFill>
              <a:latin typeface="Arial"/>
              <a:ea typeface="Arial"/>
              <a:cs typeface="Arial"/>
              <a:sym typeface="Arial"/>
            </a:endParaRPr>
          </a:p>
        </p:txBody>
      </p:sp>
      <p:sp>
        <p:nvSpPr>
          <p:cNvPr id="2565" name="Google Shape;2565;p294"/>
          <p:cNvSpPr/>
          <p:nvPr/>
        </p:nvSpPr>
        <p:spPr>
          <a:xfrm>
            <a:off x="2033052" y="1001994"/>
            <a:ext cx="1667400" cy="557400"/>
          </a:xfrm>
          <a:prstGeom prst="rect">
            <a:avLst/>
          </a:prstGeom>
          <a:noFill/>
          <a:ln>
            <a:noFill/>
          </a:ln>
        </p:spPr>
        <p:txBody>
          <a:bodyPr anchorCtr="0" anchor="t" bIns="45675" lIns="91425" spcFirstLastPara="1" rIns="91425" wrap="square" tIns="45675">
            <a:noAutofit/>
          </a:bodyPr>
          <a:lstStyle/>
          <a:p>
            <a:pPr indent="0" lvl="0" marL="0" marR="0" rtl="0" algn="ctr">
              <a:lnSpc>
                <a:spcPct val="100000"/>
              </a:lnSpc>
              <a:spcBef>
                <a:spcPts val="0"/>
              </a:spcBef>
              <a:spcAft>
                <a:spcPts val="0"/>
              </a:spcAft>
              <a:buClr>
                <a:srgbClr val="000000"/>
              </a:buClr>
              <a:buSzPts val="700"/>
              <a:buFont typeface="Arial"/>
              <a:buNone/>
            </a:pPr>
            <a:r>
              <a:rPr b="0" i="0" lang="en" sz="700" u="none" cap="none" strike="noStrike">
                <a:solidFill>
                  <a:schemeClr val="dk2"/>
                </a:solidFill>
                <a:latin typeface="Quattrocento Sans"/>
                <a:ea typeface="Quattrocento Sans"/>
                <a:cs typeface="Quattrocento Sans"/>
                <a:sym typeface="Quattrocento Sans"/>
              </a:rPr>
              <a:t>Risk and </a:t>
            </a:r>
            <a:br>
              <a:rPr b="0" i="0" lang="en" sz="700" u="none" cap="none" strike="noStrike">
                <a:solidFill>
                  <a:schemeClr val="dk2"/>
                </a:solidFill>
                <a:latin typeface="Quattrocento Sans"/>
                <a:ea typeface="Quattrocento Sans"/>
                <a:cs typeface="Quattrocento Sans"/>
                <a:sym typeface="Quattrocento Sans"/>
              </a:rPr>
            </a:br>
            <a:r>
              <a:rPr b="0" i="0" lang="en" sz="700" u="none" cap="none" strike="noStrike">
                <a:solidFill>
                  <a:schemeClr val="dk2"/>
                </a:solidFill>
                <a:latin typeface="Quattrocento Sans"/>
                <a:ea typeface="Quattrocento Sans"/>
                <a:cs typeface="Quattrocento Sans"/>
                <a:sym typeface="Quattrocento Sans"/>
              </a:rPr>
              <a:t>fraud analysis</a:t>
            </a:r>
            <a:endParaRPr b="0" i="0" sz="1000" u="none" cap="none" strike="noStrike">
              <a:solidFill>
                <a:srgbClr val="000000"/>
              </a:solidFill>
              <a:latin typeface="Arial"/>
              <a:ea typeface="Arial"/>
              <a:cs typeface="Arial"/>
              <a:sym typeface="Arial"/>
            </a:endParaRPr>
          </a:p>
          <a:p>
            <a:pPr indent="0" lvl="0" marL="0" marR="0" rtl="0" algn="ctr">
              <a:lnSpc>
                <a:spcPct val="100000"/>
              </a:lnSpc>
              <a:spcBef>
                <a:spcPts val="400"/>
              </a:spcBef>
              <a:spcAft>
                <a:spcPts val="400"/>
              </a:spcAft>
              <a:buClr>
                <a:srgbClr val="000000"/>
              </a:buClr>
              <a:buSzPts val="700"/>
              <a:buFont typeface="Arial"/>
              <a:buNone/>
            </a:pPr>
            <a:r>
              <a:rPr b="0" i="0" lang="en" sz="700" u="none" cap="none" strike="noStrike">
                <a:solidFill>
                  <a:schemeClr val="dk1"/>
                </a:solidFill>
                <a:latin typeface="Quattrocento Sans"/>
                <a:ea typeface="Quattrocento Sans"/>
                <a:cs typeface="Quattrocento Sans"/>
                <a:sym typeface="Quattrocento Sans"/>
              </a:rPr>
              <a:t>Network/firewall logs, web/app logs, social media content </a:t>
            </a:r>
            <a:endParaRPr b="0" i="0" sz="1000" u="none" cap="none" strike="noStrike">
              <a:solidFill>
                <a:srgbClr val="000000"/>
              </a:solidFill>
              <a:latin typeface="Arial"/>
              <a:ea typeface="Arial"/>
              <a:cs typeface="Arial"/>
              <a:sym typeface="Arial"/>
            </a:endParaRPr>
          </a:p>
        </p:txBody>
      </p:sp>
      <p:sp>
        <p:nvSpPr>
          <p:cNvPr id="2566" name="Google Shape;2566;p294"/>
          <p:cNvSpPr/>
          <p:nvPr/>
        </p:nvSpPr>
        <p:spPr>
          <a:xfrm>
            <a:off x="3642192" y="1001994"/>
            <a:ext cx="1859700" cy="557400"/>
          </a:xfrm>
          <a:prstGeom prst="rect">
            <a:avLst/>
          </a:prstGeom>
          <a:noFill/>
          <a:ln>
            <a:noFill/>
          </a:ln>
        </p:spPr>
        <p:txBody>
          <a:bodyPr anchorCtr="0" anchor="t" bIns="45675" lIns="91425" spcFirstLastPara="1" rIns="91425" wrap="square" tIns="45675">
            <a:noAutofit/>
          </a:bodyPr>
          <a:lstStyle/>
          <a:p>
            <a:pPr indent="0" lvl="0" marL="0" marR="0" rtl="0" algn="ctr">
              <a:lnSpc>
                <a:spcPct val="100000"/>
              </a:lnSpc>
              <a:spcBef>
                <a:spcPts val="0"/>
              </a:spcBef>
              <a:spcAft>
                <a:spcPts val="0"/>
              </a:spcAft>
              <a:buClr>
                <a:srgbClr val="000000"/>
              </a:buClr>
              <a:buSzPts val="700"/>
              <a:buFont typeface="Arial"/>
              <a:buNone/>
            </a:pPr>
            <a:r>
              <a:rPr b="0" i="0" lang="en" sz="700" u="none" cap="none" strike="noStrike">
                <a:solidFill>
                  <a:schemeClr val="dk2"/>
                </a:solidFill>
                <a:latin typeface="Quattrocento Sans"/>
                <a:ea typeface="Quattrocento Sans"/>
                <a:cs typeface="Quattrocento Sans"/>
                <a:sym typeface="Quattrocento Sans"/>
              </a:rPr>
              <a:t>Compliance </a:t>
            </a:r>
            <a:br>
              <a:rPr b="0" i="0" lang="en" sz="700" u="none" cap="none" strike="noStrike">
                <a:solidFill>
                  <a:schemeClr val="dk2"/>
                </a:solidFill>
                <a:latin typeface="Quattrocento Sans"/>
                <a:ea typeface="Quattrocento Sans"/>
                <a:cs typeface="Quattrocento Sans"/>
                <a:sym typeface="Quattrocento Sans"/>
              </a:rPr>
            </a:br>
            <a:r>
              <a:rPr b="0" i="0" lang="en" sz="700" u="none" cap="none" strike="noStrike">
                <a:solidFill>
                  <a:schemeClr val="dk2"/>
                </a:solidFill>
                <a:latin typeface="Quattrocento Sans"/>
                <a:ea typeface="Quattrocento Sans"/>
                <a:cs typeface="Quattrocento Sans"/>
                <a:sym typeface="Quattrocento Sans"/>
              </a:rPr>
              <a:t>management</a:t>
            </a:r>
            <a:endParaRPr b="0" i="0" sz="1000" u="none" cap="none" strike="noStrike">
              <a:solidFill>
                <a:srgbClr val="000000"/>
              </a:solidFill>
              <a:latin typeface="Arial"/>
              <a:ea typeface="Arial"/>
              <a:cs typeface="Arial"/>
              <a:sym typeface="Arial"/>
            </a:endParaRPr>
          </a:p>
          <a:p>
            <a:pPr indent="0" lvl="0" marL="0" marR="0" rtl="0" algn="ctr">
              <a:lnSpc>
                <a:spcPct val="100000"/>
              </a:lnSpc>
              <a:spcBef>
                <a:spcPts val="400"/>
              </a:spcBef>
              <a:spcAft>
                <a:spcPts val="400"/>
              </a:spcAft>
              <a:buClr>
                <a:srgbClr val="000000"/>
              </a:buClr>
              <a:buSzPts val="700"/>
              <a:buFont typeface="Arial"/>
              <a:buNone/>
            </a:pPr>
            <a:r>
              <a:rPr b="0" i="0" lang="en" sz="700" u="none" cap="none" strike="noStrike">
                <a:solidFill>
                  <a:schemeClr val="dk1"/>
                </a:solidFill>
                <a:latin typeface="Quattrocento Sans"/>
                <a:ea typeface="Quattrocento Sans"/>
                <a:cs typeface="Quattrocento Sans"/>
                <a:sym typeface="Quattrocento Sans"/>
              </a:rPr>
              <a:t>Log files from network, firewall, </a:t>
            </a:r>
            <a:br>
              <a:rPr b="0" i="0" lang="en" sz="700" u="none" cap="none" strike="noStrike">
                <a:solidFill>
                  <a:schemeClr val="dk1"/>
                </a:solidFill>
                <a:latin typeface="Quattrocento Sans"/>
                <a:ea typeface="Quattrocento Sans"/>
                <a:cs typeface="Quattrocento Sans"/>
                <a:sym typeface="Quattrocento Sans"/>
              </a:rPr>
            </a:br>
            <a:r>
              <a:rPr b="0" i="0" lang="en" sz="700" u="none" cap="none" strike="noStrike">
                <a:solidFill>
                  <a:schemeClr val="dk1"/>
                </a:solidFill>
                <a:latin typeface="Quattrocento Sans"/>
                <a:ea typeface="Quattrocento Sans"/>
                <a:cs typeface="Quattrocento Sans"/>
                <a:sym typeface="Quattrocento Sans"/>
              </a:rPr>
              <a:t>web, applications, devices, OS </a:t>
            </a:r>
            <a:endParaRPr b="0" i="0" sz="1000" u="none" cap="none" strike="noStrike">
              <a:solidFill>
                <a:srgbClr val="000000"/>
              </a:solidFill>
              <a:latin typeface="Arial"/>
              <a:ea typeface="Arial"/>
              <a:cs typeface="Arial"/>
              <a:sym typeface="Arial"/>
            </a:endParaRPr>
          </a:p>
        </p:txBody>
      </p:sp>
      <p:sp>
        <p:nvSpPr>
          <p:cNvPr id="2567" name="Google Shape;2567;p294"/>
          <p:cNvSpPr/>
          <p:nvPr/>
        </p:nvSpPr>
        <p:spPr>
          <a:xfrm>
            <a:off x="5443566" y="1001994"/>
            <a:ext cx="1667400" cy="557400"/>
          </a:xfrm>
          <a:prstGeom prst="rect">
            <a:avLst/>
          </a:prstGeom>
          <a:noFill/>
          <a:ln>
            <a:noFill/>
          </a:ln>
        </p:spPr>
        <p:txBody>
          <a:bodyPr anchorCtr="0" anchor="t" bIns="45675" lIns="91425" spcFirstLastPara="1" rIns="91425" wrap="square" tIns="45675">
            <a:noAutofit/>
          </a:bodyPr>
          <a:lstStyle/>
          <a:p>
            <a:pPr indent="0" lvl="0" marL="0" marR="0" rtl="0" algn="ctr">
              <a:lnSpc>
                <a:spcPct val="100000"/>
              </a:lnSpc>
              <a:spcBef>
                <a:spcPts val="0"/>
              </a:spcBef>
              <a:spcAft>
                <a:spcPts val="0"/>
              </a:spcAft>
              <a:buClr>
                <a:srgbClr val="000000"/>
              </a:buClr>
              <a:buSzPts val="700"/>
              <a:buFont typeface="Arial"/>
              <a:buNone/>
            </a:pPr>
            <a:r>
              <a:rPr b="0" i="0" lang="en" sz="700" u="none" cap="none" strike="noStrike">
                <a:solidFill>
                  <a:schemeClr val="dk2"/>
                </a:solidFill>
                <a:latin typeface="Quattrocento Sans"/>
                <a:ea typeface="Quattrocento Sans"/>
                <a:cs typeface="Quattrocento Sans"/>
                <a:sym typeface="Quattrocento Sans"/>
              </a:rPr>
              <a:t>Identity and access </a:t>
            </a:r>
            <a:br>
              <a:rPr b="0" i="0" lang="en" sz="700" u="none" cap="none" strike="noStrike">
                <a:solidFill>
                  <a:schemeClr val="dk2"/>
                </a:solidFill>
                <a:latin typeface="Quattrocento Sans"/>
                <a:ea typeface="Quattrocento Sans"/>
                <a:cs typeface="Quattrocento Sans"/>
                <a:sym typeface="Quattrocento Sans"/>
              </a:rPr>
            </a:br>
            <a:r>
              <a:rPr b="0" i="0" lang="en" sz="700" u="none" cap="none" strike="noStrike">
                <a:solidFill>
                  <a:schemeClr val="dk2"/>
                </a:solidFill>
                <a:latin typeface="Quattrocento Sans"/>
                <a:ea typeface="Quattrocento Sans"/>
                <a:cs typeface="Quattrocento Sans"/>
                <a:sym typeface="Quattrocento Sans"/>
              </a:rPr>
              <a:t>management for analytics</a:t>
            </a:r>
            <a:endParaRPr b="0" i="0" sz="1000" u="none" cap="none" strike="noStrike">
              <a:solidFill>
                <a:srgbClr val="000000"/>
              </a:solidFill>
              <a:latin typeface="Arial"/>
              <a:ea typeface="Arial"/>
              <a:cs typeface="Arial"/>
              <a:sym typeface="Arial"/>
            </a:endParaRPr>
          </a:p>
          <a:p>
            <a:pPr indent="0" lvl="0" marL="0" marR="0" rtl="0" algn="ctr">
              <a:lnSpc>
                <a:spcPct val="100000"/>
              </a:lnSpc>
              <a:spcBef>
                <a:spcPts val="400"/>
              </a:spcBef>
              <a:spcAft>
                <a:spcPts val="400"/>
              </a:spcAft>
              <a:buClr>
                <a:srgbClr val="000000"/>
              </a:buClr>
              <a:buSzPts val="700"/>
              <a:buFont typeface="Arial"/>
              <a:buNone/>
            </a:pPr>
            <a:r>
              <a:rPr b="0" i="0" lang="en" sz="700" u="none" cap="none" strike="noStrike">
                <a:solidFill>
                  <a:schemeClr val="dk1"/>
                </a:solidFill>
                <a:latin typeface="Quattrocento Sans"/>
                <a:ea typeface="Quattrocento Sans"/>
                <a:cs typeface="Quattrocento Sans"/>
                <a:sym typeface="Quattrocento Sans"/>
              </a:rPr>
              <a:t>Files, tables, clusters, reports, dashboards, notebooks</a:t>
            </a:r>
            <a:endParaRPr b="0" i="0" sz="1000" u="none" cap="none" strike="noStrike">
              <a:solidFill>
                <a:srgbClr val="000000"/>
              </a:solidFill>
              <a:latin typeface="Arial"/>
              <a:ea typeface="Arial"/>
              <a:cs typeface="Arial"/>
              <a:sym typeface="Arial"/>
            </a:endParaRPr>
          </a:p>
        </p:txBody>
      </p:sp>
      <p:sp>
        <p:nvSpPr>
          <p:cNvPr id="2568" name="Google Shape;2568;p294"/>
          <p:cNvSpPr/>
          <p:nvPr/>
        </p:nvSpPr>
        <p:spPr>
          <a:xfrm>
            <a:off x="7050084" y="1001994"/>
            <a:ext cx="1864800" cy="557400"/>
          </a:xfrm>
          <a:prstGeom prst="rect">
            <a:avLst/>
          </a:prstGeom>
          <a:noFill/>
          <a:ln>
            <a:noFill/>
          </a:ln>
        </p:spPr>
        <p:txBody>
          <a:bodyPr anchorCtr="0" anchor="t" bIns="45675" lIns="91425" spcFirstLastPara="1" rIns="91425" wrap="square" tIns="45675">
            <a:noAutofit/>
          </a:bodyPr>
          <a:lstStyle/>
          <a:p>
            <a:pPr indent="0" lvl="0" marL="0" marR="0" rtl="0" algn="ctr">
              <a:lnSpc>
                <a:spcPct val="100000"/>
              </a:lnSpc>
              <a:spcBef>
                <a:spcPts val="0"/>
              </a:spcBef>
              <a:spcAft>
                <a:spcPts val="0"/>
              </a:spcAft>
              <a:buClr>
                <a:srgbClr val="000000"/>
              </a:buClr>
              <a:buSzPts val="700"/>
              <a:buFont typeface="Arial"/>
              <a:buNone/>
            </a:pPr>
            <a:r>
              <a:rPr b="0" i="0" lang="en" sz="700" u="none" cap="none" strike="noStrike">
                <a:solidFill>
                  <a:schemeClr val="dk2"/>
                </a:solidFill>
                <a:latin typeface="Quattrocento Sans"/>
                <a:ea typeface="Quattrocento Sans"/>
                <a:cs typeface="Quattrocento Sans"/>
                <a:sym typeface="Quattrocento Sans"/>
              </a:rPr>
              <a:t>Security controls to </a:t>
            </a:r>
            <a:br>
              <a:rPr b="0" i="0" lang="en" sz="700" u="none" cap="none" strike="noStrike">
                <a:solidFill>
                  <a:schemeClr val="dk2"/>
                </a:solidFill>
                <a:latin typeface="Quattrocento Sans"/>
                <a:ea typeface="Quattrocento Sans"/>
                <a:cs typeface="Quattrocento Sans"/>
                <a:sym typeface="Quattrocento Sans"/>
              </a:rPr>
            </a:br>
            <a:r>
              <a:rPr b="0" i="0" lang="en" sz="700" u="none" cap="none" strike="noStrike">
                <a:solidFill>
                  <a:schemeClr val="dk2"/>
                </a:solidFill>
                <a:latin typeface="Quattrocento Sans"/>
                <a:ea typeface="Quattrocento Sans"/>
                <a:cs typeface="Quattrocento Sans"/>
                <a:sym typeface="Quattrocento Sans"/>
              </a:rPr>
              <a:t>leverage all data</a:t>
            </a:r>
            <a:endParaRPr b="0" i="0" sz="1000" u="none" cap="none" strike="noStrike">
              <a:solidFill>
                <a:srgbClr val="000000"/>
              </a:solidFill>
              <a:latin typeface="Arial"/>
              <a:ea typeface="Arial"/>
              <a:cs typeface="Arial"/>
              <a:sym typeface="Arial"/>
            </a:endParaRPr>
          </a:p>
          <a:p>
            <a:pPr indent="0" lvl="0" marL="0" marR="0" rtl="0" algn="ctr">
              <a:lnSpc>
                <a:spcPct val="100000"/>
              </a:lnSpc>
              <a:spcBef>
                <a:spcPts val="400"/>
              </a:spcBef>
              <a:spcAft>
                <a:spcPts val="400"/>
              </a:spcAft>
              <a:buClr>
                <a:srgbClr val="000000"/>
              </a:buClr>
              <a:buSzPts val="700"/>
              <a:buFont typeface="Arial"/>
              <a:buNone/>
            </a:pPr>
            <a:r>
              <a:rPr b="0" i="0" lang="en" sz="700" u="none" cap="none" strike="noStrike">
                <a:solidFill>
                  <a:schemeClr val="dk1"/>
                </a:solidFill>
                <a:latin typeface="Quattrocento Sans"/>
                <a:ea typeface="Quattrocento Sans"/>
                <a:cs typeface="Quattrocento Sans"/>
                <a:sym typeface="Quattrocento Sans"/>
              </a:rPr>
              <a:t>Logs from firewall, network, </a:t>
            </a:r>
            <a:br>
              <a:rPr b="0" i="0" lang="en" sz="700" u="none" cap="none" strike="noStrike">
                <a:solidFill>
                  <a:schemeClr val="dk1"/>
                </a:solidFill>
                <a:latin typeface="Quattrocento Sans"/>
                <a:ea typeface="Quattrocento Sans"/>
                <a:cs typeface="Quattrocento Sans"/>
                <a:sym typeface="Quattrocento Sans"/>
              </a:rPr>
            </a:br>
            <a:r>
              <a:rPr b="0" i="0" lang="en" sz="700" u="none" cap="none" strike="noStrike">
                <a:solidFill>
                  <a:schemeClr val="dk1"/>
                </a:solidFill>
                <a:latin typeface="Quattrocento Sans"/>
                <a:ea typeface="Quattrocento Sans"/>
                <a:cs typeface="Quattrocento Sans"/>
                <a:sym typeface="Quattrocento Sans"/>
              </a:rPr>
              <a:t>apps, data access layers </a:t>
            </a:r>
            <a:endParaRPr b="0" i="0" sz="1000" u="none" cap="none" strike="noStrike">
              <a:solidFill>
                <a:srgbClr val="000000"/>
              </a:solidFill>
              <a:latin typeface="Arial"/>
              <a:ea typeface="Arial"/>
              <a:cs typeface="Arial"/>
              <a:sym typeface="Arial"/>
            </a:endParaRPr>
          </a:p>
        </p:txBody>
      </p:sp>
      <p:sp>
        <p:nvSpPr>
          <p:cNvPr id="2569" name="Google Shape;2569;p294"/>
          <p:cNvSpPr/>
          <p:nvPr/>
        </p:nvSpPr>
        <p:spPr>
          <a:xfrm>
            <a:off x="6182131" y="203288"/>
            <a:ext cx="1600200" cy="343800"/>
          </a:xfrm>
          <a:prstGeom prst="rect">
            <a:avLst/>
          </a:prstGeom>
          <a:solidFill>
            <a:schemeClr val="lt1"/>
          </a:solidFill>
          <a:ln>
            <a:noFill/>
          </a:ln>
        </p:spPr>
        <p:txBody>
          <a:bodyPr anchorCtr="0" anchor="t" bIns="107575" lIns="134475" spcFirstLastPara="1" rIns="134475" wrap="square" tIns="107575">
            <a:noAutofit/>
          </a:bodyPr>
          <a:lstStyle/>
          <a:p>
            <a:pPr indent="0" lvl="0" marL="0" marR="0" rtl="0" algn="ctr">
              <a:lnSpc>
                <a:spcPct val="90000"/>
              </a:lnSpc>
              <a:spcBef>
                <a:spcPts val="0"/>
              </a:spcBef>
              <a:spcAft>
                <a:spcPts val="0"/>
              </a:spcAft>
              <a:buClr>
                <a:srgbClr val="000000"/>
              </a:buClr>
              <a:buSzPts val="1800"/>
              <a:buFont typeface="Arial"/>
              <a:buNone/>
            </a:pPr>
            <a:r>
              <a:t/>
            </a:r>
            <a:endParaRPr b="0" i="0" sz="1800" u="none" cap="none" strike="noStrike">
              <a:solidFill>
                <a:srgbClr val="FFFFFF"/>
              </a:solidFill>
              <a:latin typeface="Quattrocento Sans"/>
              <a:ea typeface="Quattrocento Sans"/>
              <a:cs typeface="Quattrocento Sans"/>
              <a:sym typeface="Quattrocento Sans"/>
            </a:endParaRPr>
          </a:p>
        </p:txBody>
      </p:sp>
    </p:spTree>
  </p:cSld>
  <p:clrMapOvr>
    <a:masterClrMapping/>
  </p:clrMapOvr>
  <p:transition>
    <p:fade/>
  </p:transition>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5" name="Shape 1545"/>
        <p:cNvGrpSpPr/>
        <p:nvPr/>
      </p:nvGrpSpPr>
      <p:grpSpPr>
        <a:xfrm>
          <a:off x="0" y="0"/>
          <a:ext cx="0" cy="0"/>
          <a:chOff x="0" y="0"/>
          <a:chExt cx="0" cy="0"/>
        </a:xfrm>
      </p:grpSpPr>
      <p:sp>
        <p:nvSpPr>
          <p:cNvPr id="1546" name="Google Shape;1546;p249"/>
          <p:cNvSpPr txBox="1"/>
          <p:nvPr>
            <p:ph type="title"/>
          </p:nvPr>
        </p:nvSpPr>
        <p:spPr>
          <a:xfrm>
            <a:off x="201930" y="217133"/>
            <a:ext cx="8742000" cy="674700"/>
          </a:xfrm>
          <a:prstGeom prst="rect">
            <a:avLst/>
          </a:prstGeom>
          <a:noFill/>
          <a:ln>
            <a:noFill/>
          </a:ln>
        </p:spPr>
        <p:txBody>
          <a:bodyPr anchorCtr="0" anchor="t" bIns="50425" lIns="80675" spcFirstLastPara="1" rIns="80675" wrap="square" tIns="50425">
            <a:noAutofit/>
          </a:bodyPr>
          <a:lstStyle/>
          <a:p>
            <a:pPr indent="0" lvl="0" marL="0" rtl="0" algn="l">
              <a:lnSpc>
                <a:spcPct val="90000"/>
              </a:lnSpc>
              <a:spcBef>
                <a:spcPts val="0"/>
              </a:spcBef>
              <a:spcAft>
                <a:spcPts val="0"/>
              </a:spcAft>
              <a:buClr>
                <a:schemeClr val="dk2"/>
              </a:buClr>
              <a:buSzPts val="2200"/>
              <a:buFont typeface="Quattrocento Sans"/>
              <a:buNone/>
            </a:pPr>
            <a:r>
              <a:rPr lang="en" sz="2100">
                <a:solidFill>
                  <a:srgbClr val="000000"/>
                </a:solidFill>
              </a:rPr>
              <a:t>More concretely, in our world</a:t>
            </a:r>
            <a:endParaRPr sz="2100">
              <a:solidFill>
                <a:srgbClr val="000000"/>
              </a:solidFill>
            </a:endParaRPr>
          </a:p>
        </p:txBody>
      </p:sp>
      <p:graphicFrame>
        <p:nvGraphicFramePr>
          <p:cNvPr id="1547" name="Google Shape;1547;p249"/>
          <p:cNvGraphicFramePr/>
          <p:nvPr/>
        </p:nvGraphicFramePr>
        <p:xfrm>
          <a:off x="421419" y="782245"/>
          <a:ext cx="3000000" cy="3000000"/>
        </p:xfrm>
        <a:graphic>
          <a:graphicData uri="http://schemas.openxmlformats.org/drawingml/2006/table">
            <a:tbl>
              <a:tblPr bandRow="1" firstRow="1">
                <a:noFill/>
                <a:tableStyleId>{CC262A2F-5352-432A-9878-6452019A2EAA}</a:tableStyleId>
              </a:tblPr>
              <a:tblGrid>
                <a:gridCol w="2093175"/>
                <a:gridCol w="2093175"/>
                <a:gridCol w="2093175"/>
                <a:gridCol w="2093175"/>
              </a:tblGrid>
              <a:tr h="721500">
                <a:tc>
                  <a:txBody>
                    <a:bodyPr/>
                    <a:lstStyle/>
                    <a:p>
                      <a:pPr indent="0" lvl="0" marL="0" marR="0" rtl="0" algn="l">
                        <a:lnSpc>
                          <a:spcPct val="100000"/>
                        </a:lnSpc>
                        <a:spcBef>
                          <a:spcPts val="0"/>
                        </a:spcBef>
                        <a:spcAft>
                          <a:spcPts val="0"/>
                        </a:spcAft>
                        <a:buNone/>
                      </a:pPr>
                      <a:r>
                        <a:rPr lang="en" sz="1400" u="none" cap="none" strike="noStrike"/>
                        <a:t>If the tacit benefit desired by business is:</a:t>
                      </a:r>
                      <a:endParaRPr/>
                    </a:p>
                  </a:txBody>
                  <a:tcPr marT="45725" marB="45725" marR="91450" marL="91450" anchor="ctr">
                    <a:lnB cap="flat" cmpd="sng" w="9525">
                      <a:solidFill>
                        <a:srgbClr val="999999"/>
                      </a:solidFill>
                      <a:prstDash val="solid"/>
                      <a:round/>
                      <a:headEnd len="sm" w="sm" type="none"/>
                      <a:tailEnd len="sm" w="sm" type="none"/>
                    </a:lnB>
                    <a:solidFill>
                      <a:srgbClr val="A5A5A5"/>
                    </a:solidFill>
                  </a:tcPr>
                </a:tc>
                <a:tc>
                  <a:txBody>
                    <a:bodyPr/>
                    <a:lstStyle/>
                    <a:p>
                      <a:pPr indent="0" lvl="0" marL="0" marR="0" rtl="0" algn="l">
                        <a:lnSpc>
                          <a:spcPct val="100000"/>
                        </a:lnSpc>
                        <a:spcBef>
                          <a:spcPts val="0"/>
                        </a:spcBef>
                        <a:spcAft>
                          <a:spcPts val="0"/>
                        </a:spcAft>
                        <a:buNone/>
                      </a:pPr>
                      <a:r>
                        <a:rPr lang="en" sz="1400" u="none" cap="none" strike="noStrike"/>
                        <a:t>Then customer pain usually sounds like:</a:t>
                      </a:r>
                      <a:endParaRPr/>
                    </a:p>
                  </a:txBody>
                  <a:tcPr marT="45725" marB="45725" marR="91450" marL="91450" anchor="ctr">
                    <a:lnB cap="flat" cmpd="sng" w="9525">
                      <a:solidFill>
                        <a:srgbClr val="999999"/>
                      </a:solidFill>
                      <a:prstDash val="solid"/>
                      <a:round/>
                      <a:headEnd len="sm" w="sm" type="none"/>
                      <a:tailEnd len="sm" w="sm" type="none"/>
                    </a:lnB>
                    <a:solidFill>
                      <a:srgbClr val="A5A5A5"/>
                    </a:solidFill>
                  </a:tcPr>
                </a:tc>
                <a:tc>
                  <a:txBody>
                    <a:bodyPr/>
                    <a:lstStyle/>
                    <a:p>
                      <a:pPr indent="0" lvl="0" marL="0" marR="0" rtl="0" algn="l">
                        <a:lnSpc>
                          <a:spcPct val="100000"/>
                        </a:lnSpc>
                        <a:spcBef>
                          <a:spcPts val="0"/>
                        </a:spcBef>
                        <a:spcAft>
                          <a:spcPts val="0"/>
                        </a:spcAft>
                        <a:buNone/>
                      </a:pPr>
                      <a:r>
                        <a:rPr lang="en" sz="1400" u="none" cap="none" strike="noStrike"/>
                        <a:t>Azure Databricks solves the pain by:</a:t>
                      </a:r>
                      <a:endParaRPr/>
                    </a:p>
                  </a:txBody>
                  <a:tcPr marT="45725" marB="45725" marR="91450" marL="91450" anchor="ctr">
                    <a:lnB cap="flat" cmpd="sng" w="9525">
                      <a:solidFill>
                        <a:srgbClr val="999999"/>
                      </a:solidFill>
                      <a:prstDash val="solid"/>
                      <a:round/>
                      <a:headEnd len="sm" w="sm" type="none"/>
                      <a:tailEnd len="sm" w="sm" type="none"/>
                    </a:lnB>
                    <a:solidFill>
                      <a:srgbClr val="A5A5A5"/>
                    </a:solidFill>
                  </a:tcPr>
                </a:tc>
                <a:tc>
                  <a:txBody>
                    <a:bodyPr/>
                    <a:lstStyle/>
                    <a:p>
                      <a:pPr indent="0" lvl="0" marL="0" marR="0" rtl="0" algn="l">
                        <a:lnSpc>
                          <a:spcPct val="100000"/>
                        </a:lnSpc>
                        <a:spcBef>
                          <a:spcPts val="0"/>
                        </a:spcBef>
                        <a:spcAft>
                          <a:spcPts val="0"/>
                        </a:spcAft>
                        <a:buNone/>
                      </a:pPr>
                      <a:r>
                        <a:rPr lang="en" sz="1400" u="none" cap="none" strike="noStrike"/>
                        <a:t>And we call the solution pattern:</a:t>
                      </a:r>
                      <a:endParaRPr/>
                    </a:p>
                  </a:txBody>
                  <a:tcPr marT="45725" marB="45725" marR="91450" marL="91450" anchor="ctr">
                    <a:lnB cap="flat" cmpd="sng" w="9525">
                      <a:solidFill>
                        <a:srgbClr val="999999"/>
                      </a:solidFill>
                      <a:prstDash val="solid"/>
                      <a:round/>
                      <a:headEnd len="sm" w="sm" type="none"/>
                      <a:tailEnd len="sm" w="sm" type="none"/>
                    </a:lnB>
                    <a:solidFill>
                      <a:srgbClr val="A5A5A5"/>
                    </a:solidFill>
                  </a:tcPr>
                </a:tc>
              </a:tr>
              <a:tr h="931950">
                <a:tc rowSpan="2">
                  <a:txBody>
                    <a:bodyPr/>
                    <a:lstStyle/>
                    <a:p>
                      <a:pPr indent="0" lvl="0" marL="0" marR="0" rtl="0" algn="l">
                        <a:lnSpc>
                          <a:spcPct val="100000"/>
                        </a:lnSpc>
                        <a:spcBef>
                          <a:spcPts val="0"/>
                        </a:spcBef>
                        <a:spcAft>
                          <a:spcPts val="0"/>
                        </a:spcAft>
                        <a:buNone/>
                      </a:pPr>
                      <a:r>
                        <a:rPr lang="en" sz="1200" u="none" cap="none" strike="noStrike"/>
                        <a:t>Lower cost</a:t>
                      </a:r>
                      <a:endParaRPr/>
                    </a:p>
                  </a:txBody>
                  <a:tcPr marT="45725" marB="45725" marR="91450" marL="91450" anchor="ctr">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 sz="1200"/>
                        <a:t>Help me optimize price-performance with Data Lakes and </a:t>
                      </a:r>
                      <a:r>
                        <a:rPr lang="en" sz="1200" u="none" cap="none" strike="noStrike"/>
                        <a:t>Data Warehouse.</a:t>
                      </a:r>
                      <a:endParaRPr/>
                    </a:p>
                    <a:p>
                      <a:pPr indent="0" lvl="0" marL="0" marR="0" rtl="0" algn="l">
                        <a:lnSpc>
                          <a:spcPct val="100000"/>
                        </a:lnSpc>
                        <a:spcBef>
                          <a:spcPts val="0"/>
                        </a:spcBef>
                        <a:spcAft>
                          <a:spcPts val="0"/>
                        </a:spcAft>
                        <a:buNone/>
                      </a:pPr>
                      <a:r>
                        <a:t/>
                      </a:r>
                      <a:endParaRPr sz="1200" u="none" cap="none" strike="noStrike"/>
                    </a:p>
                  </a:txBody>
                  <a:tcPr marT="45725" marB="45725" marR="91450" marL="91450" anchor="ctr">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 sz="1200"/>
                        <a:t>Doing ELT cheaply with Delta Lake, sending final results to Synapse for concurrent access.</a:t>
                      </a:r>
                      <a:r>
                        <a:rPr lang="en" sz="1200" u="none" cap="none" strike="noStrike"/>
                        <a:t> </a:t>
                      </a:r>
                      <a:endParaRPr/>
                    </a:p>
                  </a:txBody>
                  <a:tcPr marT="45725" marB="45725" marR="91450" marL="91450" anchor="ctr">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i="1" lang="en" sz="1200" u="none" cap="none" strike="noStrike"/>
                        <a:t>Modern Data Warehouse</a:t>
                      </a:r>
                      <a:endParaRPr/>
                    </a:p>
                  </a:txBody>
                  <a:tcPr marT="45725" marB="45725" marR="91450" marL="91450" anchor="ctr">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r>
              <a:tr h="721500">
                <a:tc vMerge="1"/>
                <a:tc>
                  <a:txBody>
                    <a:bodyPr/>
                    <a:lstStyle/>
                    <a:p>
                      <a:pPr indent="0" lvl="0" marL="0" marR="0" rtl="0" algn="l">
                        <a:lnSpc>
                          <a:spcPct val="100000"/>
                        </a:lnSpc>
                        <a:spcBef>
                          <a:spcPts val="0"/>
                        </a:spcBef>
                        <a:spcAft>
                          <a:spcPts val="0"/>
                        </a:spcAft>
                        <a:buNone/>
                      </a:pPr>
                      <a:r>
                        <a:rPr lang="en" sz="1200" u="none" cap="none" strike="noStrike"/>
                        <a:t>Hadoop doesn</a:t>
                      </a:r>
                      <a:r>
                        <a:rPr lang="en" sz="1200"/>
                        <a:t>’t work because of Small Files, inconsistent views, schema mismatches.</a:t>
                      </a:r>
                      <a:endParaRPr/>
                    </a:p>
                  </a:txBody>
                  <a:tcPr marT="45725" marB="45725" marR="91450" marL="91450" anchor="ctr">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 sz="1200" u="none" cap="none" strike="noStrike"/>
                        <a:t>Moving Spark and Hive jobs over from Hadoop</a:t>
                      </a:r>
                      <a:r>
                        <a:rPr lang="en" sz="1200"/>
                        <a:t>, making them actually work</a:t>
                      </a:r>
                      <a:r>
                        <a:rPr lang="en" sz="1200" u="none" cap="none" strike="noStrike"/>
                        <a:t>.</a:t>
                      </a:r>
                      <a:endParaRPr/>
                    </a:p>
                  </a:txBody>
                  <a:tcPr marT="45725" marB="45725" marR="91450" marL="91450" anchor="ctr">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i="1" lang="en" sz="1200" u="none" cap="none" strike="noStrike"/>
                        <a:t>Hadoop migration</a:t>
                      </a:r>
                      <a:endParaRPr i="1"/>
                    </a:p>
                  </a:txBody>
                  <a:tcPr marT="45725" marB="45725" marR="91450" marL="91450" anchor="ctr">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r>
              <a:tr h="931950">
                <a:tc>
                  <a:txBody>
                    <a:bodyPr/>
                    <a:lstStyle/>
                    <a:p>
                      <a:pPr indent="0" lvl="0" marL="0" marR="0" rtl="0" algn="l">
                        <a:lnSpc>
                          <a:spcPct val="100000"/>
                        </a:lnSpc>
                        <a:spcBef>
                          <a:spcPts val="0"/>
                        </a:spcBef>
                        <a:spcAft>
                          <a:spcPts val="0"/>
                        </a:spcAft>
                        <a:buNone/>
                      </a:pPr>
                      <a:r>
                        <a:rPr lang="en" sz="1200" u="none" cap="none" strike="noStrike"/>
                        <a:t>Increase revenue</a:t>
                      </a:r>
                      <a:endParaRPr/>
                    </a:p>
                  </a:txBody>
                  <a:tcPr marT="45725" marB="45725" marR="91450" marL="91450" anchor="ctr">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 sz="1200" u="none" cap="none" strike="noStrike"/>
                        <a:t>Include novel data sources, use AI, and build cutting edge products.</a:t>
                      </a:r>
                      <a:endParaRPr/>
                    </a:p>
                  </a:txBody>
                  <a:tcPr marT="45725" marB="45725" marR="91450" marL="91450" anchor="ctr">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 sz="1200"/>
                        <a:t>Using MLFlow and Azure ML for</a:t>
                      </a:r>
                      <a:r>
                        <a:rPr lang="en" sz="1200" u="none" cap="none" strike="noStrike"/>
                        <a:t> </a:t>
                      </a:r>
                      <a:r>
                        <a:rPr lang="en" sz="1200"/>
                        <a:t>predictive analytics and proactive</a:t>
                      </a:r>
                      <a:endParaRPr/>
                    </a:p>
                  </a:txBody>
                  <a:tcPr marT="45725" marB="45725" marR="91450" marL="91450" anchor="ctr">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i="1" lang="en" sz="1200" u="none" cap="none" strike="noStrike"/>
                        <a:t>Streaming</a:t>
                      </a:r>
                      <a:r>
                        <a:rPr lang="en" sz="1200" u="none" cap="none" strike="noStrike"/>
                        <a:t>, </a:t>
                      </a:r>
                      <a:r>
                        <a:rPr i="1" lang="en" sz="1200" u="none" cap="none" strike="noStrike"/>
                        <a:t>Advanced Analytics</a:t>
                      </a:r>
                      <a:endParaRPr i="1"/>
                    </a:p>
                  </a:txBody>
                  <a:tcPr marT="45725" marB="45725" marR="91450" marL="91450" anchor="ctr">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r>
              <a:tr h="729325">
                <a:tc>
                  <a:txBody>
                    <a:bodyPr/>
                    <a:lstStyle/>
                    <a:p>
                      <a:pPr indent="0" lvl="0" marL="0" marR="0" rtl="0" algn="l">
                        <a:lnSpc>
                          <a:spcPct val="100000"/>
                        </a:lnSpc>
                        <a:spcBef>
                          <a:spcPts val="0"/>
                        </a:spcBef>
                        <a:spcAft>
                          <a:spcPts val="0"/>
                        </a:spcAft>
                        <a:buNone/>
                      </a:pPr>
                      <a:r>
                        <a:rPr lang="en" sz="1200"/>
                        <a:t>Reduce</a:t>
                      </a:r>
                      <a:r>
                        <a:rPr lang="en" sz="1200" u="none" cap="none" strike="noStrike"/>
                        <a:t> risk</a:t>
                      </a:r>
                      <a:endParaRPr/>
                    </a:p>
                  </a:txBody>
                  <a:tcPr marT="45725" marB="45725" marR="91450" marL="91450" anchor="ctr">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 sz="1200" u="none" cap="none" strike="noStrike"/>
                        <a:t>Help me stay compliant</a:t>
                      </a:r>
                      <a:endParaRPr/>
                    </a:p>
                  </a:txBody>
                  <a:tcPr marT="45725" marB="45725" marR="91450" marL="91450" anchor="ctr">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 sz="1200" u="none" cap="none" strike="noStrike"/>
                        <a:t>Processing large amounts of messy data using cutting edge security controls.</a:t>
                      </a:r>
                      <a:endParaRPr/>
                    </a:p>
                  </a:txBody>
                  <a:tcPr marT="45725" marB="45725" marR="91450" marL="91450" anchor="ctr">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 sz="1200" u="none" cap="none" strike="noStrike"/>
                        <a:t>Auditing, </a:t>
                      </a:r>
                      <a:endParaRPr/>
                    </a:p>
                    <a:p>
                      <a:pPr indent="0" lvl="0" marL="0" marR="0" rtl="0" algn="l">
                        <a:lnSpc>
                          <a:spcPct val="100000"/>
                        </a:lnSpc>
                        <a:spcBef>
                          <a:spcPts val="0"/>
                        </a:spcBef>
                        <a:spcAft>
                          <a:spcPts val="0"/>
                        </a:spcAft>
                        <a:buNone/>
                      </a:pPr>
                      <a:r>
                        <a:rPr lang="en" sz="1200" u="none" cap="none" strike="noStrike"/>
                        <a:t>GDPR</a:t>
                      </a:r>
                      <a:endParaRPr/>
                    </a:p>
                  </a:txBody>
                  <a:tcPr marT="45725" marB="45725" marR="91450" marL="91450" anchor="ctr">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r>
            </a:tbl>
          </a:graphicData>
        </a:graphic>
      </p:graphicFrame>
    </p:spTree>
  </p:cSld>
  <p:clrMapOvr>
    <a:masterClrMapping/>
  </p:clrMapOvr>
  <p:transition>
    <p:fade/>
  </p:transition>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1" name="Shape 1551"/>
        <p:cNvGrpSpPr/>
        <p:nvPr/>
      </p:nvGrpSpPr>
      <p:grpSpPr>
        <a:xfrm>
          <a:off x="0" y="0"/>
          <a:ext cx="0" cy="0"/>
          <a:chOff x="0" y="0"/>
          <a:chExt cx="0" cy="0"/>
        </a:xfrm>
      </p:grpSpPr>
      <p:sp>
        <p:nvSpPr>
          <p:cNvPr id="1552" name="Google Shape;1552;p250"/>
          <p:cNvSpPr txBox="1"/>
          <p:nvPr>
            <p:ph type="title"/>
          </p:nvPr>
        </p:nvSpPr>
        <p:spPr>
          <a:xfrm>
            <a:off x="201930" y="217133"/>
            <a:ext cx="8742000" cy="674700"/>
          </a:xfrm>
          <a:prstGeom prst="rect">
            <a:avLst/>
          </a:prstGeom>
          <a:noFill/>
          <a:ln>
            <a:noFill/>
          </a:ln>
        </p:spPr>
        <p:txBody>
          <a:bodyPr anchorCtr="0" anchor="t" bIns="50425" lIns="80675" spcFirstLastPara="1" rIns="80675" wrap="square" tIns="50425">
            <a:noAutofit/>
          </a:bodyPr>
          <a:lstStyle/>
          <a:p>
            <a:pPr indent="0" lvl="0" marL="0" rtl="0" algn="l">
              <a:lnSpc>
                <a:spcPct val="90000"/>
              </a:lnSpc>
              <a:spcBef>
                <a:spcPts val="0"/>
              </a:spcBef>
              <a:spcAft>
                <a:spcPts val="0"/>
              </a:spcAft>
              <a:buClr>
                <a:schemeClr val="dk2"/>
              </a:buClr>
              <a:buSzPts val="2200"/>
              <a:buFont typeface="Quattrocento Sans"/>
              <a:buNone/>
            </a:pPr>
            <a:r>
              <a:rPr lang="en" sz="2100">
                <a:solidFill>
                  <a:srgbClr val="000000"/>
                </a:solidFill>
              </a:rPr>
              <a:t>In this talk, we will discuss Hadoop, and more</a:t>
            </a:r>
            <a:endParaRPr sz="2100">
              <a:solidFill>
                <a:srgbClr val="000000"/>
              </a:solidFill>
            </a:endParaRPr>
          </a:p>
        </p:txBody>
      </p:sp>
      <p:graphicFrame>
        <p:nvGraphicFramePr>
          <p:cNvPr id="1553" name="Google Shape;1553;p250"/>
          <p:cNvGraphicFramePr/>
          <p:nvPr/>
        </p:nvGraphicFramePr>
        <p:xfrm>
          <a:off x="421419" y="782245"/>
          <a:ext cx="3000000" cy="3000000"/>
        </p:xfrm>
        <a:graphic>
          <a:graphicData uri="http://schemas.openxmlformats.org/drawingml/2006/table">
            <a:tbl>
              <a:tblPr bandRow="1" firstRow="1">
                <a:noFill/>
                <a:tableStyleId>{CC262A2F-5352-432A-9878-6452019A2EAA}</a:tableStyleId>
              </a:tblPr>
              <a:tblGrid>
                <a:gridCol w="2093175"/>
                <a:gridCol w="2093175"/>
                <a:gridCol w="2093175"/>
                <a:gridCol w="2093175"/>
              </a:tblGrid>
              <a:tr h="721500">
                <a:tc>
                  <a:txBody>
                    <a:bodyPr/>
                    <a:lstStyle/>
                    <a:p>
                      <a:pPr indent="0" lvl="0" marL="0" marR="0" rtl="0" algn="l">
                        <a:lnSpc>
                          <a:spcPct val="100000"/>
                        </a:lnSpc>
                        <a:spcBef>
                          <a:spcPts val="0"/>
                        </a:spcBef>
                        <a:spcAft>
                          <a:spcPts val="0"/>
                        </a:spcAft>
                        <a:buNone/>
                      </a:pPr>
                      <a:r>
                        <a:rPr lang="en" sz="1400" u="none" cap="none" strike="noStrike">
                          <a:solidFill>
                            <a:srgbClr val="CCCCCC"/>
                          </a:solidFill>
                        </a:rPr>
                        <a:t>If the tacit benefit desired by business is:</a:t>
                      </a:r>
                      <a:endParaRPr>
                        <a:solidFill>
                          <a:srgbClr val="CCCCCC"/>
                        </a:solidFill>
                      </a:endParaRPr>
                    </a:p>
                  </a:txBody>
                  <a:tcPr marT="45725" marB="45725" marR="91450" marL="91450" anchor="ctr">
                    <a:lnB cap="flat" cmpd="sng" w="9525">
                      <a:solidFill>
                        <a:srgbClr val="999999"/>
                      </a:solidFill>
                      <a:prstDash val="solid"/>
                      <a:round/>
                      <a:headEnd len="sm" w="sm" type="none"/>
                      <a:tailEnd len="sm" w="sm" type="none"/>
                    </a:lnB>
                    <a:solidFill>
                      <a:srgbClr val="A5A5A5"/>
                    </a:solidFill>
                  </a:tcPr>
                </a:tc>
                <a:tc>
                  <a:txBody>
                    <a:bodyPr/>
                    <a:lstStyle/>
                    <a:p>
                      <a:pPr indent="0" lvl="0" marL="0" marR="0" rtl="0" algn="l">
                        <a:lnSpc>
                          <a:spcPct val="100000"/>
                        </a:lnSpc>
                        <a:spcBef>
                          <a:spcPts val="0"/>
                        </a:spcBef>
                        <a:spcAft>
                          <a:spcPts val="0"/>
                        </a:spcAft>
                        <a:buNone/>
                      </a:pPr>
                      <a:r>
                        <a:rPr lang="en" sz="1400" u="none" cap="none" strike="noStrike">
                          <a:solidFill>
                            <a:srgbClr val="CCCCCC"/>
                          </a:solidFill>
                        </a:rPr>
                        <a:t>Then customer pain usually sounds like:</a:t>
                      </a:r>
                      <a:endParaRPr>
                        <a:solidFill>
                          <a:srgbClr val="CCCCCC"/>
                        </a:solidFill>
                      </a:endParaRPr>
                    </a:p>
                  </a:txBody>
                  <a:tcPr marT="45725" marB="45725" marR="91450" marL="91450" anchor="ctr">
                    <a:lnB cap="flat" cmpd="sng" w="9525">
                      <a:solidFill>
                        <a:srgbClr val="999999"/>
                      </a:solidFill>
                      <a:prstDash val="solid"/>
                      <a:round/>
                      <a:headEnd len="sm" w="sm" type="none"/>
                      <a:tailEnd len="sm" w="sm" type="none"/>
                    </a:lnB>
                    <a:solidFill>
                      <a:srgbClr val="A5A5A5"/>
                    </a:solidFill>
                  </a:tcPr>
                </a:tc>
                <a:tc>
                  <a:txBody>
                    <a:bodyPr/>
                    <a:lstStyle/>
                    <a:p>
                      <a:pPr indent="0" lvl="0" marL="0" marR="0" rtl="0" algn="l">
                        <a:lnSpc>
                          <a:spcPct val="100000"/>
                        </a:lnSpc>
                        <a:spcBef>
                          <a:spcPts val="0"/>
                        </a:spcBef>
                        <a:spcAft>
                          <a:spcPts val="0"/>
                        </a:spcAft>
                        <a:buNone/>
                      </a:pPr>
                      <a:r>
                        <a:rPr lang="en" sz="1400" u="none" cap="none" strike="noStrike">
                          <a:solidFill>
                            <a:srgbClr val="CCCCCC"/>
                          </a:solidFill>
                        </a:rPr>
                        <a:t>Azure Databricks solves the pain by:</a:t>
                      </a:r>
                      <a:endParaRPr>
                        <a:solidFill>
                          <a:srgbClr val="CCCCCC"/>
                        </a:solidFill>
                      </a:endParaRPr>
                    </a:p>
                  </a:txBody>
                  <a:tcPr marT="45725" marB="45725" marR="91450" marL="91450" anchor="ctr">
                    <a:lnB cap="flat" cmpd="sng" w="9525">
                      <a:solidFill>
                        <a:srgbClr val="999999"/>
                      </a:solidFill>
                      <a:prstDash val="solid"/>
                      <a:round/>
                      <a:headEnd len="sm" w="sm" type="none"/>
                      <a:tailEnd len="sm" w="sm" type="none"/>
                    </a:lnB>
                    <a:solidFill>
                      <a:srgbClr val="A5A5A5"/>
                    </a:solidFill>
                  </a:tcPr>
                </a:tc>
                <a:tc>
                  <a:txBody>
                    <a:bodyPr/>
                    <a:lstStyle/>
                    <a:p>
                      <a:pPr indent="0" lvl="0" marL="0" marR="0" rtl="0" algn="l">
                        <a:lnSpc>
                          <a:spcPct val="100000"/>
                        </a:lnSpc>
                        <a:spcBef>
                          <a:spcPts val="0"/>
                        </a:spcBef>
                        <a:spcAft>
                          <a:spcPts val="0"/>
                        </a:spcAft>
                        <a:buNone/>
                      </a:pPr>
                      <a:r>
                        <a:rPr lang="en" sz="1400" u="none" cap="none" strike="noStrike">
                          <a:solidFill>
                            <a:srgbClr val="CCCCCC"/>
                          </a:solidFill>
                        </a:rPr>
                        <a:t>And we call the solution pattern:</a:t>
                      </a:r>
                      <a:endParaRPr>
                        <a:solidFill>
                          <a:srgbClr val="CCCCCC"/>
                        </a:solidFill>
                      </a:endParaRPr>
                    </a:p>
                  </a:txBody>
                  <a:tcPr marT="45725" marB="45725" marR="91450" marL="91450" anchor="ctr">
                    <a:lnB cap="flat" cmpd="sng" w="9525">
                      <a:solidFill>
                        <a:srgbClr val="999999"/>
                      </a:solidFill>
                      <a:prstDash val="solid"/>
                      <a:round/>
                      <a:headEnd len="sm" w="sm" type="none"/>
                      <a:tailEnd len="sm" w="sm" type="none"/>
                    </a:lnB>
                    <a:solidFill>
                      <a:srgbClr val="A5A5A5"/>
                    </a:solidFill>
                  </a:tcPr>
                </a:tc>
              </a:tr>
              <a:tr h="931950">
                <a:tc rowSpan="2">
                  <a:txBody>
                    <a:bodyPr/>
                    <a:lstStyle/>
                    <a:p>
                      <a:pPr indent="0" lvl="0" marL="0" marR="0" rtl="0" algn="l">
                        <a:lnSpc>
                          <a:spcPct val="100000"/>
                        </a:lnSpc>
                        <a:spcBef>
                          <a:spcPts val="0"/>
                        </a:spcBef>
                        <a:spcAft>
                          <a:spcPts val="0"/>
                        </a:spcAft>
                        <a:buNone/>
                      </a:pPr>
                      <a:r>
                        <a:rPr lang="en" sz="1200" u="none" cap="none" strike="noStrike">
                          <a:solidFill>
                            <a:srgbClr val="B7B7B7"/>
                          </a:solidFill>
                        </a:rPr>
                        <a:t>Lower cost</a:t>
                      </a:r>
                      <a:endParaRPr>
                        <a:solidFill>
                          <a:srgbClr val="B7B7B7"/>
                        </a:solidFill>
                      </a:endParaRPr>
                    </a:p>
                  </a:txBody>
                  <a:tcPr marT="45725" marB="45725" marR="91450" marL="91450" anchor="ctr">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 sz="1200">
                          <a:solidFill>
                            <a:srgbClr val="B7B7B7"/>
                          </a:solidFill>
                        </a:rPr>
                        <a:t>Help me optimize price-performance with Data Lakes and </a:t>
                      </a:r>
                      <a:r>
                        <a:rPr lang="en" sz="1200" u="none" cap="none" strike="noStrike">
                          <a:solidFill>
                            <a:srgbClr val="B7B7B7"/>
                          </a:solidFill>
                        </a:rPr>
                        <a:t>Data Warehouse.</a:t>
                      </a:r>
                      <a:endParaRPr>
                        <a:solidFill>
                          <a:srgbClr val="B7B7B7"/>
                        </a:solidFill>
                      </a:endParaRPr>
                    </a:p>
                    <a:p>
                      <a:pPr indent="0" lvl="0" marL="0" marR="0" rtl="0" algn="l">
                        <a:lnSpc>
                          <a:spcPct val="100000"/>
                        </a:lnSpc>
                        <a:spcBef>
                          <a:spcPts val="0"/>
                        </a:spcBef>
                        <a:spcAft>
                          <a:spcPts val="0"/>
                        </a:spcAft>
                        <a:buNone/>
                      </a:pPr>
                      <a:r>
                        <a:t/>
                      </a:r>
                      <a:endParaRPr sz="1200" u="none" cap="none" strike="noStrike">
                        <a:solidFill>
                          <a:srgbClr val="B7B7B7"/>
                        </a:solidFill>
                      </a:endParaRPr>
                    </a:p>
                  </a:txBody>
                  <a:tcPr marT="45725" marB="45725" marR="91450" marL="91450" anchor="ctr">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 sz="1200">
                          <a:solidFill>
                            <a:srgbClr val="B7B7B7"/>
                          </a:solidFill>
                        </a:rPr>
                        <a:t>Doing ELT cheaply with Delta Lake, sending final results to Synapse for concurrent access.</a:t>
                      </a:r>
                      <a:r>
                        <a:rPr lang="en" sz="1200" u="none" cap="none" strike="noStrike">
                          <a:solidFill>
                            <a:srgbClr val="B7B7B7"/>
                          </a:solidFill>
                        </a:rPr>
                        <a:t> </a:t>
                      </a:r>
                      <a:endParaRPr>
                        <a:solidFill>
                          <a:srgbClr val="B7B7B7"/>
                        </a:solidFill>
                      </a:endParaRPr>
                    </a:p>
                  </a:txBody>
                  <a:tcPr marT="45725" marB="45725" marR="91450" marL="91450" anchor="ctr">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i="1" lang="en" sz="1200" u="none" cap="none" strike="noStrike">
                          <a:solidFill>
                            <a:srgbClr val="B7B7B7"/>
                          </a:solidFill>
                        </a:rPr>
                        <a:t>Modern Data Warehouse</a:t>
                      </a:r>
                      <a:endParaRPr>
                        <a:solidFill>
                          <a:srgbClr val="B7B7B7"/>
                        </a:solidFill>
                      </a:endParaRPr>
                    </a:p>
                  </a:txBody>
                  <a:tcPr marT="45725" marB="45725" marR="91450" marL="91450" anchor="ctr">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r>
              <a:tr h="721500">
                <a:tc vMerge="1"/>
                <a:tc>
                  <a:txBody>
                    <a:bodyPr/>
                    <a:lstStyle/>
                    <a:p>
                      <a:pPr indent="0" lvl="0" marL="0" marR="0" rtl="0" algn="l">
                        <a:lnSpc>
                          <a:spcPct val="100000"/>
                        </a:lnSpc>
                        <a:spcBef>
                          <a:spcPts val="0"/>
                        </a:spcBef>
                        <a:spcAft>
                          <a:spcPts val="0"/>
                        </a:spcAft>
                        <a:buNone/>
                      </a:pPr>
                      <a:r>
                        <a:rPr b="1" lang="en" sz="1200" u="none" cap="none" strike="noStrike"/>
                        <a:t>Hadoop doesn</a:t>
                      </a:r>
                      <a:r>
                        <a:rPr b="1" lang="en" sz="1200"/>
                        <a:t>’t work because of Small Files, inconsistent views, schema mismatches.</a:t>
                      </a:r>
                      <a:endParaRPr b="1"/>
                    </a:p>
                  </a:txBody>
                  <a:tcPr marT="45725" marB="45725" marR="91450" marL="91450" anchor="ctr">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1" lang="en" sz="1200" u="none" cap="none" strike="noStrike"/>
                        <a:t>Moving </a:t>
                      </a:r>
                      <a:r>
                        <a:rPr b="1" lang="en" sz="1200" u="none" cap="none" strike="noStrike"/>
                        <a:t>Spark and Hive jobs over from Hadoop</a:t>
                      </a:r>
                      <a:r>
                        <a:rPr b="1" lang="en" sz="1200"/>
                        <a:t>, making them actually work</a:t>
                      </a:r>
                      <a:r>
                        <a:rPr b="1" lang="en" sz="1200" u="none" cap="none" strike="noStrike"/>
                        <a:t>.</a:t>
                      </a:r>
                      <a:endParaRPr b="1"/>
                    </a:p>
                  </a:txBody>
                  <a:tcPr marT="45725" marB="45725" marR="91450" marL="91450" anchor="ctr">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1" i="1" lang="en" sz="1200" u="none" cap="none" strike="noStrike"/>
                        <a:t>Hadoop migration</a:t>
                      </a:r>
                      <a:endParaRPr b="1" i="1"/>
                    </a:p>
                  </a:txBody>
                  <a:tcPr marT="45725" marB="45725" marR="91450" marL="91450" anchor="ctr">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r>
              <a:tr h="931950">
                <a:tc>
                  <a:txBody>
                    <a:bodyPr/>
                    <a:lstStyle/>
                    <a:p>
                      <a:pPr indent="0" lvl="0" marL="0" marR="0" rtl="0" algn="l">
                        <a:lnSpc>
                          <a:spcPct val="100000"/>
                        </a:lnSpc>
                        <a:spcBef>
                          <a:spcPts val="0"/>
                        </a:spcBef>
                        <a:spcAft>
                          <a:spcPts val="0"/>
                        </a:spcAft>
                        <a:buNone/>
                      </a:pPr>
                      <a:r>
                        <a:rPr lang="en" sz="1200" u="none" cap="none" strike="noStrike">
                          <a:solidFill>
                            <a:srgbClr val="B7B7B7"/>
                          </a:solidFill>
                        </a:rPr>
                        <a:t>Increase revenue</a:t>
                      </a:r>
                      <a:endParaRPr>
                        <a:solidFill>
                          <a:srgbClr val="B7B7B7"/>
                        </a:solidFill>
                      </a:endParaRPr>
                    </a:p>
                  </a:txBody>
                  <a:tcPr marT="45725" marB="45725" marR="91450" marL="91450" anchor="ctr">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 sz="1200" u="none" cap="none" strike="noStrike">
                          <a:solidFill>
                            <a:srgbClr val="B7B7B7"/>
                          </a:solidFill>
                        </a:rPr>
                        <a:t>Include novel data sources, use AI, and build cutting edge products.</a:t>
                      </a:r>
                      <a:endParaRPr>
                        <a:solidFill>
                          <a:srgbClr val="B7B7B7"/>
                        </a:solidFill>
                      </a:endParaRPr>
                    </a:p>
                  </a:txBody>
                  <a:tcPr marT="45725" marB="45725" marR="91450" marL="91450" anchor="ctr">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 sz="1200">
                          <a:solidFill>
                            <a:srgbClr val="B7B7B7"/>
                          </a:solidFill>
                        </a:rPr>
                        <a:t>Using MLFlow and Azure ML for</a:t>
                      </a:r>
                      <a:r>
                        <a:rPr lang="en" sz="1200" u="none" cap="none" strike="noStrike">
                          <a:solidFill>
                            <a:srgbClr val="B7B7B7"/>
                          </a:solidFill>
                        </a:rPr>
                        <a:t> </a:t>
                      </a:r>
                      <a:r>
                        <a:rPr lang="en" sz="1200">
                          <a:solidFill>
                            <a:srgbClr val="B7B7B7"/>
                          </a:solidFill>
                        </a:rPr>
                        <a:t>predictive analytics and proactive</a:t>
                      </a:r>
                      <a:endParaRPr>
                        <a:solidFill>
                          <a:srgbClr val="B7B7B7"/>
                        </a:solidFill>
                      </a:endParaRPr>
                    </a:p>
                  </a:txBody>
                  <a:tcPr marT="45725" marB="45725" marR="91450" marL="91450" anchor="ctr">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i="1" lang="en" sz="1200" u="none" cap="none" strike="noStrike">
                          <a:solidFill>
                            <a:srgbClr val="B7B7B7"/>
                          </a:solidFill>
                        </a:rPr>
                        <a:t>Streaming</a:t>
                      </a:r>
                      <a:r>
                        <a:rPr lang="en" sz="1200" u="none" cap="none" strike="noStrike">
                          <a:solidFill>
                            <a:srgbClr val="B7B7B7"/>
                          </a:solidFill>
                        </a:rPr>
                        <a:t>, </a:t>
                      </a:r>
                      <a:r>
                        <a:rPr i="1" lang="en" sz="1200" u="none" cap="none" strike="noStrike">
                          <a:solidFill>
                            <a:srgbClr val="B7B7B7"/>
                          </a:solidFill>
                        </a:rPr>
                        <a:t>Advanced Analytics</a:t>
                      </a:r>
                      <a:endParaRPr i="1">
                        <a:solidFill>
                          <a:srgbClr val="B7B7B7"/>
                        </a:solidFill>
                      </a:endParaRPr>
                    </a:p>
                  </a:txBody>
                  <a:tcPr marT="45725" marB="45725" marR="91450" marL="91450" anchor="ctr">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r>
              <a:tr h="729325">
                <a:tc>
                  <a:txBody>
                    <a:bodyPr/>
                    <a:lstStyle/>
                    <a:p>
                      <a:pPr indent="0" lvl="0" marL="0" marR="0" rtl="0" algn="l">
                        <a:lnSpc>
                          <a:spcPct val="100000"/>
                        </a:lnSpc>
                        <a:spcBef>
                          <a:spcPts val="0"/>
                        </a:spcBef>
                        <a:spcAft>
                          <a:spcPts val="0"/>
                        </a:spcAft>
                        <a:buNone/>
                      </a:pPr>
                      <a:r>
                        <a:rPr lang="en" sz="1200">
                          <a:solidFill>
                            <a:srgbClr val="B7B7B7"/>
                          </a:solidFill>
                        </a:rPr>
                        <a:t>Reduce</a:t>
                      </a:r>
                      <a:r>
                        <a:rPr lang="en" sz="1200" u="none" cap="none" strike="noStrike">
                          <a:solidFill>
                            <a:srgbClr val="B7B7B7"/>
                          </a:solidFill>
                        </a:rPr>
                        <a:t> risk</a:t>
                      </a:r>
                      <a:endParaRPr>
                        <a:solidFill>
                          <a:srgbClr val="B7B7B7"/>
                        </a:solidFill>
                      </a:endParaRPr>
                    </a:p>
                  </a:txBody>
                  <a:tcPr marT="45725" marB="45725" marR="91450" marL="91450" anchor="ctr">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 sz="1200" u="none" cap="none" strike="noStrike">
                          <a:solidFill>
                            <a:srgbClr val="B7B7B7"/>
                          </a:solidFill>
                        </a:rPr>
                        <a:t>Help me stay compliant</a:t>
                      </a:r>
                      <a:endParaRPr>
                        <a:solidFill>
                          <a:srgbClr val="B7B7B7"/>
                        </a:solidFill>
                      </a:endParaRPr>
                    </a:p>
                  </a:txBody>
                  <a:tcPr marT="45725" marB="45725" marR="91450" marL="91450" anchor="ctr">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 sz="1200" u="none" cap="none" strike="noStrike">
                          <a:solidFill>
                            <a:srgbClr val="B7B7B7"/>
                          </a:solidFill>
                        </a:rPr>
                        <a:t>Processing large amounts of messy data using cutting edge security controls.</a:t>
                      </a:r>
                      <a:endParaRPr>
                        <a:solidFill>
                          <a:srgbClr val="B7B7B7"/>
                        </a:solidFill>
                      </a:endParaRPr>
                    </a:p>
                  </a:txBody>
                  <a:tcPr marT="45725" marB="45725" marR="91450" marL="91450" anchor="ctr">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 sz="1200" u="none" cap="none" strike="noStrike">
                          <a:solidFill>
                            <a:srgbClr val="B7B7B7"/>
                          </a:solidFill>
                        </a:rPr>
                        <a:t>Auditing, </a:t>
                      </a:r>
                      <a:endParaRPr>
                        <a:solidFill>
                          <a:srgbClr val="B7B7B7"/>
                        </a:solidFill>
                      </a:endParaRPr>
                    </a:p>
                    <a:p>
                      <a:pPr indent="0" lvl="0" marL="0" marR="0" rtl="0" algn="l">
                        <a:lnSpc>
                          <a:spcPct val="100000"/>
                        </a:lnSpc>
                        <a:spcBef>
                          <a:spcPts val="0"/>
                        </a:spcBef>
                        <a:spcAft>
                          <a:spcPts val="0"/>
                        </a:spcAft>
                        <a:buNone/>
                      </a:pPr>
                      <a:r>
                        <a:rPr lang="en" sz="1200" u="none" cap="none" strike="noStrike">
                          <a:solidFill>
                            <a:srgbClr val="B7B7B7"/>
                          </a:solidFill>
                        </a:rPr>
                        <a:t>GDPR</a:t>
                      </a:r>
                      <a:endParaRPr>
                        <a:solidFill>
                          <a:srgbClr val="B7B7B7"/>
                        </a:solidFill>
                      </a:endParaRPr>
                    </a:p>
                  </a:txBody>
                  <a:tcPr marT="45725" marB="45725" marR="91450" marL="91450" anchor="ctr">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r>
            </a:tbl>
          </a:graphicData>
        </a:graphic>
      </p:graphicFrame>
    </p:spTree>
  </p:cSld>
  <p:clrMapOvr>
    <a:masterClrMapping/>
  </p:clrMapOvr>
  <p:transition>
    <p:fade/>
  </p:transition>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7" name="Shape 1557"/>
        <p:cNvGrpSpPr/>
        <p:nvPr/>
      </p:nvGrpSpPr>
      <p:grpSpPr>
        <a:xfrm>
          <a:off x="0" y="0"/>
          <a:ext cx="0" cy="0"/>
          <a:chOff x="0" y="0"/>
          <a:chExt cx="0" cy="0"/>
        </a:xfrm>
      </p:grpSpPr>
      <p:sp>
        <p:nvSpPr>
          <p:cNvPr id="1558" name="Google Shape;1558;p251"/>
          <p:cNvSpPr txBox="1"/>
          <p:nvPr>
            <p:ph type="title"/>
          </p:nvPr>
        </p:nvSpPr>
        <p:spPr>
          <a:xfrm>
            <a:off x="341996" y="465321"/>
            <a:ext cx="8479800" cy="302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First, w</a:t>
            </a:r>
            <a:r>
              <a:rPr lang="en"/>
              <a:t>hat is in Hadoop? (Hortonworks, now Cloudera)</a:t>
            </a:r>
            <a:endParaRPr/>
          </a:p>
        </p:txBody>
      </p:sp>
      <p:pic>
        <p:nvPicPr>
          <p:cNvPr id="1559" name="Google Shape;1559;p251"/>
          <p:cNvPicPr preferRelativeResize="0"/>
          <p:nvPr/>
        </p:nvPicPr>
        <p:blipFill rotWithShape="1">
          <a:blip r:embed="rId3">
            <a:alphaModFix/>
          </a:blip>
          <a:srcRect b="6554" l="0" r="0" t="12631"/>
          <a:stretch/>
        </p:blipFill>
        <p:spPr>
          <a:xfrm rot="-198849">
            <a:off x="546198" y="1053458"/>
            <a:ext cx="8251656" cy="3750857"/>
          </a:xfrm>
          <a:prstGeom prst="rect">
            <a:avLst/>
          </a:prstGeom>
          <a:noFill/>
          <a:ln cap="flat" cmpd="sng" w="19050">
            <a:solidFill>
              <a:srgbClr val="2B2B2B"/>
            </a:solidFill>
            <a:prstDash val="solid"/>
            <a:round/>
            <a:headEnd len="sm" w="sm" type="none"/>
            <a:tailEnd len="sm" w="sm" type="none"/>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3" name="Shape 1563"/>
        <p:cNvGrpSpPr/>
        <p:nvPr/>
      </p:nvGrpSpPr>
      <p:grpSpPr>
        <a:xfrm>
          <a:off x="0" y="0"/>
          <a:ext cx="0" cy="0"/>
          <a:chOff x="0" y="0"/>
          <a:chExt cx="0" cy="0"/>
        </a:xfrm>
      </p:grpSpPr>
      <p:sp>
        <p:nvSpPr>
          <p:cNvPr id="1564" name="Google Shape;1564;p252"/>
          <p:cNvSpPr txBox="1"/>
          <p:nvPr>
            <p:ph type="title"/>
          </p:nvPr>
        </p:nvSpPr>
        <p:spPr>
          <a:xfrm>
            <a:off x="341321" y="1066807"/>
            <a:ext cx="5591100" cy="1104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lt1"/>
              </a:buClr>
              <a:buSzPts val="1900"/>
              <a:buFont typeface="Quattrocento Sans"/>
              <a:buNone/>
            </a:pPr>
            <a:r>
              <a:rPr lang="en" sz="2100"/>
              <a:t>Hadoop is a collection of Open Source Big Data storage and analytics tools, bundled in one platform with yearly license. </a:t>
            </a:r>
            <a:endParaRPr sz="2100"/>
          </a:p>
          <a:p>
            <a:pPr indent="0" lvl="0" marL="0" rtl="0" algn="l">
              <a:spcBef>
                <a:spcPts val="0"/>
              </a:spcBef>
              <a:spcAft>
                <a:spcPts val="0"/>
              </a:spcAft>
              <a:buClr>
                <a:schemeClr val="lt1"/>
              </a:buClr>
              <a:buSzPts val="1900"/>
              <a:buFont typeface="Quattrocento Sans"/>
              <a:buNone/>
            </a:pPr>
            <a:r>
              <a:t/>
            </a:r>
            <a:endParaRPr sz="2100"/>
          </a:p>
          <a:p>
            <a:pPr indent="0" lvl="0" marL="0" rtl="0" algn="l">
              <a:spcBef>
                <a:spcPts val="0"/>
              </a:spcBef>
              <a:spcAft>
                <a:spcPts val="0"/>
              </a:spcAft>
              <a:buClr>
                <a:schemeClr val="lt1"/>
              </a:buClr>
              <a:buSzPts val="1900"/>
              <a:buFont typeface="Quattrocento Sans"/>
              <a:buNone/>
            </a:pPr>
            <a:r>
              <a:rPr lang="en" sz="2100"/>
              <a:t>Customers now want to move out of it.</a:t>
            </a:r>
            <a:endParaRPr sz="2100"/>
          </a:p>
          <a:p>
            <a:pPr indent="0" lvl="0" marL="0" rtl="0" algn="l">
              <a:spcBef>
                <a:spcPts val="0"/>
              </a:spcBef>
              <a:spcAft>
                <a:spcPts val="0"/>
              </a:spcAft>
              <a:buClr>
                <a:schemeClr val="lt1"/>
              </a:buClr>
              <a:buSzPts val="1900"/>
              <a:buFont typeface="Quattrocento Sans"/>
              <a:buNone/>
            </a:pPr>
            <a:r>
              <a:t/>
            </a:r>
            <a:endParaRPr sz="2100"/>
          </a:p>
          <a:p>
            <a:pPr indent="0" lvl="0" marL="0" rtl="0" algn="l">
              <a:spcBef>
                <a:spcPts val="0"/>
              </a:spcBef>
              <a:spcAft>
                <a:spcPts val="0"/>
              </a:spcAft>
              <a:buClr>
                <a:schemeClr val="lt1"/>
              </a:buClr>
              <a:buSzPts val="1900"/>
              <a:buFont typeface="Quattrocento Sans"/>
              <a:buNone/>
            </a:pPr>
            <a:r>
              <a:rPr lang="en" sz="2100"/>
              <a:t>To understand why</a:t>
            </a:r>
            <a:r>
              <a:rPr lang="en" sz="2100"/>
              <a:t>, let’s look at a prominent Hadoop vendor’s pitch to solve a particular problem circa 2010 over next two slides. First slide frames the problem, and the one after it, proposes some solutions.</a:t>
            </a:r>
            <a:endParaRPr sz="2100"/>
          </a:p>
          <a:p>
            <a:pPr indent="0" lvl="0" marL="0" rtl="0" algn="l">
              <a:lnSpc>
                <a:spcPct val="100000"/>
              </a:lnSpc>
              <a:spcBef>
                <a:spcPts val="0"/>
              </a:spcBef>
              <a:spcAft>
                <a:spcPts val="0"/>
              </a:spcAft>
              <a:buClr>
                <a:schemeClr val="lt1"/>
              </a:buClr>
              <a:buSzPts val="1900"/>
              <a:buFont typeface="Quattrocento Sans"/>
              <a:buNone/>
            </a:pPr>
            <a:r>
              <a:t/>
            </a:r>
            <a:endParaRPr/>
          </a:p>
          <a:p>
            <a:pPr indent="0" lvl="0" marL="0" rtl="0" algn="l">
              <a:lnSpc>
                <a:spcPct val="100000"/>
              </a:lnSpc>
              <a:spcBef>
                <a:spcPts val="0"/>
              </a:spcBef>
              <a:spcAft>
                <a:spcPts val="0"/>
              </a:spcAft>
              <a:buClr>
                <a:schemeClr val="lt1"/>
              </a:buClr>
              <a:buSzPts val="1900"/>
              <a:buFont typeface="Quattrocento Sans"/>
              <a:buNone/>
            </a:pPr>
            <a:r>
              <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theme/theme1.xml><?xml version="1.0" encoding="utf-8"?>
<a:theme xmlns:a="http://schemas.openxmlformats.org/drawingml/2006/main" xmlns:r="http://schemas.openxmlformats.org/officeDocument/2006/relationships" name="Dynamics 365">
  <a:themeElements>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Dynamics 365">
  <a:themeElements>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Databricks 2020">
      <a:dk1>
        <a:srgbClr val="1B3038"/>
      </a:dk1>
      <a:lt1>
        <a:srgbClr val="FFFFFF"/>
      </a:lt1>
      <a:dk2>
        <a:srgbClr val="1B5161"/>
      </a:dk2>
      <a:lt2>
        <a:srgbClr val="E7E6E6"/>
      </a:lt2>
      <a:accent1>
        <a:srgbClr val="1B3038"/>
      </a:accent1>
      <a:accent2>
        <a:srgbClr val="FF3620"/>
      </a:accent2>
      <a:accent3>
        <a:srgbClr val="1B5161"/>
      </a:accent3>
      <a:accent4>
        <a:srgbClr val="FFAB00"/>
      </a:accent4>
      <a:accent5>
        <a:srgbClr val="618793"/>
      </a:accent5>
      <a:accent6>
        <a:srgbClr val="A0ACBE"/>
      </a:accent6>
      <a:hlink>
        <a:srgbClr val="98102A"/>
      </a:hlink>
      <a:folHlink>
        <a:srgbClr val="7D531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DB_slides_16x9_template_150512">
  <a:themeElements>
    <a:clrScheme name="DB_slides_16x9_template_150512">
      <a:dk1>
        <a:srgbClr val="000000"/>
      </a:dk1>
      <a:lt1>
        <a:srgbClr val="FFFFFF"/>
      </a:lt1>
      <a:dk2>
        <a:srgbClr val="A7A7A7"/>
      </a:dk2>
      <a:lt2>
        <a:srgbClr val="535353"/>
      </a:lt2>
      <a:accent1>
        <a:srgbClr val="1EA3B5"/>
      </a:accent1>
      <a:accent2>
        <a:srgbClr val="EC541B"/>
      </a:accent2>
      <a:accent3>
        <a:srgbClr val="1AA756"/>
      </a:accent3>
      <a:accent4>
        <a:srgbClr val="E2151C"/>
      </a:accent4>
      <a:accent5>
        <a:srgbClr val="646464"/>
      </a:accent5>
      <a:accent6>
        <a:srgbClr val="DC3D08"/>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DB_Slide_Template_Light_16x9_150516">
  <a:themeElements>
    <a:clrScheme name="Databricks Palette 1">
      <a:dk1>
        <a:srgbClr val="000000"/>
      </a:dk1>
      <a:lt1>
        <a:srgbClr val="FFFFFF"/>
      </a:lt1>
      <a:dk2>
        <a:srgbClr val="2B2B2B"/>
      </a:dk2>
      <a:lt2>
        <a:srgbClr val="D5D2C3"/>
      </a:lt2>
      <a:accent1>
        <a:srgbClr val="1EA3B5"/>
      </a:accent1>
      <a:accent2>
        <a:srgbClr val="EC541B"/>
      </a:accent2>
      <a:accent3>
        <a:srgbClr val="1AA756"/>
      </a:accent3>
      <a:accent4>
        <a:srgbClr val="E2151C"/>
      </a:accent4>
      <a:accent5>
        <a:srgbClr val="D6DE23"/>
      </a:accent5>
      <a:accent6>
        <a:srgbClr val="9D3671"/>
      </a:accent6>
      <a:hlink>
        <a:srgbClr val="1EA2B4"/>
      </a:hlink>
      <a:folHlink>
        <a:srgbClr val="75527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Office Theme">
  <a:themeElements>
    <a:clrScheme name="Databricks 2020">
      <a:dk1>
        <a:srgbClr val="1B3038"/>
      </a:dk1>
      <a:lt1>
        <a:srgbClr val="FFFFFF"/>
      </a:lt1>
      <a:dk2>
        <a:srgbClr val="1B5161"/>
      </a:dk2>
      <a:lt2>
        <a:srgbClr val="E7E6E6"/>
      </a:lt2>
      <a:accent1>
        <a:srgbClr val="1B3038"/>
      </a:accent1>
      <a:accent2>
        <a:srgbClr val="FF3620"/>
      </a:accent2>
      <a:accent3>
        <a:srgbClr val="1B5161"/>
      </a:accent3>
      <a:accent4>
        <a:srgbClr val="FFAB00"/>
      </a:accent4>
      <a:accent5>
        <a:srgbClr val="618793"/>
      </a:accent5>
      <a:accent6>
        <a:srgbClr val="A0ACBE"/>
      </a:accent6>
      <a:hlink>
        <a:srgbClr val="98102A"/>
      </a:hlink>
      <a:folHlink>
        <a:srgbClr val="7D531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Dynamics 365">
  <a:themeElements>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Office Theme">
  <a:themeElements>
    <a:clrScheme name="Databricks 2020">
      <a:dk1>
        <a:srgbClr val="1B3038"/>
      </a:dk1>
      <a:lt1>
        <a:srgbClr val="FFFFFF"/>
      </a:lt1>
      <a:dk2>
        <a:srgbClr val="1B5161"/>
      </a:dk2>
      <a:lt2>
        <a:srgbClr val="E7E6E6"/>
      </a:lt2>
      <a:accent1>
        <a:srgbClr val="1B3038"/>
      </a:accent1>
      <a:accent2>
        <a:srgbClr val="FF3620"/>
      </a:accent2>
      <a:accent3>
        <a:srgbClr val="1B5161"/>
      </a:accent3>
      <a:accent4>
        <a:srgbClr val="FFAB00"/>
      </a:accent4>
      <a:accent5>
        <a:srgbClr val="618793"/>
      </a:accent5>
      <a:accent6>
        <a:srgbClr val="A0ACBE"/>
      </a:accent6>
      <a:hlink>
        <a:srgbClr val="98102A"/>
      </a:hlink>
      <a:folHlink>
        <a:srgbClr val="7D531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